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73" r:id="rId13"/>
    <p:sldId id="274" r:id="rId14"/>
    <p:sldId id="272" r:id="rId15"/>
    <p:sldId id="271" r:id="rId16"/>
    <p:sldId id="270" r:id="rId17"/>
    <p:sldId id="269" r:id="rId18"/>
    <p:sldId id="276" r:id="rId19"/>
    <p:sldId id="275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-102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355B-4169-4135-8D3B-6500E5A4E9D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F7BB7-CB56-45D3-9839-56FD9177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6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4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5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59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08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81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63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53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6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6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1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6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6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1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2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71C-A94B-49E3-B0C2-50F9ABF941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8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6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38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1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46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28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7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9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9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4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2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5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6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4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A326-9A13-4F8D-B1F0-BD1E3615009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B5A4F8-17E2-42D1-9D9A-9F5F906E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8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1812" y="802791"/>
            <a:ext cx="11395880" cy="24999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СТРЕССА У ПАЦИЕНТОВ ТЕРАПЕВТИЧЕСКОГО ПРОФИЛЯ С ПОМОЩЬЮ ГРАФИЧЕСКОГО МЕТОДА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АРТ-ТЕРАПИИ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8675" y="3780430"/>
            <a:ext cx="9894626" cy="25585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психолог Дорожной клинической больницы станции Донецк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Никулина Е.Э.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C3D1FAA-5A5E-498C-8C9C-533FB23336E8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46062" y="4000146"/>
            <a:ext cx="10682081" cy="26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же этапе мы ввели дополнение: пациент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дважды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отдельных листах бумаги изображает стрессовую ситуацию спонтанным движением кисти руки: эти рисунки не будут идентичны. Это неважно, главное – одна стрессовая ситуация. </a:t>
            </a:r>
          </a:p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ВЫПЛЕСК СИТУАЦИИ НА БУМАГУ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1812" y="485458"/>
            <a:ext cx="5536220" cy="3121778"/>
          </a:xfrm>
          <a:prstGeom prst="rect">
            <a:avLst/>
          </a:prstGeom>
          <a:noFill/>
          <a:ln w="50800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02" y="485458"/>
            <a:ext cx="4699597" cy="31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36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1379" y="4241152"/>
            <a:ext cx="1031770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Поскольку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углы на рисунке обозначают напряженные моменты, то их необходимо закруглить. У пациента на это должно быть достаточно времени, так как каждый выполняет это задание в своем ритме и темпе (в зависимости от характеристик нервной системы) и углов может быть разное количество.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4" y="787782"/>
            <a:ext cx="6101001" cy="3453370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632813" y="1152907"/>
            <a:ext cx="533627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рисунков человек откладывает (выбор – по желанию пациента). Его цель – впоследствии подкрепление положительного результата. С другим – работаем дальше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0696" y="0"/>
            <a:ext cx="602145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ПРЕОБРАЗОВАНИЯ УГЛОВ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9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64525" y="5114144"/>
            <a:ext cx="11013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в том, что пациент закрашивает различными цветами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выбор) определенные области рисунка, некоторые может не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тонировать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 желанию).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041" y="787782"/>
            <a:ext cx="6704391" cy="4192228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77716" y="98222"/>
            <a:ext cx="962444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ОБЪЕДИНЕНИЯ ОБЛАСТЕЙ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636736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11579" y="4737512"/>
            <a:ext cx="1014938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данного этапа – слить рисунок с фоном, для чего необходимо продолжить линии до пересечения с полем листа бумаги. На этом этапе в подсознании начинает «размываться, расплываться» стрессовая ситуация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24" y="787782"/>
            <a:ext cx="5872876" cy="3820590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71124" y="0"/>
            <a:ext cx="715576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РАЗМЫВАНИЯ ГРАНИЦ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22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8" name="Рисунок 1" descr="https://fs02.urokinachalki.ru/e/000532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57" y="188751"/>
            <a:ext cx="3095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4" descr="Картинки утилизация бумаги, Стоковые Фотографии и Роялти-Фри Изображения утилизация  бумаги |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23" y="162793"/>
            <a:ext cx="1929412" cy="20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1254" y="2572354"/>
            <a:ext cx="10317707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положительного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эффекта в этом направлении, просим пациента достать второй рисунок, который остался нетронутым и уничтожить его любым подходящим для пациента способом.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Таким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добиваемся усиления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положительного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эффекта от терапии: с одной стороны, растворения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пространстве, а с другой стороны – окончательного разрыва с ситуацией и подсознательного её нивелирования.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9182" y="325585"/>
            <a:ext cx="40897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данного этапа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процесс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диссоциации пациента и стрессовой ситуации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добиваясь усиления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69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2049" y="2457729"/>
            <a:ext cx="5371900" cy="3955550"/>
          </a:xfrm>
          <a:prstGeom prst="rect">
            <a:avLst/>
          </a:prstGeom>
          <a:noFill/>
          <a:ln w="508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7999" y="-13648"/>
            <a:ext cx="716507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СЛИЯНИЯ </a:t>
            </a:r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ФИГУРЫ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ФОНА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05098" y="1149119"/>
            <a:ext cx="59721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Данный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предусматривает полное размывание границ фигуры и её слияние с фоном листа: пациент тонирует группы областей фона. И на выходе уже невозможно выделить, где была фигура: происходит процесс растворения фигуры в поле.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3280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57323" y="694266"/>
            <a:ext cx="101343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данного этапа – привлечение энергии трансформации – построение новых нейронных эффективных связей в головном мозге. Направление линий слева направо и вверх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646" y="2060793"/>
            <a:ext cx="6906539" cy="4538963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45742" y="106413"/>
            <a:ext cx="1184625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Окончательным этапом в работе является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ЛИНИЙ ПОЛЯ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9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46372" y="0"/>
            <a:ext cx="89899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повторного тестирования после терапии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29260"/>
              </p:ext>
            </p:extLst>
          </p:nvPr>
        </p:nvGraphicFramePr>
        <p:xfrm>
          <a:off x="341195" y="607996"/>
          <a:ext cx="11641540" cy="6093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991"/>
                <a:gridCol w="2909991"/>
                <a:gridCol w="2910779"/>
                <a:gridCol w="2910779"/>
              </a:tblGrid>
              <a:tr h="3375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терапии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терапии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67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«Шкала психологического стресса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PSM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стресса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стресса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</a:tr>
              <a:tr h="33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стресса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</a:tr>
              <a:tr h="33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стресса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</a:tr>
              <a:tr h="3375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«Прогноз»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Неудовлетворительная нервно-психическая устойчивость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Неудовлетворительная нервно-психическая устойчивость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</a:tr>
              <a:tr h="1012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Удовлетворительная нервно-психическая устойчивость	 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</a:tr>
              <a:tr h="675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Хорошая нервно-психическая устойчивость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</a:tr>
              <a:tr h="3375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Цветовой тест Люшера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ЭС выше нормы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ЭС выше нормы (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=7) – 8 б.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</a:tr>
              <a:tr h="33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ЭС в норме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5" marR="601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650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96871" y="464024"/>
            <a:ext cx="10149385" cy="43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графического метода в работе по преодолению стресса позволяет: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Безболезненно формировать образ стрессовой ситуации.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диссоциироваться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стресса.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новые нейронные сети, позволяющие расширить диапазон нестандартных решений для различных ситуаций.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Моделировать замещающий ресурсный потенциал.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0394" y="245660"/>
            <a:ext cx="10422340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Демиург О.  </a:t>
            </a:r>
            <a:r>
              <a:rPr lang="ru-RU" sz="2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Нейрографика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рисование со смыслом. М., 2018. – 147 с.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Жуков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Стресс, который всегда с тобой. — СПб.: Наука, 2018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Пискарёв П. </a:t>
            </a:r>
            <a:r>
              <a:rPr lang="ru-RU" sz="2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Нейрографика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Алгоритм снятия ограничений.  — М., 2020. — 224 с.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Селье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Некоторые аспекты учения о стрессе. — М.: «Природа», 1970, №1.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Селье Г. На уровне целого организма. — М.: Наука, 1972.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ценка антикварных книг Archives - Art-Critic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58" y="3706973"/>
            <a:ext cx="6348130" cy="3007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324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794866" y="116632"/>
            <a:ext cx="6297050" cy="338437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 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физиологию и психологию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ввел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Уолтер Кэннон (англ. Walter Cannon) в своих классических работах по универсальной реакции «бороться или бежать» (англ. fight-or-flight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400" dirty="0"/>
              <a:t>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13B0-A307-428F-8C95-03FE318B085A}" type="slidenum">
              <a:rPr lang="ru-RU"/>
              <a:pPr/>
              <a:t>2</a:t>
            </a:fld>
            <a:endParaRPr lang="ru-RU"/>
          </a:p>
        </p:txBody>
      </p:sp>
      <p:pic>
        <p:nvPicPr>
          <p:cNvPr id="15" name="Рисунок 14" descr="Может ли стресс продлевать жизнь - Новости Казахстана и мира на сегод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5" y="279671"/>
            <a:ext cx="4361851" cy="3221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873457" y="3577504"/>
            <a:ext cx="109182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психологическая и физиологическая реакция организма на определенный  раздражитель, как эмоциональный, так и физический, при котором организм находится в напряжении. С одной стороны, стресс - это норма для организма. Он нужен человеку для адаптации и является стимулом эволюции. Но, если стресс длителен по силе и времени, то он оказывает негативное влияние на организм. Это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5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5620" y="2745887"/>
            <a:ext cx="9284529" cy="8737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1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436" y="188640"/>
            <a:ext cx="10372298" cy="234984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издавна задавались проблемой изучения стресса.</a:t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основоположником </a:t>
            </a:r>
            <a:r>
              <a:rPr lang="ru-RU" sz="31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учения о стрессе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  австрийский ученый Ганс Селье. А американский психолог Р. </a:t>
            </a:r>
            <a:r>
              <a:rPr lang="ru-RU" sz="3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Лазарус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исследовал влияние когнитивной оценки ситуации угрозы на формирование стрессовой реакции. Исследования в этой области продолжаются и сейчас.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 descr="Селье Ганс. Книги онлай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5" y="2934749"/>
            <a:ext cx="3073611" cy="34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Лазарус, Ричард — Википед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2" y="2807796"/>
            <a:ext cx="3226191" cy="3357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10436" y="6299959"/>
            <a:ext cx="847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Селье                                                   Р.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Лазарус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88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Рисунок 8" descr="Консультация психолога в Ташкенте | Центр Smartl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14" y="94678"/>
            <a:ext cx="3662922" cy="25393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972334" y="93181"/>
            <a:ext cx="70103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любого человека  стрессовая ситуация болезненна, часто случается, что он либо не может четко сформулировать причину стресса, либо не желает проговаривать данную ситуацию. Есть много методов и методик различных направлений психологии, направленных на работу со стрессом.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Что символизируют песочные часы — eta-dzeta.r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000261"/>
            <a:ext cx="3506081" cy="348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271749" y="3674421"/>
            <a:ext cx="764274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Довольно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данные методы требуют длительной работы в этом направлении: только на выявление причины уходит достаточно много времени и требуется несколько посещений психолога, не говоря о коррекционных сеансах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7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Рисунок 8" descr="Счастливый азиатский пациент молодой женщины отдыхая в больничной койке и  улыбке | Премиум Фот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45" y="75946"/>
            <a:ext cx="3175962" cy="233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Suunto 7: смарт-часы премиум-класса для спорта и повседневной жизни с Wear  OS by Googl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0" y="2728234"/>
            <a:ext cx="3758466" cy="2553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75073" y="187617"/>
            <a:ext cx="6671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койко-дня в многопрофильной больнице составляет не более 14 дней. И за это время нужно помочь пациенту, как минимум,  облегчить его психологическое состояние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5481" y="2728234"/>
            <a:ext cx="7460776" cy="353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психологу, работающему в учреждении здравоохранения, постоянно приходится вести свою деятельность в условиях </a:t>
            </a:r>
            <a:r>
              <a:rPr lang="ru-RU" sz="2800" b="1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дефицита времени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каждый специалист находит наименее затратные по времени и, одновременно, эффективные методы работы.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4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74041" y="0"/>
            <a:ext cx="1046328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стрессовую ситуацию решить рациональными методами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удается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своей практике я использую различные подходы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терапевтических сеансах работы со стрессом, в том числе 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Эриксоновский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гипноз. Но в данный момент я хочу поделиться результатами применения графического метода в ходе преодоления стресса пациентами. 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ешение жизненных задач с помощью нейрографи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8" y="3025700"/>
            <a:ext cx="3248514" cy="1669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28908" y="3025700"/>
            <a:ext cx="85630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метод –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нейрографика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метода – синтез понятий, касающихся высшей нервной деятельности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вопроизведения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зрительных образов на рисунке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(графика).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Базовые подходы к нейроструктурированию - YouTub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8" y="4841582"/>
            <a:ext cx="3248514" cy="17639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28908" y="5261509"/>
            <a:ext cx="827964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Основателем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 является психолог, кандидат психологических наук Павел Пискарёв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60310" y="187280"/>
            <a:ext cx="107316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kern="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применением данного метода с пациентами проводилось тестирование на определение уровня стресса. Использовались методики: </a:t>
            </a:r>
          </a:p>
          <a:p>
            <a:pPr algn="just"/>
            <a:r>
              <a:rPr lang="ru-RU" sz="2600" kern="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«Шкала психологического стресса </a:t>
            </a:r>
            <a:r>
              <a:rPr lang="en-US" sz="2600" kern="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PSM</a:t>
            </a:r>
            <a:r>
              <a:rPr lang="ru-RU" sz="2600" kern="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-25», позволяющая определить уровень стресса, </a:t>
            </a:r>
          </a:p>
          <a:p>
            <a:pPr algn="just"/>
            <a:r>
              <a:rPr lang="ru-RU" sz="2600" kern="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«Прогноз» направленная на определение нервно-психической устойчивости, риска дезадаптации в стрессе.</a:t>
            </a:r>
          </a:p>
          <a:p>
            <a:pPr algn="just"/>
            <a:r>
              <a:rPr lang="ru-RU" sz="2600" kern="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Цветовой тест Люшера (8 цветов), направленный на определение уровня эмоционального стресса (показатель ЭС).</a:t>
            </a:r>
          </a:p>
          <a:p>
            <a:pPr algn="just"/>
            <a:r>
              <a:rPr lang="ru-RU" sz="26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</a:t>
            </a:r>
            <a:r>
              <a:rPr lang="ru-RU" sz="2600" kern="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исследовании принимали участие 250 </a:t>
            </a:r>
            <a:r>
              <a:rPr lang="ru-RU" sz="26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пациентов терапевтического </a:t>
            </a:r>
            <a:r>
              <a:rPr lang="ru-RU" sz="2600" kern="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профиля. Показатели тестирования </a:t>
            </a:r>
            <a:r>
              <a:rPr lang="ru-RU" sz="26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распределились </a:t>
            </a:r>
            <a:r>
              <a:rPr lang="ru-RU" sz="2600" kern="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образом:</a:t>
            </a:r>
            <a:endParaRPr lang="ru-RU" sz="2600" kern="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33660"/>
              </p:ext>
            </p:extLst>
          </p:nvPr>
        </p:nvGraphicFramePr>
        <p:xfrm>
          <a:off x="341195" y="4555910"/>
          <a:ext cx="11709778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0856"/>
                <a:gridCol w="3470711"/>
                <a:gridCol w="3904407"/>
                <a:gridCol w="2653804"/>
              </a:tblGrid>
              <a:tr h="78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К-во пациентов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«Шкала психологического стресса 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PSM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-25»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«Прогноз»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 Люшера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стресса (125-180 б)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Неудовлетворительная нервно-психическая устойчивость 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100%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ЭС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(n=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7) 9-15 б.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- 100%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7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9493" y="141451"/>
            <a:ext cx="10622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после анализа результатов тестирования переходим к применению метода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нейрографики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преодолении стресса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Library of artwork clipart black and white library free png files ▻▻▻  Clipart Art 20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9" y="1386603"/>
            <a:ext cx="2810311" cy="259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а мира: что нам приносит результат? - Психолого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4272721"/>
            <a:ext cx="2934718" cy="2401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50775" y="1394782"/>
            <a:ext cx="842976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Нейрографика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метод визуализации образа проблем и состояний, исходя из внутренней картины мира пациента.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4853" y="4272721"/>
            <a:ext cx="842976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основан на том, что каждый человек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 собственную картину мира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зрительные образы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являются одними из основополагающих в этой картине.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43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BE42-6192-4FFF-A233-CD0FF1CC384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57537" y="0"/>
            <a:ext cx="84343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Нейрографика взяла из теории Юнга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графические символы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(круги, треугольники, линии), а из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гештальт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-терапии –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 поля и фигуры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 помощью переноса образов на бумагу визуализируется проблема в форме графических символов и на поле бумажного листа формируется фигура. Это позволяет  выстроить новые нейронные связи, что в свою очередь даст возможность пациенту находить оптимальные пути выхода из стрессовых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ситуаций.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-item" descr="Минимальная абстрактная печать различных изогнутых геометрических фигур Коллекция треугольников, квадратов, кругов и изогнутых л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3" y="383508"/>
            <a:ext cx="3125725" cy="34788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4453" y="4346006"/>
            <a:ext cx="1173746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первом этапе пациент спонтанными движениями в течение трех секунд «выливает» на бумагу свое состояние. Пусть со стороны это будет выглядеть «каракулями». Однако, это эмоциональный отпечаток проблемы – «карта подсознания».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46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</TotalTime>
  <Words>1236</Words>
  <Application>Microsoft Office PowerPoint</Application>
  <PresentationFormat>Произвольный</PresentationFormat>
  <Paragraphs>142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ПРЕОДОЛЕНИЕ СТРЕССА У ПАЦИЕНТОВ ТЕРАПЕВТИЧЕСКОГО ПРОФИЛЯ С ПОМОЩЬЮ ГРАФИЧЕСКОГО МЕТОДА  АРТ-ТЕРАПИИ</vt:lpstr>
      <vt:lpstr>Презентация PowerPoint</vt:lpstr>
      <vt:lpstr>Психологи издавна задавались проблемой изучения стресса. Так, основоположником учения о стрессе стал   австрийский ученый Ганс Селье. А американский психолог Р. Лазарус исследовал влияние когнитивной оценки ситуации угрозы на формирование стрессовой реакции. Исследования в этой области продолжаются и сейчас.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СТРЕССА У ПАЦИЕНТОВ ТЕРАПЕВТИЧЕСКОГО ПРОФИЛЯ С ПОМОЩЬЮ ГРАФИЧЕСКОГО МЕТОДА  АРТ-ТЕРАПИИ</dc:title>
  <dc:creator>Евгений</dc:creator>
  <cp:lastModifiedBy>ADMIN2018</cp:lastModifiedBy>
  <cp:revision>50</cp:revision>
  <dcterms:created xsi:type="dcterms:W3CDTF">2020-11-02T17:03:14Z</dcterms:created>
  <dcterms:modified xsi:type="dcterms:W3CDTF">2020-11-03T13:53:46Z</dcterms:modified>
</cp:coreProperties>
</file>