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0" r:id="rId5"/>
    <p:sldId id="271" r:id="rId6"/>
    <p:sldId id="273" r:id="rId7"/>
    <p:sldId id="274" r:id="rId8"/>
    <p:sldId id="267" r:id="rId9"/>
    <p:sldId id="266" r:id="rId10"/>
    <p:sldId id="272" r:id="rId11"/>
    <p:sldId id="258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Ткаченко" userId="3495e97e69a0ed8b" providerId="LiveId" clId="{63D68114-3453-45CA-9E0B-C0CE1BF56722}"/>
    <pc:docChg chg="undo redo custSel addSld delSld modSld sldOrd">
      <pc:chgData name="Ирина Ткаченко" userId="3495e97e69a0ed8b" providerId="LiveId" clId="{63D68114-3453-45CA-9E0B-C0CE1BF56722}" dt="2025-11-26T07:36:35.321" v="2723" actId="12"/>
      <pc:docMkLst>
        <pc:docMk/>
      </pc:docMkLst>
      <pc:sldChg chg="modSp new mod">
        <pc:chgData name="Ирина Ткаченко" userId="3495e97e69a0ed8b" providerId="LiveId" clId="{63D68114-3453-45CA-9E0B-C0CE1BF56722}" dt="2025-11-25T14:59:41.260" v="84" actId="14100"/>
        <pc:sldMkLst>
          <pc:docMk/>
          <pc:sldMk cId="944214316" sldId="256"/>
        </pc:sldMkLst>
        <pc:spChg chg="mod">
          <ac:chgData name="Ирина Ткаченко" userId="3495e97e69a0ed8b" providerId="LiveId" clId="{63D68114-3453-45CA-9E0B-C0CE1BF56722}" dt="2025-11-25T14:58:52.848" v="51" actId="14100"/>
          <ac:spMkLst>
            <pc:docMk/>
            <pc:sldMk cId="944214316" sldId="256"/>
            <ac:spMk id="2" creationId="{CB95491B-C5B5-97BE-851F-E4DC32D27F15}"/>
          </ac:spMkLst>
        </pc:spChg>
        <pc:spChg chg="mod">
          <ac:chgData name="Ирина Ткаченко" userId="3495e97e69a0ed8b" providerId="LiveId" clId="{63D68114-3453-45CA-9E0B-C0CE1BF56722}" dt="2025-11-25T14:59:41.260" v="84" actId="14100"/>
          <ac:spMkLst>
            <pc:docMk/>
            <pc:sldMk cId="944214316" sldId="256"/>
            <ac:spMk id="3" creationId="{B9BB5196-7576-B628-C0E4-953D440632CB}"/>
          </ac:spMkLst>
        </pc:spChg>
      </pc:sldChg>
      <pc:sldChg chg="modSp new mod">
        <pc:chgData name="Ирина Ткаченко" userId="3495e97e69a0ed8b" providerId="LiveId" clId="{63D68114-3453-45CA-9E0B-C0CE1BF56722}" dt="2025-11-25T15:21:24.667" v="102" actId="20577"/>
        <pc:sldMkLst>
          <pc:docMk/>
          <pc:sldMk cId="3470506959" sldId="257"/>
        </pc:sldMkLst>
        <pc:spChg chg="mod">
          <ac:chgData name="Ирина Ткаченко" userId="3495e97e69a0ed8b" providerId="LiveId" clId="{63D68114-3453-45CA-9E0B-C0CE1BF56722}" dt="2025-11-25T15:20:27.593" v="92" actId="20577"/>
          <ac:spMkLst>
            <pc:docMk/>
            <pc:sldMk cId="3470506959" sldId="257"/>
            <ac:spMk id="2" creationId="{932D688A-27A0-8E75-CB00-DF45EC3D024E}"/>
          </ac:spMkLst>
        </pc:spChg>
        <pc:spChg chg="mod">
          <ac:chgData name="Ирина Ткаченко" userId="3495e97e69a0ed8b" providerId="LiveId" clId="{63D68114-3453-45CA-9E0B-C0CE1BF56722}" dt="2025-11-25T15:21:24.667" v="102" actId="20577"/>
          <ac:spMkLst>
            <pc:docMk/>
            <pc:sldMk cId="3470506959" sldId="257"/>
            <ac:spMk id="3" creationId="{822CFA7A-3095-1888-810B-BD018B65ADDD}"/>
          </ac:spMkLst>
        </pc:spChg>
      </pc:sldChg>
      <pc:sldChg chg="modSp new mod">
        <pc:chgData name="Ирина Ткаченко" userId="3495e97e69a0ed8b" providerId="LiveId" clId="{63D68114-3453-45CA-9E0B-C0CE1BF56722}" dt="2025-11-25T15:39:09.472" v="671" actId="27636"/>
        <pc:sldMkLst>
          <pc:docMk/>
          <pc:sldMk cId="615711109" sldId="258"/>
        </pc:sldMkLst>
        <pc:spChg chg="mod">
          <ac:chgData name="Ирина Ткаченко" userId="3495e97e69a0ed8b" providerId="LiveId" clId="{63D68114-3453-45CA-9E0B-C0CE1BF56722}" dt="2025-11-25T15:39:02.941" v="669" actId="27636"/>
          <ac:spMkLst>
            <pc:docMk/>
            <pc:sldMk cId="615711109" sldId="258"/>
            <ac:spMk id="2" creationId="{3B376049-6624-F84B-C8BA-99CB3C7CFC5B}"/>
          </ac:spMkLst>
        </pc:spChg>
        <pc:spChg chg="mod">
          <ac:chgData name="Ирина Ткаченко" userId="3495e97e69a0ed8b" providerId="LiveId" clId="{63D68114-3453-45CA-9E0B-C0CE1BF56722}" dt="2025-11-25T15:39:09.472" v="671" actId="27636"/>
          <ac:spMkLst>
            <pc:docMk/>
            <pc:sldMk cId="615711109" sldId="258"/>
            <ac:spMk id="3" creationId="{A6455974-61FD-4D95-50F2-FE2505B616BD}"/>
          </ac:spMkLst>
        </pc:spChg>
      </pc:sldChg>
      <pc:sldChg chg="modSp new mod">
        <pc:chgData name="Ирина Ткаченко" userId="3495e97e69a0ed8b" providerId="LiveId" clId="{63D68114-3453-45CA-9E0B-C0CE1BF56722}" dt="2025-11-25T16:02:57.851" v="2171"/>
        <pc:sldMkLst>
          <pc:docMk/>
          <pc:sldMk cId="3494492133" sldId="259"/>
        </pc:sldMkLst>
        <pc:spChg chg="mod">
          <ac:chgData name="Ирина Ткаченко" userId="3495e97e69a0ed8b" providerId="LiveId" clId="{63D68114-3453-45CA-9E0B-C0CE1BF56722}" dt="2025-11-25T16:02:57.851" v="2171"/>
          <ac:spMkLst>
            <pc:docMk/>
            <pc:sldMk cId="3494492133" sldId="259"/>
            <ac:spMk id="2" creationId="{6E745569-0FAC-7CCC-8159-1DDC0108D83A}"/>
          </ac:spMkLst>
        </pc:spChg>
        <pc:spChg chg="mod">
          <ac:chgData name="Ирина Ткаченко" userId="3495e97e69a0ed8b" providerId="LiveId" clId="{63D68114-3453-45CA-9E0B-C0CE1BF56722}" dt="2025-11-25T15:43:34.961" v="808" actId="20577"/>
          <ac:spMkLst>
            <pc:docMk/>
            <pc:sldMk cId="3494492133" sldId="259"/>
            <ac:spMk id="3" creationId="{3564185A-CAF7-862B-2FCF-14625360BAAB}"/>
          </ac:spMkLst>
        </pc:spChg>
      </pc:sldChg>
      <pc:sldChg chg="addSp modSp new mod">
        <pc:chgData name="Ирина Ткаченко" userId="3495e97e69a0ed8b" providerId="LiveId" clId="{63D68114-3453-45CA-9E0B-C0CE1BF56722}" dt="2025-11-25T16:30:11.538" v="2677" actId="14100"/>
        <pc:sldMkLst>
          <pc:docMk/>
          <pc:sldMk cId="61038925" sldId="260"/>
        </pc:sldMkLst>
        <pc:spChg chg="mod">
          <ac:chgData name="Ирина Ткаченко" userId="3495e97e69a0ed8b" providerId="LiveId" clId="{63D68114-3453-45CA-9E0B-C0CE1BF56722}" dt="2025-11-25T15:40:09.621" v="676"/>
          <ac:spMkLst>
            <pc:docMk/>
            <pc:sldMk cId="61038925" sldId="260"/>
            <ac:spMk id="2" creationId="{85A3BA93-C652-3E39-76C4-526BB31FA77D}"/>
          </ac:spMkLst>
        </pc:spChg>
        <pc:spChg chg="mod">
          <ac:chgData name="Ирина Ткаченко" userId="3495e97e69a0ed8b" providerId="LiveId" clId="{63D68114-3453-45CA-9E0B-C0CE1BF56722}" dt="2025-11-25T15:57:57.505" v="1799" actId="20577"/>
          <ac:spMkLst>
            <pc:docMk/>
            <pc:sldMk cId="61038925" sldId="260"/>
            <ac:spMk id="3" creationId="{2B1029A1-78FD-949A-3E8A-4DFBDB284AD0}"/>
          </ac:spMkLst>
        </pc:spChg>
        <pc:picChg chg="add mod">
          <ac:chgData name="Ирина Ткаченко" userId="3495e97e69a0ed8b" providerId="LiveId" clId="{63D68114-3453-45CA-9E0B-C0CE1BF56722}" dt="2025-11-25T16:30:11.538" v="2677" actId="14100"/>
          <ac:picMkLst>
            <pc:docMk/>
            <pc:sldMk cId="61038925" sldId="260"/>
            <ac:picMk id="5" creationId="{85FC05A7-671F-8A53-F9CB-3AD0FB0D9B21}"/>
          </ac:picMkLst>
        </pc:picChg>
      </pc:sldChg>
      <pc:sldChg chg="modSp new mod ord">
        <pc:chgData name="Ирина Ткаченко" userId="3495e97e69a0ed8b" providerId="LiveId" clId="{63D68114-3453-45CA-9E0B-C0CE1BF56722}" dt="2025-11-26T07:36:35.321" v="2723" actId="12"/>
        <pc:sldMkLst>
          <pc:docMk/>
          <pc:sldMk cId="2873232413" sldId="261"/>
        </pc:sldMkLst>
        <pc:spChg chg="mod">
          <ac:chgData name="Ирина Ткаченко" userId="3495e97e69a0ed8b" providerId="LiveId" clId="{63D68114-3453-45CA-9E0B-C0CE1BF56722}" dt="2025-11-25T15:52:54.489" v="1440" actId="20577"/>
          <ac:spMkLst>
            <pc:docMk/>
            <pc:sldMk cId="2873232413" sldId="261"/>
            <ac:spMk id="2" creationId="{E8132EB0-0BB9-7090-FC9F-4C32E10F06D5}"/>
          </ac:spMkLst>
        </pc:spChg>
        <pc:spChg chg="mod">
          <ac:chgData name="Ирина Ткаченко" userId="3495e97e69a0ed8b" providerId="LiveId" clId="{63D68114-3453-45CA-9E0B-C0CE1BF56722}" dt="2025-11-26T07:36:35.321" v="2723" actId="12"/>
          <ac:spMkLst>
            <pc:docMk/>
            <pc:sldMk cId="2873232413" sldId="261"/>
            <ac:spMk id="3" creationId="{146DA121-6E2F-6301-51E6-1623A8F104E7}"/>
          </ac:spMkLst>
        </pc:spChg>
      </pc:sldChg>
      <pc:sldChg chg="addSp modSp new mod">
        <pc:chgData name="Ирина Ткаченко" userId="3495e97e69a0ed8b" providerId="LiveId" clId="{63D68114-3453-45CA-9E0B-C0CE1BF56722}" dt="2025-11-25T16:31:19.391" v="2686" actId="14100"/>
        <pc:sldMkLst>
          <pc:docMk/>
          <pc:sldMk cId="432918843" sldId="262"/>
        </pc:sldMkLst>
        <pc:spChg chg="mod">
          <ac:chgData name="Ирина Ткаченко" userId="3495e97e69a0ed8b" providerId="LiveId" clId="{63D68114-3453-45CA-9E0B-C0CE1BF56722}" dt="2025-11-25T16:03:02.317" v="2172"/>
          <ac:spMkLst>
            <pc:docMk/>
            <pc:sldMk cId="432918843" sldId="262"/>
            <ac:spMk id="2" creationId="{C01F8FA6-811A-2BC1-168B-8FA4113A31FC}"/>
          </ac:spMkLst>
        </pc:spChg>
        <pc:spChg chg="mod">
          <ac:chgData name="Ирина Ткаченко" userId="3495e97e69a0ed8b" providerId="LiveId" clId="{63D68114-3453-45CA-9E0B-C0CE1BF56722}" dt="2025-11-25T16:06:06.661" v="2366" actId="20577"/>
          <ac:spMkLst>
            <pc:docMk/>
            <pc:sldMk cId="432918843" sldId="262"/>
            <ac:spMk id="3" creationId="{EF59F3A4-BF83-FD60-6CC3-280DF831E429}"/>
          </ac:spMkLst>
        </pc:spChg>
        <pc:picChg chg="add mod modCrop">
          <ac:chgData name="Ирина Ткаченко" userId="3495e97e69a0ed8b" providerId="LiveId" clId="{63D68114-3453-45CA-9E0B-C0CE1BF56722}" dt="2025-11-25T16:31:19.391" v="2686" actId="14100"/>
          <ac:picMkLst>
            <pc:docMk/>
            <pc:sldMk cId="432918843" sldId="262"/>
            <ac:picMk id="5" creationId="{71438587-B694-32E9-9E62-8CD10ED7F99E}"/>
          </ac:picMkLst>
        </pc:picChg>
      </pc:sldChg>
      <pc:sldChg chg="addSp modSp new mod">
        <pc:chgData name="Ирина Ткаченко" userId="3495e97e69a0ed8b" providerId="LiveId" clId="{63D68114-3453-45CA-9E0B-C0CE1BF56722}" dt="2025-11-25T16:32:32.308" v="2700" actId="14100"/>
        <pc:sldMkLst>
          <pc:docMk/>
          <pc:sldMk cId="2582870055" sldId="263"/>
        </pc:sldMkLst>
        <pc:spChg chg="mod">
          <ac:chgData name="Ирина Ткаченко" userId="3495e97e69a0ed8b" providerId="LiveId" clId="{63D68114-3453-45CA-9E0B-C0CE1BF56722}" dt="2025-11-25T16:13:22.245" v="2420" actId="20577"/>
          <ac:spMkLst>
            <pc:docMk/>
            <pc:sldMk cId="2582870055" sldId="263"/>
            <ac:spMk id="2" creationId="{B63D10AA-6A5F-8134-6505-DDE21CE774FB}"/>
          </ac:spMkLst>
        </pc:spChg>
        <pc:spChg chg="mod">
          <ac:chgData name="Ирина Ткаченко" userId="3495e97e69a0ed8b" providerId="LiveId" clId="{63D68114-3453-45CA-9E0B-C0CE1BF56722}" dt="2025-11-25T16:32:00.045" v="2697" actId="27636"/>
          <ac:spMkLst>
            <pc:docMk/>
            <pc:sldMk cId="2582870055" sldId="263"/>
            <ac:spMk id="3" creationId="{9DA6FB96-6B44-66CD-40AB-2F6D51F9B832}"/>
          </ac:spMkLst>
        </pc:spChg>
        <pc:picChg chg="add mod">
          <ac:chgData name="Ирина Ткаченко" userId="3495e97e69a0ed8b" providerId="LiveId" clId="{63D68114-3453-45CA-9E0B-C0CE1BF56722}" dt="2025-11-25T16:32:32.308" v="2700" actId="14100"/>
          <ac:picMkLst>
            <pc:docMk/>
            <pc:sldMk cId="2582870055" sldId="263"/>
            <ac:picMk id="5" creationId="{D0F31B5B-014E-FEF8-81B6-DBF05CC39261}"/>
          </ac:picMkLst>
        </pc:picChg>
      </pc:sldChg>
      <pc:sldChg chg="modSp new mod">
        <pc:chgData name="Ирина Ткаченко" userId="3495e97e69a0ed8b" providerId="LiveId" clId="{63D68114-3453-45CA-9E0B-C0CE1BF56722}" dt="2025-11-26T07:35:59.898" v="2719" actId="27636"/>
        <pc:sldMkLst>
          <pc:docMk/>
          <pc:sldMk cId="3631264729" sldId="264"/>
        </pc:sldMkLst>
        <pc:spChg chg="mod">
          <ac:chgData name="Ирина Ткаченко" userId="3495e97e69a0ed8b" providerId="LiveId" clId="{63D68114-3453-45CA-9E0B-C0CE1BF56722}" dt="2025-11-25T16:20:14.203" v="2597" actId="20577"/>
          <ac:spMkLst>
            <pc:docMk/>
            <pc:sldMk cId="3631264729" sldId="264"/>
            <ac:spMk id="2" creationId="{E0C161BB-E143-EE1E-5B07-B46C4ADB59C1}"/>
          </ac:spMkLst>
        </pc:spChg>
        <pc:spChg chg="mod">
          <ac:chgData name="Ирина Ткаченко" userId="3495e97e69a0ed8b" providerId="LiveId" clId="{63D68114-3453-45CA-9E0B-C0CE1BF56722}" dt="2025-11-26T07:35:59.898" v="2719" actId="27636"/>
          <ac:spMkLst>
            <pc:docMk/>
            <pc:sldMk cId="3631264729" sldId="264"/>
            <ac:spMk id="3" creationId="{D46A15BD-1DF3-EB6C-4EBA-002C4C7BF42F}"/>
          </ac:spMkLst>
        </pc:spChg>
      </pc:sldChg>
      <pc:sldChg chg="addSp modSp new mod">
        <pc:chgData name="Ирина Ткаченко" userId="3495e97e69a0ed8b" providerId="LiveId" clId="{63D68114-3453-45CA-9E0B-C0CE1BF56722}" dt="2025-11-25T16:34:13.948" v="2713" actId="1076"/>
        <pc:sldMkLst>
          <pc:docMk/>
          <pc:sldMk cId="149780656" sldId="265"/>
        </pc:sldMkLst>
        <pc:spChg chg="mod">
          <ac:chgData name="Ирина Ткаченко" userId="3495e97e69a0ed8b" providerId="LiveId" clId="{63D68114-3453-45CA-9E0B-C0CE1BF56722}" dt="2025-11-25T16:24:30.182" v="2658" actId="20577"/>
          <ac:spMkLst>
            <pc:docMk/>
            <pc:sldMk cId="149780656" sldId="265"/>
            <ac:spMk id="2" creationId="{3DAF30D7-0D83-5A24-BB78-EFDB9F94CAAC}"/>
          </ac:spMkLst>
        </pc:spChg>
        <pc:spChg chg="mod">
          <ac:chgData name="Ирина Ткаченко" userId="3495e97e69a0ed8b" providerId="LiveId" clId="{63D68114-3453-45CA-9E0B-C0CE1BF56722}" dt="2025-11-25T16:34:10.430" v="2712" actId="27636"/>
          <ac:spMkLst>
            <pc:docMk/>
            <pc:sldMk cId="149780656" sldId="265"/>
            <ac:spMk id="3" creationId="{26EA3077-911B-4257-13F7-ECD2C5846A8E}"/>
          </ac:spMkLst>
        </pc:spChg>
        <pc:picChg chg="add mod">
          <ac:chgData name="Ирина Ткаченко" userId="3495e97e69a0ed8b" providerId="LiveId" clId="{63D68114-3453-45CA-9E0B-C0CE1BF56722}" dt="2025-11-25T16:34:13.948" v="2713" actId="1076"/>
          <ac:picMkLst>
            <pc:docMk/>
            <pc:sldMk cId="149780656" sldId="265"/>
            <ac:picMk id="5" creationId="{4DEFECAE-9973-AA2C-4B6A-5271C8FD1D87}"/>
          </ac:picMkLst>
        </pc:picChg>
      </pc:sldChg>
      <pc:sldChg chg="new del">
        <pc:chgData name="Ирина Ткаченко" userId="3495e97e69a0ed8b" providerId="LiveId" clId="{63D68114-3453-45CA-9E0B-C0CE1BF56722}" dt="2025-11-25T16:34:57.613" v="2715" actId="2696"/>
        <pc:sldMkLst>
          <pc:docMk/>
          <pc:sldMk cId="219876976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9195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26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23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83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33886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3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6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65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8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1920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54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57C4F0-5836-4039-A691-F83C526729A8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DC37FB3-2A06-4F60-A803-74A22C54A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35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5491B-C5B5-97BE-851F-E4DC32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ФГБОУ ВО ЛГМУ  им.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Луки Минздрава России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акушерства и гинекологии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844977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КЛИНИКО-СТАТИСТИЧЕСКИЙ АНАЛИЗ ПРЕРЫВАНИЯ БЕРЕМЕННОСТИ ПОЗДНИМ АБОРТОМ ПО МЕДИЦИНСКИМ ПОКАЗАНИЯМ В ГОРОДСКОМ ГИНЕКОЛОГИЧЕСКОМ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ОТДЕЛЕНИИ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к.мед.н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Гордиенко Елена Валентиновна</a:t>
            </a:r>
          </a:p>
          <a:p>
            <a:pPr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Перевознюк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21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476794"/>
            <a:ext cx="9104812" cy="8556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ГИНЕКОЛОГИЧЕСКОГО АНАМНЕЗА И  ТЕЧЕНИЯ НАСТОЯЩЕЙ БЕРЕМЕННОСТИ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223" y="1415562"/>
            <a:ext cx="9627577" cy="445183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Гинекологические заболевания имели 64% беременных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(эрозия шейка матки,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аднексит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,СПКЯ)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Осложненное течение  настоящей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Угроза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прерывания беременности на ранних сроках-35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Патологические показатели первого скрининга – 60%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Обострение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заболеваний-35%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ОРВИ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ранних сроках- 20%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Анемия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-20%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73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376049-6624-F84B-C8BA-99CB3C7C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выявлении множественных пороков при втором скрининге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индивидуальна и зависит от конкретного порока, его сочетания с другими находками и результатов генетического тестирования.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7772" y="3886200"/>
            <a:ext cx="3144227" cy="2856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3146" y="1828799"/>
            <a:ext cx="7341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II скрининге 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УЗИ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МГЦ/перинатальном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генетика,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амниоцентез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обследование плода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МРТ) →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консилиум 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прогноза семье 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решение семьи (пролонгация или прерывание) →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ведения/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1571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результатов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патологогистологического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проведенного  медикаментозного позднего аборта по медицинским показаниям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 прерывания в связи с наличием пороков развития полное совпадения клинического и патолого-анатомического диагноза у плодов.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обнаружены следующие пороки: агенезия мозолистого тела -2 случая; гипоплазия мозжечка – 2 случая, клапанный стеноз устья аорты – 1 случай.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исследовании плацент общим для всех случаев явились :  дисфункция плаценты (как результат  щадящего метода медикаментозного прерывания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2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8408"/>
            <a:ext cx="9601200" cy="14859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83677"/>
            <a:ext cx="9601200" cy="458372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скрининг является критически важным этапом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диагностики. Он позволяет выявить большую часть тяжелых структурных аномалий плода, что дает семье и врачам возможность планировать дальнейшую тактику 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нашим данным наиболее часто в нашем регионе при втором скрининге обнаруживаются пороки развития ЦНС.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аномалии (4 случая) встречались у беременных позднего репродуктивного периода, что полностью соответствует литературным данным.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Медикаментозное прерывания беременности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Мифепристон+Мизопростол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эффективным методом аборта в поздние сроки беременности по медицинским показаниям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54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2D688A-27A0-8E75-CB00-DF45EC3D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799"/>
            <a:ext cx="9705703" cy="18222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относятся несовместимые с жизнью пороки развития плода,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декомпенсированные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матери в России и многих других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гуманным и легальным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2CFA7A-3095-1888-810B-BD018B65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65268"/>
            <a:ext cx="9601200" cy="290213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медицинской и правовой точки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прерывание беременности  считается гуманным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будущему ребенку, чтобы избавить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неизбежных страданий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внутриутробной гибели,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мертворождений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смерти вскоре после рождения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родителям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семье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пережить эту трагедию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планировать новую беременность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Гуманным в такой трагической ситуации является, прежде всего, уважение к выбору семьи, обеспечение ее полной информацией и оказание всесторонней психологической поддержки независимо от принятого решения.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6616" y="5316843"/>
            <a:ext cx="3033465" cy="1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50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392194" cy="120831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прерывание беременности на поздних сроках по медицинским показаниям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законы Российской Федерации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37360"/>
            <a:ext cx="9888583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21 ноября 2011 г. N 323-ФЗ "Об основах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здоровья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12 ноября 2012 г. 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572н 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оказания медицинской помощи по профилю "акушерство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гинекология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использования вспомогательных репродуктивных технологий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IX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Искусственный аборт (медицинский аборт) – 2024-2025-2026 (10.06.2024)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Минздравом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53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ПРИ ВЫЯВЛЕНИИ ПОРОКОВ РАЗВИТИЯ ПРИ ВТОРОМ СКРИНИНГЕ У БЕРЕМЕННЫХ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2229"/>
            <a:ext cx="9601200" cy="51206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пороков 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скрининге (в 18-21 неделю)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четкий,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многоэтапный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диагноза, определение прогноза и принятие взвешенного решения семьей.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максимальную информацию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диагнозе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для планирования дальнейших действий, включая возможности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(внутриутробная хирургия плода).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Взвешенность в принятии решения: изолированная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 —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приговор, многие пороки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корригируются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диагностике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сложному,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инвазивным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пациентки командой специалистов.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Информированное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принимает беременная с семьей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полученного обследования.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1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клинико-статистический анализ 25 случаев прерывания беременности после 12 недель по медицинским показаниям за 2021-2025гг., проведенных в гинекологическом отделении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Луганского перинатального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методами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(ультразвуковое исследование, МРТ плода, специализированная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нейросонография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/эхокардиография,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молекулярная диагностика) врожденных синдромов и/или аномалий развития плода  с неблагоприятным прогнозом для его жизни , при сроке беременности  более 12 недель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перинатальный консилиум в целях индивидуального решения вопроса о целесообразности, показаниях и противопоказаниях для искусственного прерывания беременности,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проведения перинатального консилиума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диагноз и заключение.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беременные заверили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консилиума собственноручной подписью.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353006" cy="5551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развития плода, явившиеся показанием к прерыванию беременности после второго скрининга 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45920"/>
            <a:ext cx="9666514" cy="500307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ЦНС – 10 случаев (40%)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гидроцефалия -4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-мозговая грыжа – 4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аплазия мозжечка и гипоплазия мозолистого тела -1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голопрозэнцефалия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ССС – 5  (20%)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аномалии – 4 (16%)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 суставной системы – 3(12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ЖКТ – 1  (4%)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случаях прерывание беременности выполнено по состоянию матери: обострение психического заболевания, физиологическая незрелость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52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96697" cy="86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частыми пороками, выявленными у плодов при втором скрининге, явились – пороки развития ЦНС – 40%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697" y="1686393"/>
            <a:ext cx="10045337" cy="4572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развития ЦНС относятся к наиболее распространенной врожденной патологии, частота которой при рождении составляет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14/10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указанных аномалий оказывает существенное влияние на развитие ЦНС. В дальнейшем это реализуется в нарушении когнитивных функций и ранней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психоневрологическои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согласно данным Федеральной службы государственной статистики, врожденные пороки 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(ВПР)                              ЦНС составляют в среднем 6,2% от всех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занимают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3-е место в структуре младенческой смерти от ВПР 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0720" y="4518738"/>
            <a:ext cx="1775159" cy="20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26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тенденцией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прерывания беременности на поздних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ограничения оперативных вмешательств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стремление к разумному консерватизму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клиническим рекомендациям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аборт (медицинский аборт) – 2024-2025-2026 (10.06.2024) – Утверждены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медикаментозном медицинском аборте в срок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12—21(6)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опорожнения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матки рекомендовано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Мифепристон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 внутрь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мг, а затем (через 24-48 часов)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Мизопростол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мкг вагинально,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по 400 мкг каждые 3 часа после первой дозы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прерывания беременности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крупных эпидемиологических исследований, риск хромосомных аномалий у плода заметно увеличивается с возрастом матери. После 35 лет возрастает частота анеуплоидий, что связано с возрастным снижением качества ооцитов и нарушением мейоза.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нашего исследования было выявлено, что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Средний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женщин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30±5,6 лет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Средний возраст женщин с доказанными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амниоцентезом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генетическими проблемами (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трисомии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36±1,6 лет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Первая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у 52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у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При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первые роды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предстояли у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56%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женщин. 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Соматический анамнез отягощен: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заболеваниями ССС -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наличием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– у 20%, 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никотиновую зависимость имели 50% из них.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2506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550</TotalTime>
  <Words>989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Уголки</vt:lpstr>
      <vt:lpstr>                 ФГБОУ ВО ЛГМУ  им. Свт. Луки Минздрава России кафедра акушерства и гинекологии</vt:lpstr>
      <vt:lpstr>Прерывание беременности по медицинским показаниям, к которым относятся несовместимые с жизнью пороки развития плода, декомпенсированные состояния матери в России и многих других странах, разрешено и признается гуманным и легальным действием.</vt:lpstr>
      <vt:lpstr>Искусственное прерывание беременности на поздних сроках по медицинским показаниям  регулируют законы Российской Федерации: </vt:lpstr>
      <vt:lpstr>ТАКТИКА ПРИ ВЫЯВЛЕНИИ ПОРОКОВ РАЗВИТИЯ ПРИ ВТОРОМ СКРИНИНГЕ У БЕРЕМЕННЫХ </vt:lpstr>
      <vt:lpstr>Проведен клинико-статистический анализ 25 случаев прерывания беременности после 12 недель по медицинским показаниям за 2021-2025гг., проведенных в гинекологическом отделении Луганского перинатального центра</vt:lpstr>
      <vt:lpstr>Пороки развития плода, явившиеся показанием к прерыванию беременности после второго скрининга :</vt:lpstr>
      <vt:lpstr>Наиболее частыми пороками, выявленными у плодов при втором скрининге, явились – пороки развития ЦНС – 40%</vt:lpstr>
      <vt:lpstr>Основной тенденцией в применении методов прерывания беременности на поздних сроках является обеспечение  ограничения оперативных вмешательств, стремление к разумному консерватизму</vt:lpstr>
      <vt:lpstr>По данным крупных эпидемиологических исследований, риск хромосомных аномалий у плода заметно увеличивается с возрастом матери. После 35 лет возрастает частота анеуплоидий, что связано с возрастным снижением качества ооцитов и нарушением мейоза. </vt:lpstr>
      <vt:lpstr>ОСОБЕННОСТИ ГИНЕКОЛОГИЧЕСКОГО АНАМНЕЗА И  ТЕЧЕНИЯ НАСТОЯЩЕЙ БЕРЕМЕННОСТИ</vt:lpstr>
      <vt:lpstr>Тактика при выявлении множественных пороков при втором скрининге  всегда индивидуальна и зависит от конкретного порока, его сочетания с другими находками и результатов генетического тестирования.</vt:lpstr>
      <vt:lpstr>Особенности результатов патологогистологического исследования после проведенного  медикаментозного позднего аборта по медицинским показаниям</vt:lpstr>
      <vt:lpstr>Выводы: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ФГБОУ ВО ЛГМУ  им. Свт. Луки Минздрава России</dc:title>
  <dc:creator>Ирина Ткаченко</dc:creator>
  <cp:lastModifiedBy>Наталья</cp:lastModifiedBy>
  <cp:revision>54</cp:revision>
  <dcterms:created xsi:type="dcterms:W3CDTF">2025-11-25T14:19:41Z</dcterms:created>
  <dcterms:modified xsi:type="dcterms:W3CDTF">2025-12-17T19:03:27Z</dcterms:modified>
</cp:coreProperties>
</file>