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1"/>
  </p:notesMasterIdLst>
  <p:handoutMasterIdLst>
    <p:handoutMasterId r:id="rId22"/>
  </p:handoutMasterIdLst>
  <p:sldIdLst>
    <p:sldId id="256" r:id="rId6"/>
    <p:sldId id="258" r:id="rId7"/>
    <p:sldId id="259" r:id="rId8"/>
    <p:sldId id="280" r:id="rId9"/>
    <p:sldId id="264" r:id="rId10"/>
    <p:sldId id="281" r:id="rId11"/>
    <p:sldId id="265" r:id="rId12"/>
    <p:sldId id="274" r:id="rId13"/>
    <p:sldId id="275" r:id="rId14"/>
    <p:sldId id="276" r:id="rId15"/>
    <p:sldId id="277" r:id="rId16"/>
    <p:sldId id="268" r:id="rId17"/>
    <p:sldId id="282" r:id="rId18"/>
    <p:sldId id="278" r:id="rId19"/>
    <p:sldId id="279" r:id="rId20"/>
  </p:sldIdLst>
  <p:sldSz cx="12192000" cy="6858000"/>
  <p:notesSz cx="6858000" cy="9144000"/>
  <p:embeddedFontLst>
    <p:embeddedFont>
      <p:font typeface="Manrope SemiBold" charset="0"/>
      <p:bold r:id="rId23"/>
    </p:embeddedFont>
    <p:embeddedFont>
      <p:font typeface="Montserrat ExtraBold" charset="-52"/>
      <p:bold r:id="rId24"/>
    </p:embeddedFont>
    <p:embeddedFont>
      <p:font typeface="Arial Black" pitchFamily="34" charset="0"/>
      <p:bold r:id="rId25"/>
    </p:embeddedFont>
    <p:embeddedFont>
      <p:font typeface="SimSun" pitchFamily="2" charset="-122"/>
      <p:regular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B94"/>
    <a:srgbClr val="FFFFFF"/>
    <a:srgbClr val="E8CF9C"/>
    <a:srgbClr val="FCF0EE"/>
    <a:srgbClr val="FEF9F8"/>
    <a:srgbClr val="FDF3F1"/>
    <a:srgbClr val="FCEDEA"/>
    <a:srgbClr val="F5B29D"/>
    <a:srgbClr val="EBD6AB"/>
    <a:srgbClr val="E7CE9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13" autoAdjust="0"/>
    <p:restoredTop sz="91646" autoAdjust="0"/>
  </p:normalViewPr>
  <p:slideViewPr>
    <p:cSldViewPr snapToGrid="0" showGuides="1">
      <p:cViewPr varScale="1">
        <p:scale>
          <a:sx n="63" d="100"/>
          <a:sy n="63" d="100"/>
        </p:scale>
        <p:origin x="-294" y="-96"/>
      </p:cViewPr>
      <p:guideLst>
        <p:guide orient="horz" pos="214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anrope SemiBold" charset="0"/>
              <a:ea typeface="Manrope SemiBold" charset="0"/>
              <a:cs typeface="Montserrat ExtraBold" panose="00000900000000000000" pitchFamily="2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anrope SemiBold" charset="0"/>
                <a:ea typeface="Manrope SemiBold" charset="0"/>
                <a:cs typeface="Montserrat ExtraBold" panose="00000900000000000000" pitchFamily="2" charset="0"/>
              </a:rPr>
              <a:pPr/>
              <a:t>2025/4/9</a:t>
            </a:fld>
            <a:endParaRPr lang="zh-CN" altLang="en-US">
              <a:latin typeface="Manrope SemiBold" charset="0"/>
              <a:ea typeface="Manrope SemiBold" charset="0"/>
              <a:cs typeface="Montserrat ExtraBold" panose="00000900000000000000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anrope SemiBold" charset="0"/>
              <a:ea typeface="Manrope SemiBold" charset="0"/>
              <a:cs typeface="Montserrat ExtraBold" panose="00000900000000000000" pitchFamily="2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anrope SemiBold" charset="0"/>
                <a:ea typeface="Manrope SemiBold" charset="0"/>
                <a:cs typeface="Montserrat ExtraBold" panose="00000900000000000000" pitchFamily="2" charset="0"/>
              </a:rPr>
              <a:pPr/>
              <a:t>‹#›</a:t>
            </a:fld>
            <a:endParaRPr lang="zh-CN" altLang="en-US">
              <a:latin typeface="Manrope SemiBold" charset="0"/>
              <a:ea typeface="Manrope SemiBold" charset="0"/>
              <a:cs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nrope SemiBold" charset="0"/>
                <a:ea typeface="Manrope SemiBold" charset="0"/>
                <a:cs typeface="Montserrat ExtraBold" panose="00000900000000000000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nrope SemiBold" charset="0"/>
                <a:ea typeface="Manrope SemiBold" charset="0"/>
                <a:cs typeface="Montserrat ExtraBold" panose="00000900000000000000" pitchFamily="2" charset="0"/>
              </a:defRPr>
            </a:lvl1pPr>
          </a:lstStyle>
          <a:p>
            <a:fld id="{EA61F1EF-948F-4942-9467-3F35D3F6A13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nrope SemiBold" charset="0"/>
                <a:ea typeface="Manrope SemiBold" charset="0"/>
                <a:cs typeface="Montserrat ExtraBold" panose="00000900000000000000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nrope SemiBold" charset="0"/>
                <a:ea typeface="Manrope SemiBold" charset="0"/>
                <a:cs typeface="Montserrat ExtraBold" panose="00000900000000000000" pitchFamily="2" charset="0"/>
              </a:defRPr>
            </a:lvl1pPr>
          </a:lstStyle>
          <a:p>
            <a:fld id="{3C746760-E1DE-4A11-9C3C-DE49963671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anrope SemiBold" charset="0"/>
        <a:ea typeface="Manrope SemiBold" charset="0"/>
        <a:cs typeface="Montserrat ExtraBold" panose="00000900000000000000" pitchFamily="2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anrope SemiBold" charset="0"/>
        <a:ea typeface="Manrope SemiBold" charset="0"/>
        <a:cs typeface="Montserrat ExtraBold" panose="00000900000000000000" pitchFamily="2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anrope SemiBold" charset="0"/>
        <a:ea typeface="Manrope SemiBold" charset="0"/>
        <a:cs typeface="Montserrat ExtraBold" panose="00000900000000000000" pitchFamily="2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anrope SemiBold" charset="0"/>
        <a:ea typeface="Manrope SemiBold" charset="0"/>
        <a:cs typeface="Montserrat ExtraBold" panose="00000900000000000000" pitchFamily="2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anrope SemiBold" charset="0"/>
        <a:ea typeface="Manrope SemiBold" charset="0"/>
        <a:cs typeface="Montserrat ExtraBold" panose="00000900000000000000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46760-E1DE-4A11-9C3C-DE499636715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46760-E1DE-4A11-9C3C-DE499636715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46760-E1DE-4A11-9C3C-DE499636715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46760-E1DE-4A11-9C3C-DE499636715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46760-E1DE-4A11-9C3C-DE499636715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46760-E1DE-4A11-9C3C-DE499636715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46760-E1DE-4A11-9C3C-DE499636715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46760-E1DE-4A11-9C3C-DE499636715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46760-E1DE-4A11-9C3C-DE499636715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46760-E1DE-4A11-9C3C-DE499636715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46760-E1DE-4A11-9C3C-DE499636715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46760-E1DE-4A11-9C3C-DE499636715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20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svg"/><Relationship Id="rId20" Type="http://schemas.openxmlformats.org/officeDocument/2006/relationships/image" Target="../media/image8.sv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svg"/><Relationship Id="rId20" Type="http://schemas.openxmlformats.org/officeDocument/2006/relationships/image" Target="../media/image8.sv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svg"/><Relationship Id="rId20" Type="http://schemas.openxmlformats.org/officeDocument/2006/relationships/image" Target="../media/image8.sv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svg"/><Relationship Id="rId20" Type="http://schemas.openxmlformats.org/officeDocument/2006/relationships/image" Target="../media/image8.sv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ontserrat ExtraBold" panose="00000900000000000000" pitchFamily="2" charset="0"/>
              </a:defRPr>
            </a:lvl1pPr>
          </a:lstStyle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ontserrat ExtraBold" panose="00000900000000000000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ontserrat ExtraBold" panose="00000900000000000000" pitchFamily="2" charset="0"/>
              </a:defRPr>
            </a:lvl1pPr>
          </a:lstStyle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10275"/>
            <a:ext cx="12192001" cy="6899656"/>
            <a:chOff x="-1" y="-10275"/>
            <a:chExt cx="12192001" cy="6899656"/>
          </a:xfrm>
        </p:grpSpPr>
        <p:sp>
          <p:nvSpPr>
            <p:cNvPr id="8" name="矩形 7"/>
            <p:cNvSpPr/>
            <p:nvPr/>
          </p:nvSpPr>
          <p:spPr>
            <a:xfrm>
              <a:off x="0" y="-1"/>
              <a:ext cx="12192000" cy="6868274"/>
            </a:xfrm>
            <a:prstGeom prst="rect">
              <a:avLst/>
            </a:prstGeom>
            <a:solidFill>
              <a:srgbClr val="FEF9F8">
                <a:alpha val="8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Manrope SemiBold" charset="0"/>
                <a:cs typeface="Montserrat ExtraBold" panose="00000900000000000000" pitchFamily="2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88360" y="187504"/>
              <a:ext cx="11815281" cy="6482993"/>
            </a:xfrm>
            <a:prstGeom prst="rect">
              <a:avLst/>
            </a:prstGeom>
            <a:noFill/>
            <a:ln w="19050">
              <a:solidFill>
                <a:srgbClr val="F3E6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Manrope SemiBold" charset="0"/>
                <a:cs typeface="Montserrat ExtraBold" panose="00000900000000000000" pitchFamily="2" charset="0"/>
              </a:endParaRPr>
            </a:p>
          </p:txBody>
        </p:sp>
        <p:pic>
          <p:nvPicPr>
            <p:cNvPr id="10" name="图形 9"/>
            <p:cNvPicPr>
              <a:picLocks noChangeAspect="1"/>
            </p:cNvPicPr>
            <p:nvPr/>
          </p:nvPicPr>
          <p:blipFill>
            <a:blip r:embed="rId13" cstate="print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11127770" y="5834744"/>
              <a:ext cx="1064229" cy="1033530"/>
            </a:xfrm>
            <a:prstGeom prst="rect">
              <a:avLst/>
            </a:prstGeom>
          </p:spPr>
        </p:pic>
        <p:pic>
          <p:nvPicPr>
            <p:cNvPr id="11" name="图形 10"/>
            <p:cNvPicPr>
              <a:picLocks noChangeAspect="1"/>
            </p:cNvPicPr>
            <p:nvPr/>
          </p:nvPicPr>
          <p:blipFill>
            <a:blip r:embed="rId15" cstate="print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1312336" y="0"/>
              <a:ext cx="879664" cy="841829"/>
            </a:xfrm>
            <a:prstGeom prst="rect">
              <a:avLst/>
            </a:prstGeom>
          </p:spPr>
        </p:pic>
        <p:pic>
          <p:nvPicPr>
            <p:cNvPr id="12" name="图形 11"/>
            <p:cNvPicPr>
              <a:picLocks noChangeAspect="1"/>
            </p:cNvPicPr>
            <p:nvPr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-1" y="5911328"/>
              <a:ext cx="682171" cy="978053"/>
            </a:xfrm>
            <a:prstGeom prst="rect">
              <a:avLst/>
            </a:prstGeom>
          </p:spPr>
        </p:pic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19" cstate="print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0" y="-10275"/>
              <a:ext cx="1029009" cy="1084332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 userDrawn="1"/>
        </p:nvGrpSpPr>
        <p:grpSpPr>
          <a:xfrm>
            <a:off x="2670177" y="455207"/>
            <a:ext cx="6851646" cy="617741"/>
            <a:chOff x="2540825" y="440693"/>
            <a:chExt cx="6851646" cy="617741"/>
          </a:xfrm>
        </p:grpSpPr>
        <p:grpSp>
          <p:nvGrpSpPr>
            <p:cNvPr id="15" name="组合 14"/>
            <p:cNvGrpSpPr/>
            <p:nvPr/>
          </p:nvGrpSpPr>
          <p:grpSpPr>
            <a:xfrm>
              <a:off x="2540825" y="440693"/>
              <a:ext cx="617741" cy="617741"/>
              <a:chOff x="3557697" y="3120129"/>
              <a:chExt cx="617741" cy="61774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3557697" y="3120129"/>
                <a:ext cx="617741" cy="617741"/>
              </a:xfrm>
              <a:prstGeom prst="ellipse">
                <a:avLst/>
              </a:prstGeom>
              <a:solidFill>
                <a:srgbClr val="E8CF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ontserrat ExtraBold" panose="00000900000000000000" pitchFamily="2" charset="0"/>
                </a:endParaRPr>
              </a:p>
            </p:txBody>
          </p:sp>
          <p:sp>
            <p:nvSpPr>
              <p:cNvPr id="20" name="Oval 25"/>
              <p:cNvSpPr/>
              <p:nvPr/>
            </p:nvSpPr>
            <p:spPr>
              <a:xfrm>
                <a:off x="3760349" y="3272103"/>
                <a:ext cx="212437" cy="313793"/>
              </a:xfrm>
              <a:custGeom>
                <a:avLst/>
                <a:gdLst>
                  <a:gd name="T0" fmla="*/ 344 w 361"/>
                  <a:gd name="T1" fmla="*/ 361 h 534"/>
                  <a:gd name="T2" fmla="*/ 298 w 361"/>
                  <a:gd name="T3" fmla="*/ 361 h 534"/>
                  <a:gd name="T4" fmla="*/ 343 w 361"/>
                  <a:gd name="T5" fmla="*/ 249 h 534"/>
                  <a:gd name="T6" fmla="*/ 211 w 361"/>
                  <a:gd name="T7" fmla="*/ 3 h 534"/>
                  <a:gd name="T8" fmla="*/ 197 w 361"/>
                  <a:gd name="T9" fmla="*/ 3 h 534"/>
                  <a:gd name="T10" fmla="*/ 190 w 361"/>
                  <a:gd name="T11" fmla="*/ 15 h 534"/>
                  <a:gd name="T12" fmla="*/ 190 w 361"/>
                  <a:gd name="T13" fmla="*/ 145 h 534"/>
                  <a:gd name="T14" fmla="*/ 194 w 361"/>
                  <a:gd name="T15" fmla="*/ 152 h 534"/>
                  <a:gd name="T16" fmla="*/ 205 w 361"/>
                  <a:gd name="T17" fmla="*/ 173 h 534"/>
                  <a:gd name="T18" fmla="*/ 180 w 361"/>
                  <a:gd name="T19" fmla="*/ 198 h 534"/>
                  <a:gd name="T20" fmla="*/ 155 w 361"/>
                  <a:gd name="T21" fmla="*/ 173 h 534"/>
                  <a:gd name="T22" fmla="*/ 169 w 361"/>
                  <a:gd name="T23" fmla="*/ 150 h 534"/>
                  <a:gd name="T24" fmla="*/ 173 w 361"/>
                  <a:gd name="T25" fmla="*/ 143 h 534"/>
                  <a:gd name="T26" fmla="*/ 173 w 361"/>
                  <a:gd name="T27" fmla="*/ 15 h 534"/>
                  <a:gd name="T28" fmla="*/ 166 w 361"/>
                  <a:gd name="T29" fmla="*/ 3 h 534"/>
                  <a:gd name="T30" fmla="*/ 153 w 361"/>
                  <a:gd name="T31" fmla="*/ 3 h 534"/>
                  <a:gd name="T32" fmla="*/ 18 w 361"/>
                  <a:gd name="T33" fmla="*/ 249 h 534"/>
                  <a:gd name="T34" fmla="*/ 63 w 361"/>
                  <a:gd name="T35" fmla="*/ 361 h 534"/>
                  <a:gd name="T36" fmla="*/ 17 w 361"/>
                  <a:gd name="T37" fmla="*/ 361 h 534"/>
                  <a:gd name="T38" fmla="*/ 0 w 361"/>
                  <a:gd name="T39" fmla="*/ 378 h 534"/>
                  <a:gd name="T40" fmla="*/ 0 w 361"/>
                  <a:gd name="T41" fmla="*/ 418 h 534"/>
                  <a:gd name="T42" fmla="*/ 17 w 361"/>
                  <a:gd name="T43" fmla="*/ 436 h 534"/>
                  <a:gd name="T44" fmla="*/ 83 w 361"/>
                  <a:gd name="T45" fmla="*/ 436 h 534"/>
                  <a:gd name="T46" fmla="*/ 83 w 361"/>
                  <a:gd name="T47" fmla="*/ 516 h 534"/>
                  <a:gd name="T48" fmla="*/ 100 w 361"/>
                  <a:gd name="T49" fmla="*/ 534 h 534"/>
                  <a:gd name="T50" fmla="*/ 261 w 361"/>
                  <a:gd name="T51" fmla="*/ 534 h 534"/>
                  <a:gd name="T52" fmla="*/ 278 w 361"/>
                  <a:gd name="T53" fmla="*/ 516 h 534"/>
                  <a:gd name="T54" fmla="*/ 278 w 361"/>
                  <a:gd name="T55" fmla="*/ 436 h 534"/>
                  <a:gd name="T56" fmla="*/ 344 w 361"/>
                  <a:gd name="T57" fmla="*/ 436 h 534"/>
                  <a:gd name="T58" fmla="*/ 361 w 361"/>
                  <a:gd name="T59" fmla="*/ 418 h 534"/>
                  <a:gd name="T60" fmla="*/ 361 w 361"/>
                  <a:gd name="T61" fmla="*/ 378 h 534"/>
                  <a:gd name="T62" fmla="*/ 344 w 361"/>
                  <a:gd name="T63" fmla="*/ 361 h 534"/>
                  <a:gd name="T64" fmla="*/ 34 w 361"/>
                  <a:gd name="T65" fmla="*/ 249 h 534"/>
                  <a:gd name="T66" fmla="*/ 157 w 361"/>
                  <a:gd name="T67" fmla="*/ 19 h 534"/>
                  <a:gd name="T68" fmla="*/ 157 w 361"/>
                  <a:gd name="T69" fmla="*/ 139 h 534"/>
                  <a:gd name="T70" fmla="*/ 139 w 361"/>
                  <a:gd name="T71" fmla="*/ 173 h 534"/>
                  <a:gd name="T72" fmla="*/ 180 w 361"/>
                  <a:gd name="T73" fmla="*/ 214 h 534"/>
                  <a:gd name="T74" fmla="*/ 222 w 361"/>
                  <a:gd name="T75" fmla="*/ 173 h 534"/>
                  <a:gd name="T76" fmla="*/ 207 w 361"/>
                  <a:gd name="T77" fmla="*/ 141 h 534"/>
                  <a:gd name="T78" fmla="*/ 207 w 361"/>
                  <a:gd name="T79" fmla="*/ 20 h 534"/>
                  <a:gd name="T80" fmla="*/ 327 w 361"/>
                  <a:gd name="T81" fmla="*/ 249 h 534"/>
                  <a:gd name="T82" fmla="*/ 275 w 361"/>
                  <a:gd name="T83" fmla="*/ 361 h 534"/>
                  <a:gd name="T84" fmla="*/ 86 w 361"/>
                  <a:gd name="T85" fmla="*/ 361 h 534"/>
                  <a:gd name="T86" fmla="*/ 34 w 361"/>
                  <a:gd name="T87" fmla="*/ 249 h 534"/>
                  <a:gd name="T88" fmla="*/ 262 w 361"/>
                  <a:gd name="T89" fmla="*/ 516 h 534"/>
                  <a:gd name="T90" fmla="*/ 261 w 361"/>
                  <a:gd name="T91" fmla="*/ 518 h 534"/>
                  <a:gd name="T92" fmla="*/ 100 w 361"/>
                  <a:gd name="T93" fmla="*/ 518 h 534"/>
                  <a:gd name="T94" fmla="*/ 99 w 361"/>
                  <a:gd name="T95" fmla="*/ 516 h 534"/>
                  <a:gd name="T96" fmla="*/ 99 w 361"/>
                  <a:gd name="T97" fmla="*/ 436 h 534"/>
                  <a:gd name="T98" fmla="*/ 262 w 361"/>
                  <a:gd name="T99" fmla="*/ 436 h 534"/>
                  <a:gd name="T100" fmla="*/ 262 w 361"/>
                  <a:gd name="T101" fmla="*/ 516 h 534"/>
                  <a:gd name="T102" fmla="*/ 262 w 361"/>
                  <a:gd name="T103" fmla="*/ 516 h 534"/>
                  <a:gd name="T104" fmla="*/ 345 w 361"/>
                  <a:gd name="T105" fmla="*/ 418 h 534"/>
                  <a:gd name="T106" fmla="*/ 344 w 361"/>
                  <a:gd name="T107" fmla="*/ 419 h 534"/>
                  <a:gd name="T108" fmla="*/ 17 w 361"/>
                  <a:gd name="T109" fmla="*/ 419 h 534"/>
                  <a:gd name="T110" fmla="*/ 16 w 361"/>
                  <a:gd name="T111" fmla="*/ 418 h 534"/>
                  <a:gd name="T112" fmla="*/ 16 w 361"/>
                  <a:gd name="T113" fmla="*/ 378 h 534"/>
                  <a:gd name="T114" fmla="*/ 17 w 361"/>
                  <a:gd name="T115" fmla="*/ 377 h 534"/>
                  <a:gd name="T116" fmla="*/ 344 w 361"/>
                  <a:gd name="T117" fmla="*/ 377 h 534"/>
                  <a:gd name="T118" fmla="*/ 345 w 361"/>
                  <a:gd name="T119" fmla="*/ 378 h 534"/>
                  <a:gd name="T120" fmla="*/ 345 w 361"/>
                  <a:gd name="T121" fmla="*/ 418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1" h="534">
                    <a:moveTo>
                      <a:pt x="344" y="361"/>
                    </a:moveTo>
                    <a:lnTo>
                      <a:pt x="298" y="361"/>
                    </a:lnTo>
                    <a:cubicBezTo>
                      <a:pt x="327" y="330"/>
                      <a:pt x="343" y="291"/>
                      <a:pt x="343" y="249"/>
                    </a:cubicBezTo>
                    <a:cubicBezTo>
                      <a:pt x="343" y="175"/>
                      <a:pt x="281" y="44"/>
                      <a:pt x="211" y="3"/>
                    </a:cubicBezTo>
                    <a:cubicBezTo>
                      <a:pt x="206" y="1"/>
                      <a:pt x="201" y="0"/>
                      <a:pt x="197" y="3"/>
                    </a:cubicBezTo>
                    <a:cubicBezTo>
                      <a:pt x="193" y="5"/>
                      <a:pt x="190" y="10"/>
                      <a:pt x="190" y="15"/>
                    </a:cubicBezTo>
                    <a:lnTo>
                      <a:pt x="190" y="145"/>
                    </a:lnTo>
                    <a:cubicBezTo>
                      <a:pt x="190" y="148"/>
                      <a:pt x="192" y="150"/>
                      <a:pt x="194" y="152"/>
                    </a:cubicBezTo>
                    <a:cubicBezTo>
                      <a:pt x="201" y="156"/>
                      <a:pt x="205" y="164"/>
                      <a:pt x="205" y="173"/>
                    </a:cubicBezTo>
                    <a:cubicBezTo>
                      <a:pt x="205" y="186"/>
                      <a:pt x="194" y="198"/>
                      <a:pt x="180" y="198"/>
                    </a:cubicBezTo>
                    <a:cubicBezTo>
                      <a:pt x="167" y="198"/>
                      <a:pt x="155" y="186"/>
                      <a:pt x="155" y="173"/>
                    </a:cubicBezTo>
                    <a:cubicBezTo>
                      <a:pt x="155" y="163"/>
                      <a:pt x="161" y="155"/>
                      <a:pt x="169" y="150"/>
                    </a:cubicBezTo>
                    <a:cubicBezTo>
                      <a:pt x="171" y="149"/>
                      <a:pt x="173" y="146"/>
                      <a:pt x="173" y="143"/>
                    </a:cubicBezTo>
                    <a:lnTo>
                      <a:pt x="173" y="15"/>
                    </a:lnTo>
                    <a:cubicBezTo>
                      <a:pt x="173" y="10"/>
                      <a:pt x="171" y="5"/>
                      <a:pt x="166" y="3"/>
                    </a:cubicBezTo>
                    <a:cubicBezTo>
                      <a:pt x="162" y="0"/>
                      <a:pt x="157" y="0"/>
                      <a:pt x="153" y="3"/>
                    </a:cubicBezTo>
                    <a:cubicBezTo>
                      <a:pt x="81" y="40"/>
                      <a:pt x="18" y="172"/>
                      <a:pt x="18" y="249"/>
                    </a:cubicBezTo>
                    <a:cubicBezTo>
                      <a:pt x="18" y="291"/>
                      <a:pt x="34" y="331"/>
                      <a:pt x="63" y="361"/>
                    </a:cubicBezTo>
                    <a:lnTo>
                      <a:pt x="17" y="361"/>
                    </a:lnTo>
                    <a:cubicBezTo>
                      <a:pt x="8" y="361"/>
                      <a:pt x="0" y="369"/>
                      <a:pt x="0" y="378"/>
                    </a:cubicBezTo>
                    <a:lnTo>
                      <a:pt x="0" y="418"/>
                    </a:lnTo>
                    <a:cubicBezTo>
                      <a:pt x="0" y="428"/>
                      <a:pt x="8" y="436"/>
                      <a:pt x="17" y="436"/>
                    </a:cubicBezTo>
                    <a:lnTo>
                      <a:pt x="83" y="436"/>
                    </a:lnTo>
                    <a:lnTo>
                      <a:pt x="83" y="516"/>
                    </a:lnTo>
                    <a:cubicBezTo>
                      <a:pt x="83" y="526"/>
                      <a:pt x="90" y="534"/>
                      <a:pt x="100" y="534"/>
                    </a:cubicBezTo>
                    <a:lnTo>
                      <a:pt x="261" y="534"/>
                    </a:lnTo>
                    <a:cubicBezTo>
                      <a:pt x="271" y="534"/>
                      <a:pt x="278" y="526"/>
                      <a:pt x="278" y="516"/>
                    </a:cubicBezTo>
                    <a:lnTo>
                      <a:pt x="278" y="436"/>
                    </a:lnTo>
                    <a:lnTo>
                      <a:pt x="344" y="436"/>
                    </a:lnTo>
                    <a:cubicBezTo>
                      <a:pt x="353" y="436"/>
                      <a:pt x="361" y="428"/>
                      <a:pt x="361" y="418"/>
                    </a:cubicBezTo>
                    <a:lnTo>
                      <a:pt x="361" y="378"/>
                    </a:lnTo>
                    <a:cubicBezTo>
                      <a:pt x="361" y="369"/>
                      <a:pt x="353" y="361"/>
                      <a:pt x="344" y="361"/>
                    </a:cubicBezTo>
                    <a:close/>
                    <a:moveTo>
                      <a:pt x="34" y="249"/>
                    </a:moveTo>
                    <a:cubicBezTo>
                      <a:pt x="34" y="178"/>
                      <a:pt x="93" y="55"/>
                      <a:pt x="157" y="19"/>
                    </a:cubicBezTo>
                    <a:lnTo>
                      <a:pt x="157" y="139"/>
                    </a:lnTo>
                    <a:cubicBezTo>
                      <a:pt x="146" y="146"/>
                      <a:pt x="139" y="159"/>
                      <a:pt x="139" y="173"/>
                    </a:cubicBezTo>
                    <a:cubicBezTo>
                      <a:pt x="139" y="195"/>
                      <a:pt x="158" y="214"/>
                      <a:pt x="180" y="214"/>
                    </a:cubicBezTo>
                    <a:cubicBezTo>
                      <a:pt x="203" y="214"/>
                      <a:pt x="222" y="195"/>
                      <a:pt x="222" y="173"/>
                    </a:cubicBezTo>
                    <a:cubicBezTo>
                      <a:pt x="222" y="160"/>
                      <a:pt x="216" y="149"/>
                      <a:pt x="207" y="141"/>
                    </a:cubicBezTo>
                    <a:lnTo>
                      <a:pt x="207" y="20"/>
                    </a:lnTo>
                    <a:cubicBezTo>
                      <a:pt x="269" y="59"/>
                      <a:pt x="327" y="181"/>
                      <a:pt x="327" y="249"/>
                    </a:cubicBezTo>
                    <a:cubicBezTo>
                      <a:pt x="327" y="292"/>
                      <a:pt x="308" y="333"/>
                      <a:pt x="275" y="361"/>
                    </a:cubicBezTo>
                    <a:lnTo>
                      <a:pt x="86" y="361"/>
                    </a:lnTo>
                    <a:cubicBezTo>
                      <a:pt x="53" y="333"/>
                      <a:pt x="34" y="292"/>
                      <a:pt x="34" y="249"/>
                    </a:cubicBezTo>
                    <a:close/>
                    <a:moveTo>
                      <a:pt x="262" y="516"/>
                    </a:moveTo>
                    <a:cubicBezTo>
                      <a:pt x="262" y="517"/>
                      <a:pt x="262" y="518"/>
                      <a:pt x="261" y="518"/>
                    </a:cubicBezTo>
                    <a:lnTo>
                      <a:pt x="100" y="518"/>
                    </a:lnTo>
                    <a:cubicBezTo>
                      <a:pt x="99" y="518"/>
                      <a:pt x="99" y="517"/>
                      <a:pt x="99" y="516"/>
                    </a:cubicBezTo>
                    <a:lnTo>
                      <a:pt x="99" y="436"/>
                    </a:lnTo>
                    <a:lnTo>
                      <a:pt x="262" y="436"/>
                    </a:lnTo>
                    <a:lnTo>
                      <a:pt x="262" y="516"/>
                    </a:lnTo>
                    <a:lnTo>
                      <a:pt x="262" y="516"/>
                    </a:lnTo>
                    <a:close/>
                    <a:moveTo>
                      <a:pt x="345" y="418"/>
                    </a:moveTo>
                    <a:cubicBezTo>
                      <a:pt x="345" y="419"/>
                      <a:pt x="344" y="419"/>
                      <a:pt x="344" y="419"/>
                    </a:cubicBezTo>
                    <a:lnTo>
                      <a:pt x="17" y="419"/>
                    </a:lnTo>
                    <a:cubicBezTo>
                      <a:pt x="17" y="419"/>
                      <a:pt x="16" y="419"/>
                      <a:pt x="16" y="418"/>
                    </a:cubicBezTo>
                    <a:lnTo>
                      <a:pt x="16" y="378"/>
                    </a:lnTo>
                    <a:cubicBezTo>
                      <a:pt x="16" y="378"/>
                      <a:pt x="17" y="377"/>
                      <a:pt x="17" y="377"/>
                    </a:cubicBezTo>
                    <a:lnTo>
                      <a:pt x="344" y="377"/>
                    </a:lnTo>
                    <a:cubicBezTo>
                      <a:pt x="344" y="377"/>
                      <a:pt x="345" y="378"/>
                      <a:pt x="345" y="378"/>
                    </a:cubicBezTo>
                    <a:lnTo>
                      <a:pt x="345" y="4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ea typeface="Manrope SemiBold" charset="0"/>
                  <a:cs typeface="Montserrat ExtraBold" panose="00000900000000000000" pitchFamily="2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774730" y="440693"/>
              <a:ext cx="617741" cy="617741"/>
              <a:chOff x="3557697" y="3120129"/>
              <a:chExt cx="617741" cy="61774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557697" y="3120129"/>
                <a:ext cx="617741" cy="617741"/>
              </a:xfrm>
              <a:prstGeom prst="ellipse">
                <a:avLst/>
              </a:prstGeom>
              <a:solidFill>
                <a:srgbClr val="E8CF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ontserrat ExtraBold" panose="00000900000000000000" pitchFamily="2" charset="0"/>
                </a:endParaRPr>
              </a:p>
            </p:txBody>
          </p:sp>
          <p:sp>
            <p:nvSpPr>
              <p:cNvPr id="18" name="Oval 25"/>
              <p:cNvSpPr/>
              <p:nvPr/>
            </p:nvSpPr>
            <p:spPr>
              <a:xfrm>
                <a:off x="3760349" y="3272103"/>
                <a:ext cx="212437" cy="313793"/>
              </a:xfrm>
              <a:custGeom>
                <a:avLst/>
                <a:gdLst>
                  <a:gd name="T0" fmla="*/ 344 w 361"/>
                  <a:gd name="T1" fmla="*/ 361 h 534"/>
                  <a:gd name="T2" fmla="*/ 298 w 361"/>
                  <a:gd name="T3" fmla="*/ 361 h 534"/>
                  <a:gd name="T4" fmla="*/ 343 w 361"/>
                  <a:gd name="T5" fmla="*/ 249 h 534"/>
                  <a:gd name="T6" fmla="*/ 211 w 361"/>
                  <a:gd name="T7" fmla="*/ 3 h 534"/>
                  <a:gd name="T8" fmla="*/ 197 w 361"/>
                  <a:gd name="T9" fmla="*/ 3 h 534"/>
                  <a:gd name="T10" fmla="*/ 190 w 361"/>
                  <a:gd name="T11" fmla="*/ 15 h 534"/>
                  <a:gd name="T12" fmla="*/ 190 w 361"/>
                  <a:gd name="T13" fmla="*/ 145 h 534"/>
                  <a:gd name="T14" fmla="*/ 194 w 361"/>
                  <a:gd name="T15" fmla="*/ 152 h 534"/>
                  <a:gd name="T16" fmla="*/ 205 w 361"/>
                  <a:gd name="T17" fmla="*/ 173 h 534"/>
                  <a:gd name="T18" fmla="*/ 180 w 361"/>
                  <a:gd name="T19" fmla="*/ 198 h 534"/>
                  <a:gd name="T20" fmla="*/ 155 w 361"/>
                  <a:gd name="T21" fmla="*/ 173 h 534"/>
                  <a:gd name="T22" fmla="*/ 169 w 361"/>
                  <a:gd name="T23" fmla="*/ 150 h 534"/>
                  <a:gd name="T24" fmla="*/ 173 w 361"/>
                  <a:gd name="T25" fmla="*/ 143 h 534"/>
                  <a:gd name="T26" fmla="*/ 173 w 361"/>
                  <a:gd name="T27" fmla="*/ 15 h 534"/>
                  <a:gd name="T28" fmla="*/ 166 w 361"/>
                  <a:gd name="T29" fmla="*/ 3 h 534"/>
                  <a:gd name="T30" fmla="*/ 153 w 361"/>
                  <a:gd name="T31" fmla="*/ 3 h 534"/>
                  <a:gd name="T32" fmla="*/ 18 w 361"/>
                  <a:gd name="T33" fmla="*/ 249 h 534"/>
                  <a:gd name="T34" fmla="*/ 63 w 361"/>
                  <a:gd name="T35" fmla="*/ 361 h 534"/>
                  <a:gd name="T36" fmla="*/ 17 w 361"/>
                  <a:gd name="T37" fmla="*/ 361 h 534"/>
                  <a:gd name="T38" fmla="*/ 0 w 361"/>
                  <a:gd name="T39" fmla="*/ 378 h 534"/>
                  <a:gd name="T40" fmla="*/ 0 w 361"/>
                  <a:gd name="T41" fmla="*/ 418 h 534"/>
                  <a:gd name="T42" fmla="*/ 17 w 361"/>
                  <a:gd name="T43" fmla="*/ 436 h 534"/>
                  <a:gd name="T44" fmla="*/ 83 w 361"/>
                  <a:gd name="T45" fmla="*/ 436 h 534"/>
                  <a:gd name="T46" fmla="*/ 83 w 361"/>
                  <a:gd name="T47" fmla="*/ 516 h 534"/>
                  <a:gd name="T48" fmla="*/ 100 w 361"/>
                  <a:gd name="T49" fmla="*/ 534 h 534"/>
                  <a:gd name="T50" fmla="*/ 261 w 361"/>
                  <a:gd name="T51" fmla="*/ 534 h 534"/>
                  <a:gd name="T52" fmla="*/ 278 w 361"/>
                  <a:gd name="T53" fmla="*/ 516 h 534"/>
                  <a:gd name="T54" fmla="*/ 278 w 361"/>
                  <a:gd name="T55" fmla="*/ 436 h 534"/>
                  <a:gd name="T56" fmla="*/ 344 w 361"/>
                  <a:gd name="T57" fmla="*/ 436 h 534"/>
                  <a:gd name="T58" fmla="*/ 361 w 361"/>
                  <a:gd name="T59" fmla="*/ 418 h 534"/>
                  <a:gd name="T60" fmla="*/ 361 w 361"/>
                  <a:gd name="T61" fmla="*/ 378 h 534"/>
                  <a:gd name="T62" fmla="*/ 344 w 361"/>
                  <a:gd name="T63" fmla="*/ 361 h 534"/>
                  <a:gd name="T64" fmla="*/ 34 w 361"/>
                  <a:gd name="T65" fmla="*/ 249 h 534"/>
                  <a:gd name="T66" fmla="*/ 157 w 361"/>
                  <a:gd name="T67" fmla="*/ 19 h 534"/>
                  <a:gd name="T68" fmla="*/ 157 w 361"/>
                  <a:gd name="T69" fmla="*/ 139 h 534"/>
                  <a:gd name="T70" fmla="*/ 139 w 361"/>
                  <a:gd name="T71" fmla="*/ 173 h 534"/>
                  <a:gd name="T72" fmla="*/ 180 w 361"/>
                  <a:gd name="T73" fmla="*/ 214 h 534"/>
                  <a:gd name="T74" fmla="*/ 222 w 361"/>
                  <a:gd name="T75" fmla="*/ 173 h 534"/>
                  <a:gd name="T76" fmla="*/ 207 w 361"/>
                  <a:gd name="T77" fmla="*/ 141 h 534"/>
                  <a:gd name="T78" fmla="*/ 207 w 361"/>
                  <a:gd name="T79" fmla="*/ 20 h 534"/>
                  <a:gd name="T80" fmla="*/ 327 w 361"/>
                  <a:gd name="T81" fmla="*/ 249 h 534"/>
                  <a:gd name="T82" fmla="*/ 275 w 361"/>
                  <a:gd name="T83" fmla="*/ 361 h 534"/>
                  <a:gd name="T84" fmla="*/ 86 w 361"/>
                  <a:gd name="T85" fmla="*/ 361 h 534"/>
                  <a:gd name="T86" fmla="*/ 34 w 361"/>
                  <a:gd name="T87" fmla="*/ 249 h 534"/>
                  <a:gd name="T88" fmla="*/ 262 w 361"/>
                  <a:gd name="T89" fmla="*/ 516 h 534"/>
                  <a:gd name="T90" fmla="*/ 261 w 361"/>
                  <a:gd name="T91" fmla="*/ 518 h 534"/>
                  <a:gd name="T92" fmla="*/ 100 w 361"/>
                  <a:gd name="T93" fmla="*/ 518 h 534"/>
                  <a:gd name="T94" fmla="*/ 99 w 361"/>
                  <a:gd name="T95" fmla="*/ 516 h 534"/>
                  <a:gd name="T96" fmla="*/ 99 w 361"/>
                  <a:gd name="T97" fmla="*/ 436 h 534"/>
                  <a:gd name="T98" fmla="*/ 262 w 361"/>
                  <a:gd name="T99" fmla="*/ 436 h 534"/>
                  <a:gd name="T100" fmla="*/ 262 w 361"/>
                  <a:gd name="T101" fmla="*/ 516 h 534"/>
                  <a:gd name="T102" fmla="*/ 262 w 361"/>
                  <a:gd name="T103" fmla="*/ 516 h 534"/>
                  <a:gd name="T104" fmla="*/ 345 w 361"/>
                  <a:gd name="T105" fmla="*/ 418 h 534"/>
                  <a:gd name="T106" fmla="*/ 344 w 361"/>
                  <a:gd name="T107" fmla="*/ 419 h 534"/>
                  <a:gd name="T108" fmla="*/ 17 w 361"/>
                  <a:gd name="T109" fmla="*/ 419 h 534"/>
                  <a:gd name="T110" fmla="*/ 16 w 361"/>
                  <a:gd name="T111" fmla="*/ 418 h 534"/>
                  <a:gd name="T112" fmla="*/ 16 w 361"/>
                  <a:gd name="T113" fmla="*/ 378 h 534"/>
                  <a:gd name="T114" fmla="*/ 17 w 361"/>
                  <a:gd name="T115" fmla="*/ 377 h 534"/>
                  <a:gd name="T116" fmla="*/ 344 w 361"/>
                  <a:gd name="T117" fmla="*/ 377 h 534"/>
                  <a:gd name="T118" fmla="*/ 345 w 361"/>
                  <a:gd name="T119" fmla="*/ 378 h 534"/>
                  <a:gd name="T120" fmla="*/ 345 w 361"/>
                  <a:gd name="T121" fmla="*/ 418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1" h="534">
                    <a:moveTo>
                      <a:pt x="344" y="361"/>
                    </a:moveTo>
                    <a:lnTo>
                      <a:pt x="298" y="361"/>
                    </a:lnTo>
                    <a:cubicBezTo>
                      <a:pt x="327" y="330"/>
                      <a:pt x="343" y="291"/>
                      <a:pt x="343" y="249"/>
                    </a:cubicBezTo>
                    <a:cubicBezTo>
                      <a:pt x="343" y="175"/>
                      <a:pt x="281" y="44"/>
                      <a:pt x="211" y="3"/>
                    </a:cubicBezTo>
                    <a:cubicBezTo>
                      <a:pt x="206" y="1"/>
                      <a:pt x="201" y="0"/>
                      <a:pt x="197" y="3"/>
                    </a:cubicBezTo>
                    <a:cubicBezTo>
                      <a:pt x="193" y="5"/>
                      <a:pt x="190" y="10"/>
                      <a:pt x="190" y="15"/>
                    </a:cubicBezTo>
                    <a:lnTo>
                      <a:pt x="190" y="145"/>
                    </a:lnTo>
                    <a:cubicBezTo>
                      <a:pt x="190" y="148"/>
                      <a:pt x="192" y="150"/>
                      <a:pt x="194" y="152"/>
                    </a:cubicBezTo>
                    <a:cubicBezTo>
                      <a:pt x="201" y="156"/>
                      <a:pt x="205" y="164"/>
                      <a:pt x="205" y="173"/>
                    </a:cubicBezTo>
                    <a:cubicBezTo>
                      <a:pt x="205" y="186"/>
                      <a:pt x="194" y="198"/>
                      <a:pt x="180" y="198"/>
                    </a:cubicBezTo>
                    <a:cubicBezTo>
                      <a:pt x="167" y="198"/>
                      <a:pt x="155" y="186"/>
                      <a:pt x="155" y="173"/>
                    </a:cubicBezTo>
                    <a:cubicBezTo>
                      <a:pt x="155" y="163"/>
                      <a:pt x="161" y="155"/>
                      <a:pt x="169" y="150"/>
                    </a:cubicBezTo>
                    <a:cubicBezTo>
                      <a:pt x="171" y="149"/>
                      <a:pt x="173" y="146"/>
                      <a:pt x="173" y="143"/>
                    </a:cubicBezTo>
                    <a:lnTo>
                      <a:pt x="173" y="15"/>
                    </a:lnTo>
                    <a:cubicBezTo>
                      <a:pt x="173" y="10"/>
                      <a:pt x="171" y="5"/>
                      <a:pt x="166" y="3"/>
                    </a:cubicBezTo>
                    <a:cubicBezTo>
                      <a:pt x="162" y="0"/>
                      <a:pt x="157" y="0"/>
                      <a:pt x="153" y="3"/>
                    </a:cubicBezTo>
                    <a:cubicBezTo>
                      <a:pt x="81" y="40"/>
                      <a:pt x="18" y="172"/>
                      <a:pt x="18" y="249"/>
                    </a:cubicBezTo>
                    <a:cubicBezTo>
                      <a:pt x="18" y="291"/>
                      <a:pt x="34" y="331"/>
                      <a:pt x="63" y="361"/>
                    </a:cubicBezTo>
                    <a:lnTo>
                      <a:pt x="17" y="361"/>
                    </a:lnTo>
                    <a:cubicBezTo>
                      <a:pt x="8" y="361"/>
                      <a:pt x="0" y="369"/>
                      <a:pt x="0" y="378"/>
                    </a:cubicBezTo>
                    <a:lnTo>
                      <a:pt x="0" y="418"/>
                    </a:lnTo>
                    <a:cubicBezTo>
                      <a:pt x="0" y="428"/>
                      <a:pt x="8" y="436"/>
                      <a:pt x="17" y="436"/>
                    </a:cubicBezTo>
                    <a:lnTo>
                      <a:pt x="83" y="436"/>
                    </a:lnTo>
                    <a:lnTo>
                      <a:pt x="83" y="516"/>
                    </a:lnTo>
                    <a:cubicBezTo>
                      <a:pt x="83" y="526"/>
                      <a:pt x="90" y="534"/>
                      <a:pt x="100" y="534"/>
                    </a:cubicBezTo>
                    <a:lnTo>
                      <a:pt x="261" y="534"/>
                    </a:lnTo>
                    <a:cubicBezTo>
                      <a:pt x="271" y="534"/>
                      <a:pt x="278" y="526"/>
                      <a:pt x="278" y="516"/>
                    </a:cubicBezTo>
                    <a:lnTo>
                      <a:pt x="278" y="436"/>
                    </a:lnTo>
                    <a:lnTo>
                      <a:pt x="344" y="436"/>
                    </a:lnTo>
                    <a:cubicBezTo>
                      <a:pt x="353" y="436"/>
                      <a:pt x="361" y="428"/>
                      <a:pt x="361" y="418"/>
                    </a:cubicBezTo>
                    <a:lnTo>
                      <a:pt x="361" y="378"/>
                    </a:lnTo>
                    <a:cubicBezTo>
                      <a:pt x="361" y="369"/>
                      <a:pt x="353" y="361"/>
                      <a:pt x="344" y="361"/>
                    </a:cubicBezTo>
                    <a:close/>
                    <a:moveTo>
                      <a:pt x="34" y="249"/>
                    </a:moveTo>
                    <a:cubicBezTo>
                      <a:pt x="34" y="178"/>
                      <a:pt x="93" y="55"/>
                      <a:pt x="157" y="19"/>
                    </a:cubicBezTo>
                    <a:lnTo>
                      <a:pt x="157" y="139"/>
                    </a:lnTo>
                    <a:cubicBezTo>
                      <a:pt x="146" y="146"/>
                      <a:pt x="139" y="159"/>
                      <a:pt x="139" y="173"/>
                    </a:cubicBezTo>
                    <a:cubicBezTo>
                      <a:pt x="139" y="195"/>
                      <a:pt x="158" y="214"/>
                      <a:pt x="180" y="214"/>
                    </a:cubicBezTo>
                    <a:cubicBezTo>
                      <a:pt x="203" y="214"/>
                      <a:pt x="222" y="195"/>
                      <a:pt x="222" y="173"/>
                    </a:cubicBezTo>
                    <a:cubicBezTo>
                      <a:pt x="222" y="160"/>
                      <a:pt x="216" y="149"/>
                      <a:pt x="207" y="141"/>
                    </a:cubicBezTo>
                    <a:lnTo>
                      <a:pt x="207" y="20"/>
                    </a:lnTo>
                    <a:cubicBezTo>
                      <a:pt x="269" y="59"/>
                      <a:pt x="327" y="181"/>
                      <a:pt x="327" y="249"/>
                    </a:cubicBezTo>
                    <a:cubicBezTo>
                      <a:pt x="327" y="292"/>
                      <a:pt x="308" y="333"/>
                      <a:pt x="275" y="361"/>
                    </a:cubicBezTo>
                    <a:lnTo>
                      <a:pt x="86" y="361"/>
                    </a:lnTo>
                    <a:cubicBezTo>
                      <a:pt x="53" y="333"/>
                      <a:pt x="34" y="292"/>
                      <a:pt x="34" y="249"/>
                    </a:cubicBezTo>
                    <a:close/>
                    <a:moveTo>
                      <a:pt x="262" y="516"/>
                    </a:moveTo>
                    <a:cubicBezTo>
                      <a:pt x="262" y="517"/>
                      <a:pt x="262" y="518"/>
                      <a:pt x="261" y="518"/>
                    </a:cubicBezTo>
                    <a:lnTo>
                      <a:pt x="100" y="518"/>
                    </a:lnTo>
                    <a:cubicBezTo>
                      <a:pt x="99" y="518"/>
                      <a:pt x="99" y="517"/>
                      <a:pt x="99" y="516"/>
                    </a:cubicBezTo>
                    <a:lnTo>
                      <a:pt x="99" y="436"/>
                    </a:lnTo>
                    <a:lnTo>
                      <a:pt x="262" y="436"/>
                    </a:lnTo>
                    <a:lnTo>
                      <a:pt x="262" y="516"/>
                    </a:lnTo>
                    <a:lnTo>
                      <a:pt x="262" y="516"/>
                    </a:lnTo>
                    <a:close/>
                    <a:moveTo>
                      <a:pt x="345" y="418"/>
                    </a:moveTo>
                    <a:cubicBezTo>
                      <a:pt x="345" y="419"/>
                      <a:pt x="344" y="419"/>
                      <a:pt x="344" y="419"/>
                    </a:cubicBezTo>
                    <a:lnTo>
                      <a:pt x="17" y="419"/>
                    </a:lnTo>
                    <a:cubicBezTo>
                      <a:pt x="17" y="419"/>
                      <a:pt x="16" y="419"/>
                      <a:pt x="16" y="418"/>
                    </a:cubicBezTo>
                    <a:lnTo>
                      <a:pt x="16" y="378"/>
                    </a:lnTo>
                    <a:cubicBezTo>
                      <a:pt x="16" y="378"/>
                      <a:pt x="17" y="377"/>
                      <a:pt x="17" y="377"/>
                    </a:cubicBezTo>
                    <a:lnTo>
                      <a:pt x="344" y="377"/>
                    </a:lnTo>
                    <a:cubicBezTo>
                      <a:pt x="344" y="377"/>
                      <a:pt x="345" y="378"/>
                      <a:pt x="345" y="378"/>
                    </a:cubicBezTo>
                    <a:lnTo>
                      <a:pt x="345" y="4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ea typeface="Manrope SemiBold" charset="0"/>
                  <a:cs typeface="Montserrat ExtraBold" panose="00000900000000000000" pitchFamily="2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ExtraBold" panose="00000900000000000000" pitchFamily="2" charset="0"/>
          <a:ea typeface="Montserrat ExtraBold" panose="00000900000000000000" pitchFamily="2" charset="0"/>
          <a:cs typeface="Montserrat ExtraBold" panose="000009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nrope SemiBold" charset="0"/>
          <a:cs typeface="Montserrat ExtraBold" panose="000009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nrope SemiBold" charset="0"/>
          <a:cs typeface="Montserrat ExtraBold" panose="000009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nrope SemiBold" charset="0"/>
          <a:cs typeface="Montserrat ExtraBold" panose="000009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ontserrat ExtraBold" panose="000009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ontserrat ExtraBold" panose="000009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ontserrat ExtraBold" panose="00000900000000000000" pitchFamily="2" charset="0"/>
              </a:defRPr>
            </a:lvl1pPr>
          </a:lstStyle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ontserrat ExtraBold" panose="00000900000000000000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ontserrat ExtraBold" panose="00000900000000000000" pitchFamily="2" charset="0"/>
              </a:defRPr>
            </a:lvl1pPr>
          </a:lstStyle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10275"/>
            <a:ext cx="12192001" cy="6899656"/>
            <a:chOff x="-1" y="-10275"/>
            <a:chExt cx="12192001" cy="6899656"/>
          </a:xfrm>
        </p:grpSpPr>
        <p:sp>
          <p:nvSpPr>
            <p:cNvPr id="8" name="矩形 7"/>
            <p:cNvSpPr/>
            <p:nvPr/>
          </p:nvSpPr>
          <p:spPr>
            <a:xfrm>
              <a:off x="0" y="-1"/>
              <a:ext cx="12192000" cy="6868274"/>
            </a:xfrm>
            <a:prstGeom prst="rect">
              <a:avLst/>
            </a:prstGeom>
            <a:solidFill>
              <a:srgbClr val="FEF9F8">
                <a:alpha val="8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Manrope SemiBold" charset="0"/>
                <a:cs typeface="Montserrat ExtraBold" panose="00000900000000000000" pitchFamily="2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88360" y="187504"/>
              <a:ext cx="11815281" cy="6482993"/>
            </a:xfrm>
            <a:prstGeom prst="rect">
              <a:avLst/>
            </a:prstGeom>
            <a:noFill/>
            <a:ln w="19050">
              <a:solidFill>
                <a:srgbClr val="F3E6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Manrope SemiBold" charset="0"/>
                <a:cs typeface="Montserrat ExtraBold" panose="00000900000000000000" pitchFamily="2" charset="0"/>
              </a:endParaRPr>
            </a:p>
          </p:txBody>
        </p:sp>
        <p:pic>
          <p:nvPicPr>
            <p:cNvPr id="10" name="图形 9"/>
            <p:cNvPicPr>
              <a:picLocks noChangeAspect="1"/>
            </p:cNvPicPr>
            <p:nvPr/>
          </p:nvPicPr>
          <p:blipFill>
            <a:blip r:embed="rId13" cstate="print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11127770" y="5834744"/>
              <a:ext cx="1064229" cy="1033530"/>
            </a:xfrm>
            <a:prstGeom prst="rect">
              <a:avLst/>
            </a:prstGeom>
          </p:spPr>
        </p:pic>
        <p:pic>
          <p:nvPicPr>
            <p:cNvPr id="11" name="图形 10"/>
            <p:cNvPicPr>
              <a:picLocks noChangeAspect="1"/>
            </p:cNvPicPr>
            <p:nvPr/>
          </p:nvPicPr>
          <p:blipFill>
            <a:blip r:embed="rId15" cstate="print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1312336" y="0"/>
              <a:ext cx="879664" cy="841829"/>
            </a:xfrm>
            <a:prstGeom prst="rect">
              <a:avLst/>
            </a:prstGeom>
          </p:spPr>
        </p:pic>
        <p:pic>
          <p:nvPicPr>
            <p:cNvPr id="12" name="图形 11"/>
            <p:cNvPicPr>
              <a:picLocks noChangeAspect="1"/>
            </p:cNvPicPr>
            <p:nvPr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-1" y="5911328"/>
              <a:ext cx="682171" cy="978053"/>
            </a:xfrm>
            <a:prstGeom prst="rect">
              <a:avLst/>
            </a:prstGeom>
          </p:spPr>
        </p:pic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19" cstate="print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0" y="-10275"/>
              <a:ext cx="1029009" cy="1084332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 userDrawn="1"/>
        </p:nvGrpSpPr>
        <p:grpSpPr>
          <a:xfrm>
            <a:off x="2670177" y="455207"/>
            <a:ext cx="6851646" cy="617741"/>
            <a:chOff x="2540825" y="440693"/>
            <a:chExt cx="6851646" cy="617741"/>
          </a:xfrm>
        </p:grpSpPr>
        <p:grpSp>
          <p:nvGrpSpPr>
            <p:cNvPr id="15" name="组合 14"/>
            <p:cNvGrpSpPr/>
            <p:nvPr/>
          </p:nvGrpSpPr>
          <p:grpSpPr>
            <a:xfrm>
              <a:off x="2540825" y="440693"/>
              <a:ext cx="617741" cy="617741"/>
              <a:chOff x="3557697" y="3120129"/>
              <a:chExt cx="617741" cy="61774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3557697" y="3120129"/>
                <a:ext cx="617741" cy="617741"/>
              </a:xfrm>
              <a:prstGeom prst="ellipse">
                <a:avLst/>
              </a:prstGeom>
              <a:solidFill>
                <a:srgbClr val="E8CF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ontserrat ExtraBold" panose="00000900000000000000" pitchFamily="2" charset="0"/>
                </a:endParaRPr>
              </a:p>
            </p:txBody>
          </p:sp>
          <p:sp>
            <p:nvSpPr>
              <p:cNvPr id="20" name="Oval 25"/>
              <p:cNvSpPr/>
              <p:nvPr/>
            </p:nvSpPr>
            <p:spPr>
              <a:xfrm>
                <a:off x="3760349" y="3272103"/>
                <a:ext cx="212437" cy="313793"/>
              </a:xfrm>
              <a:custGeom>
                <a:avLst/>
                <a:gdLst>
                  <a:gd name="T0" fmla="*/ 344 w 361"/>
                  <a:gd name="T1" fmla="*/ 361 h 534"/>
                  <a:gd name="T2" fmla="*/ 298 w 361"/>
                  <a:gd name="T3" fmla="*/ 361 h 534"/>
                  <a:gd name="T4" fmla="*/ 343 w 361"/>
                  <a:gd name="T5" fmla="*/ 249 h 534"/>
                  <a:gd name="T6" fmla="*/ 211 w 361"/>
                  <a:gd name="T7" fmla="*/ 3 h 534"/>
                  <a:gd name="T8" fmla="*/ 197 w 361"/>
                  <a:gd name="T9" fmla="*/ 3 h 534"/>
                  <a:gd name="T10" fmla="*/ 190 w 361"/>
                  <a:gd name="T11" fmla="*/ 15 h 534"/>
                  <a:gd name="T12" fmla="*/ 190 w 361"/>
                  <a:gd name="T13" fmla="*/ 145 h 534"/>
                  <a:gd name="T14" fmla="*/ 194 w 361"/>
                  <a:gd name="T15" fmla="*/ 152 h 534"/>
                  <a:gd name="T16" fmla="*/ 205 w 361"/>
                  <a:gd name="T17" fmla="*/ 173 h 534"/>
                  <a:gd name="T18" fmla="*/ 180 w 361"/>
                  <a:gd name="T19" fmla="*/ 198 h 534"/>
                  <a:gd name="T20" fmla="*/ 155 w 361"/>
                  <a:gd name="T21" fmla="*/ 173 h 534"/>
                  <a:gd name="T22" fmla="*/ 169 w 361"/>
                  <a:gd name="T23" fmla="*/ 150 h 534"/>
                  <a:gd name="T24" fmla="*/ 173 w 361"/>
                  <a:gd name="T25" fmla="*/ 143 h 534"/>
                  <a:gd name="T26" fmla="*/ 173 w 361"/>
                  <a:gd name="T27" fmla="*/ 15 h 534"/>
                  <a:gd name="T28" fmla="*/ 166 w 361"/>
                  <a:gd name="T29" fmla="*/ 3 h 534"/>
                  <a:gd name="T30" fmla="*/ 153 w 361"/>
                  <a:gd name="T31" fmla="*/ 3 h 534"/>
                  <a:gd name="T32" fmla="*/ 18 w 361"/>
                  <a:gd name="T33" fmla="*/ 249 h 534"/>
                  <a:gd name="T34" fmla="*/ 63 w 361"/>
                  <a:gd name="T35" fmla="*/ 361 h 534"/>
                  <a:gd name="T36" fmla="*/ 17 w 361"/>
                  <a:gd name="T37" fmla="*/ 361 h 534"/>
                  <a:gd name="T38" fmla="*/ 0 w 361"/>
                  <a:gd name="T39" fmla="*/ 378 h 534"/>
                  <a:gd name="T40" fmla="*/ 0 w 361"/>
                  <a:gd name="T41" fmla="*/ 418 h 534"/>
                  <a:gd name="T42" fmla="*/ 17 w 361"/>
                  <a:gd name="T43" fmla="*/ 436 h 534"/>
                  <a:gd name="T44" fmla="*/ 83 w 361"/>
                  <a:gd name="T45" fmla="*/ 436 h 534"/>
                  <a:gd name="T46" fmla="*/ 83 w 361"/>
                  <a:gd name="T47" fmla="*/ 516 h 534"/>
                  <a:gd name="T48" fmla="*/ 100 w 361"/>
                  <a:gd name="T49" fmla="*/ 534 h 534"/>
                  <a:gd name="T50" fmla="*/ 261 w 361"/>
                  <a:gd name="T51" fmla="*/ 534 h 534"/>
                  <a:gd name="T52" fmla="*/ 278 w 361"/>
                  <a:gd name="T53" fmla="*/ 516 h 534"/>
                  <a:gd name="T54" fmla="*/ 278 w 361"/>
                  <a:gd name="T55" fmla="*/ 436 h 534"/>
                  <a:gd name="T56" fmla="*/ 344 w 361"/>
                  <a:gd name="T57" fmla="*/ 436 h 534"/>
                  <a:gd name="T58" fmla="*/ 361 w 361"/>
                  <a:gd name="T59" fmla="*/ 418 h 534"/>
                  <a:gd name="T60" fmla="*/ 361 w 361"/>
                  <a:gd name="T61" fmla="*/ 378 h 534"/>
                  <a:gd name="T62" fmla="*/ 344 w 361"/>
                  <a:gd name="T63" fmla="*/ 361 h 534"/>
                  <a:gd name="T64" fmla="*/ 34 w 361"/>
                  <a:gd name="T65" fmla="*/ 249 h 534"/>
                  <a:gd name="T66" fmla="*/ 157 w 361"/>
                  <a:gd name="T67" fmla="*/ 19 h 534"/>
                  <a:gd name="T68" fmla="*/ 157 w 361"/>
                  <a:gd name="T69" fmla="*/ 139 h 534"/>
                  <a:gd name="T70" fmla="*/ 139 w 361"/>
                  <a:gd name="T71" fmla="*/ 173 h 534"/>
                  <a:gd name="T72" fmla="*/ 180 w 361"/>
                  <a:gd name="T73" fmla="*/ 214 h 534"/>
                  <a:gd name="T74" fmla="*/ 222 w 361"/>
                  <a:gd name="T75" fmla="*/ 173 h 534"/>
                  <a:gd name="T76" fmla="*/ 207 w 361"/>
                  <a:gd name="T77" fmla="*/ 141 h 534"/>
                  <a:gd name="T78" fmla="*/ 207 w 361"/>
                  <a:gd name="T79" fmla="*/ 20 h 534"/>
                  <a:gd name="T80" fmla="*/ 327 w 361"/>
                  <a:gd name="T81" fmla="*/ 249 h 534"/>
                  <a:gd name="T82" fmla="*/ 275 w 361"/>
                  <a:gd name="T83" fmla="*/ 361 h 534"/>
                  <a:gd name="T84" fmla="*/ 86 w 361"/>
                  <a:gd name="T85" fmla="*/ 361 h 534"/>
                  <a:gd name="T86" fmla="*/ 34 w 361"/>
                  <a:gd name="T87" fmla="*/ 249 h 534"/>
                  <a:gd name="T88" fmla="*/ 262 w 361"/>
                  <a:gd name="T89" fmla="*/ 516 h 534"/>
                  <a:gd name="T90" fmla="*/ 261 w 361"/>
                  <a:gd name="T91" fmla="*/ 518 h 534"/>
                  <a:gd name="T92" fmla="*/ 100 w 361"/>
                  <a:gd name="T93" fmla="*/ 518 h 534"/>
                  <a:gd name="T94" fmla="*/ 99 w 361"/>
                  <a:gd name="T95" fmla="*/ 516 h 534"/>
                  <a:gd name="T96" fmla="*/ 99 w 361"/>
                  <a:gd name="T97" fmla="*/ 436 h 534"/>
                  <a:gd name="T98" fmla="*/ 262 w 361"/>
                  <a:gd name="T99" fmla="*/ 436 h 534"/>
                  <a:gd name="T100" fmla="*/ 262 w 361"/>
                  <a:gd name="T101" fmla="*/ 516 h 534"/>
                  <a:gd name="T102" fmla="*/ 262 w 361"/>
                  <a:gd name="T103" fmla="*/ 516 h 534"/>
                  <a:gd name="T104" fmla="*/ 345 w 361"/>
                  <a:gd name="T105" fmla="*/ 418 h 534"/>
                  <a:gd name="T106" fmla="*/ 344 w 361"/>
                  <a:gd name="T107" fmla="*/ 419 h 534"/>
                  <a:gd name="T108" fmla="*/ 17 w 361"/>
                  <a:gd name="T109" fmla="*/ 419 h 534"/>
                  <a:gd name="T110" fmla="*/ 16 w 361"/>
                  <a:gd name="T111" fmla="*/ 418 h 534"/>
                  <a:gd name="T112" fmla="*/ 16 w 361"/>
                  <a:gd name="T113" fmla="*/ 378 h 534"/>
                  <a:gd name="T114" fmla="*/ 17 w 361"/>
                  <a:gd name="T115" fmla="*/ 377 h 534"/>
                  <a:gd name="T116" fmla="*/ 344 w 361"/>
                  <a:gd name="T117" fmla="*/ 377 h 534"/>
                  <a:gd name="T118" fmla="*/ 345 w 361"/>
                  <a:gd name="T119" fmla="*/ 378 h 534"/>
                  <a:gd name="T120" fmla="*/ 345 w 361"/>
                  <a:gd name="T121" fmla="*/ 418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1" h="534">
                    <a:moveTo>
                      <a:pt x="344" y="361"/>
                    </a:moveTo>
                    <a:lnTo>
                      <a:pt x="298" y="361"/>
                    </a:lnTo>
                    <a:cubicBezTo>
                      <a:pt x="327" y="330"/>
                      <a:pt x="343" y="291"/>
                      <a:pt x="343" y="249"/>
                    </a:cubicBezTo>
                    <a:cubicBezTo>
                      <a:pt x="343" y="175"/>
                      <a:pt x="281" y="44"/>
                      <a:pt x="211" y="3"/>
                    </a:cubicBezTo>
                    <a:cubicBezTo>
                      <a:pt x="206" y="1"/>
                      <a:pt x="201" y="0"/>
                      <a:pt x="197" y="3"/>
                    </a:cubicBezTo>
                    <a:cubicBezTo>
                      <a:pt x="193" y="5"/>
                      <a:pt x="190" y="10"/>
                      <a:pt x="190" y="15"/>
                    </a:cubicBezTo>
                    <a:lnTo>
                      <a:pt x="190" y="145"/>
                    </a:lnTo>
                    <a:cubicBezTo>
                      <a:pt x="190" y="148"/>
                      <a:pt x="192" y="150"/>
                      <a:pt x="194" y="152"/>
                    </a:cubicBezTo>
                    <a:cubicBezTo>
                      <a:pt x="201" y="156"/>
                      <a:pt x="205" y="164"/>
                      <a:pt x="205" y="173"/>
                    </a:cubicBezTo>
                    <a:cubicBezTo>
                      <a:pt x="205" y="186"/>
                      <a:pt x="194" y="198"/>
                      <a:pt x="180" y="198"/>
                    </a:cubicBezTo>
                    <a:cubicBezTo>
                      <a:pt x="167" y="198"/>
                      <a:pt x="155" y="186"/>
                      <a:pt x="155" y="173"/>
                    </a:cubicBezTo>
                    <a:cubicBezTo>
                      <a:pt x="155" y="163"/>
                      <a:pt x="161" y="155"/>
                      <a:pt x="169" y="150"/>
                    </a:cubicBezTo>
                    <a:cubicBezTo>
                      <a:pt x="171" y="149"/>
                      <a:pt x="173" y="146"/>
                      <a:pt x="173" y="143"/>
                    </a:cubicBezTo>
                    <a:lnTo>
                      <a:pt x="173" y="15"/>
                    </a:lnTo>
                    <a:cubicBezTo>
                      <a:pt x="173" y="10"/>
                      <a:pt x="171" y="5"/>
                      <a:pt x="166" y="3"/>
                    </a:cubicBezTo>
                    <a:cubicBezTo>
                      <a:pt x="162" y="0"/>
                      <a:pt x="157" y="0"/>
                      <a:pt x="153" y="3"/>
                    </a:cubicBezTo>
                    <a:cubicBezTo>
                      <a:pt x="81" y="40"/>
                      <a:pt x="18" y="172"/>
                      <a:pt x="18" y="249"/>
                    </a:cubicBezTo>
                    <a:cubicBezTo>
                      <a:pt x="18" y="291"/>
                      <a:pt x="34" y="331"/>
                      <a:pt x="63" y="361"/>
                    </a:cubicBezTo>
                    <a:lnTo>
                      <a:pt x="17" y="361"/>
                    </a:lnTo>
                    <a:cubicBezTo>
                      <a:pt x="8" y="361"/>
                      <a:pt x="0" y="369"/>
                      <a:pt x="0" y="378"/>
                    </a:cubicBezTo>
                    <a:lnTo>
                      <a:pt x="0" y="418"/>
                    </a:lnTo>
                    <a:cubicBezTo>
                      <a:pt x="0" y="428"/>
                      <a:pt x="8" y="436"/>
                      <a:pt x="17" y="436"/>
                    </a:cubicBezTo>
                    <a:lnTo>
                      <a:pt x="83" y="436"/>
                    </a:lnTo>
                    <a:lnTo>
                      <a:pt x="83" y="516"/>
                    </a:lnTo>
                    <a:cubicBezTo>
                      <a:pt x="83" y="526"/>
                      <a:pt x="90" y="534"/>
                      <a:pt x="100" y="534"/>
                    </a:cubicBezTo>
                    <a:lnTo>
                      <a:pt x="261" y="534"/>
                    </a:lnTo>
                    <a:cubicBezTo>
                      <a:pt x="271" y="534"/>
                      <a:pt x="278" y="526"/>
                      <a:pt x="278" y="516"/>
                    </a:cubicBezTo>
                    <a:lnTo>
                      <a:pt x="278" y="436"/>
                    </a:lnTo>
                    <a:lnTo>
                      <a:pt x="344" y="436"/>
                    </a:lnTo>
                    <a:cubicBezTo>
                      <a:pt x="353" y="436"/>
                      <a:pt x="361" y="428"/>
                      <a:pt x="361" y="418"/>
                    </a:cubicBezTo>
                    <a:lnTo>
                      <a:pt x="361" y="378"/>
                    </a:lnTo>
                    <a:cubicBezTo>
                      <a:pt x="361" y="369"/>
                      <a:pt x="353" y="361"/>
                      <a:pt x="344" y="361"/>
                    </a:cubicBezTo>
                    <a:close/>
                    <a:moveTo>
                      <a:pt x="34" y="249"/>
                    </a:moveTo>
                    <a:cubicBezTo>
                      <a:pt x="34" y="178"/>
                      <a:pt x="93" y="55"/>
                      <a:pt x="157" y="19"/>
                    </a:cubicBezTo>
                    <a:lnTo>
                      <a:pt x="157" y="139"/>
                    </a:lnTo>
                    <a:cubicBezTo>
                      <a:pt x="146" y="146"/>
                      <a:pt x="139" y="159"/>
                      <a:pt x="139" y="173"/>
                    </a:cubicBezTo>
                    <a:cubicBezTo>
                      <a:pt x="139" y="195"/>
                      <a:pt x="158" y="214"/>
                      <a:pt x="180" y="214"/>
                    </a:cubicBezTo>
                    <a:cubicBezTo>
                      <a:pt x="203" y="214"/>
                      <a:pt x="222" y="195"/>
                      <a:pt x="222" y="173"/>
                    </a:cubicBezTo>
                    <a:cubicBezTo>
                      <a:pt x="222" y="160"/>
                      <a:pt x="216" y="149"/>
                      <a:pt x="207" y="141"/>
                    </a:cubicBezTo>
                    <a:lnTo>
                      <a:pt x="207" y="20"/>
                    </a:lnTo>
                    <a:cubicBezTo>
                      <a:pt x="269" y="59"/>
                      <a:pt x="327" y="181"/>
                      <a:pt x="327" y="249"/>
                    </a:cubicBezTo>
                    <a:cubicBezTo>
                      <a:pt x="327" y="292"/>
                      <a:pt x="308" y="333"/>
                      <a:pt x="275" y="361"/>
                    </a:cubicBezTo>
                    <a:lnTo>
                      <a:pt x="86" y="361"/>
                    </a:lnTo>
                    <a:cubicBezTo>
                      <a:pt x="53" y="333"/>
                      <a:pt x="34" y="292"/>
                      <a:pt x="34" y="249"/>
                    </a:cubicBezTo>
                    <a:close/>
                    <a:moveTo>
                      <a:pt x="262" y="516"/>
                    </a:moveTo>
                    <a:cubicBezTo>
                      <a:pt x="262" y="517"/>
                      <a:pt x="262" y="518"/>
                      <a:pt x="261" y="518"/>
                    </a:cubicBezTo>
                    <a:lnTo>
                      <a:pt x="100" y="518"/>
                    </a:lnTo>
                    <a:cubicBezTo>
                      <a:pt x="99" y="518"/>
                      <a:pt x="99" y="517"/>
                      <a:pt x="99" y="516"/>
                    </a:cubicBezTo>
                    <a:lnTo>
                      <a:pt x="99" y="436"/>
                    </a:lnTo>
                    <a:lnTo>
                      <a:pt x="262" y="436"/>
                    </a:lnTo>
                    <a:lnTo>
                      <a:pt x="262" y="516"/>
                    </a:lnTo>
                    <a:lnTo>
                      <a:pt x="262" y="516"/>
                    </a:lnTo>
                    <a:close/>
                    <a:moveTo>
                      <a:pt x="345" y="418"/>
                    </a:moveTo>
                    <a:cubicBezTo>
                      <a:pt x="345" y="419"/>
                      <a:pt x="344" y="419"/>
                      <a:pt x="344" y="419"/>
                    </a:cubicBezTo>
                    <a:lnTo>
                      <a:pt x="17" y="419"/>
                    </a:lnTo>
                    <a:cubicBezTo>
                      <a:pt x="17" y="419"/>
                      <a:pt x="16" y="419"/>
                      <a:pt x="16" y="418"/>
                    </a:cubicBezTo>
                    <a:lnTo>
                      <a:pt x="16" y="378"/>
                    </a:lnTo>
                    <a:cubicBezTo>
                      <a:pt x="16" y="378"/>
                      <a:pt x="17" y="377"/>
                      <a:pt x="17" y="377"/>
                    </a:cubicBezTo>
                    <a:lnTo>
                      <a:pt x="344" y="377"/>
                    </a:lnTo>
                    <a:cubicBezTo>
                      <a:pt x="344" y="377"/>
                      <a:pt x="345" y="378"/>
                      <a:pt x="345" y="378"/>
                    </a:cubicBezTo>
                    <a:lnTo>
                      <a:pt x="345" y="4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ea typeface="Manrope SemiBold" charset="0"/>
                  <a:cs typeface="Montserrat ExtraBold" panose="00000900000000000000" pitchFamily="2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774730" y="440693"/>
              <a:ext cx="617741" cy="617741"/>
              <a:chOff x="3557697" y="3120129"/>
              <a:chExt cx="617741" cy="61774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557697" y="3120129"/>
                <a:ext cx="617741" cy="617741"/>
              </a:xfrm>
              <a:prstGeom prst="ellipse">
                <a:avLst/>
              </a:prstGeom>
              <a:solidFill>
                <a:srgbClr val="E8CF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ontserrat ExtraBold" panose="00000900000000000000" pitchFamily="2" charset="0"/>
                </a:endParaRPr>
              </a:p>
            </p:txBody>
          </p:sp>
          <p:sp>
            <p:nvSpPr>
              <p:cNvPr id="18" name="Oval 25"/>
              <p:cNvSpPr/>
              <p:nvPr/>
            </p:nvSpPr>
            <p:spPr>
              <a:xfrm>
                <a:off x="3760349" y="3272103"/>
                <a:ext cx="212437" cy="313793"/>
              </a:xfrm>
              <a:custGeom>
                <a:avLst/>
                <a:gdLst>
                  <a:gd name="T0" fmla="*/ 344 w 361"/>
                  <a:gd name="T1" fmla="*/ 361 h 534"/>
                  <a:gd name="T2" fmla="*/ 298 w 361"/>
                  <a:gd name="T3" fmla="*/ 361 h 534"/>
                  <a:gd name="T4" fmla="*/ 343 w 361"/>
                  <a:gd name="T5" fmla="*/ 249 h 534"/>
                  <a:gd name="T6" fmla="*/ 211 w 361"/>
                  <a:gd name="T7" fmla="*/ 3 h 534"/>
                  <a:gd name="T8" fmla="*/ 197 w 361"/>
                  <a:gd name="T9" fmla="*/ 3 h 534"/>
                  <a:gd name="T10" fmla="*/ 190 w 361"/>
                  <a:gd name="T11" fmla="*/ 15 h 534"/>
                  <a:gd name="T12" fmla="*/ 190 w 361"/>
                  <a:gd name="T13" fmla="*/ 145 h 534"/>
                  <a:gd name="T14" fmla="*/ 194 w 361"/>
                  <a:gd name="T15" fmla="*/ 152 h 534"/>
                  <a:gd name="T16" fmla="*/ 205 w 361"/>
                  <a:gd name="T17" fmla="*/ 173 h 534"/>
                  <a:gd name="T18" fmla="*/ 180 w 361"/>
                  <a:gd name="T19" fmla="*/ 198 h 534"/>
                  <a:gd name="T20" fmla="*/ 155 w 361"/>
                  <a:gd name="T21" fmla="*/ 173 h 534"/>
                  <a:gd name="T22" fmla="*/ 169 w 361"/>
                  <a:gd name="T23" fmla="*/ 150 h 534"/>
                  <a:gd name="T24" fmla="*/ 173 w 361"/>
                  <a:gd name="T25" fmla="*/ 143 h 534"/>
                  <a:gd name="T26" fmla="*/ 173 w 361"/>
                  <a:gd name="T27" fmla="*/ 15 h 534"/>
                  <a:gd name="T28" fmla="*/ 166 w 361"/>
                  <a:gd name="T29" fmla="*/ 3 h 534"/>
                  <a:gd name="T30" fmla="*/ 153 w 361"/>
                  <a:gd name="T31" fmla="*/ 3 h 534"/>
                  <a:gd name="T32" fmla="*/ 18 w 361"/>
                  <a:gd name="T33" fmla="*/ 249 h 534"/>
                  <a:gd name="T34" fmla="*/ 63 w 361"/>
                  <a:gd name="T35" fmla="*/ 361 h 534"/>
                  <a:gd name="T36" fmla="*/ 17 w 361"/>
                  <a:gd name="T37" fmla="*/ 361 h 534"/>
                  <a:gd name="T38" fmla="*/ 0 w 361"/>
                  <a:gd name="T39" fmla="*/ 378 h 534"/>
                  <a:gd name="T40" fmla="*/ 0 w 361"/>
                  <a:gd name="T41" fmla="*/ 418 h 534"/>
                  <a:gd name="T42" fmla="*/ 17 w 361"/>
                  <a:gd name="T43" fmla="*/ 436 h 534"/>
                  <a:gd name="T44" fmla="*/ 83 w 361"/>
                  <a:gd name="T45" fmla="*/ 436 h 534"/>
                  <a:gd name="T46" fmla="*/ 83 w 361"/>
                  <a:gd name="T47" fmla="*/ 516 h 534"/>
                  <a:gd name="T48" fmla="*/ 100 w 361"/>
                  <a:gd name="T49" fmla="*/ 534 h 534"/>
                  <a:gd name="T50" fmla="*/ 261 w 361"/>
                  <a:gd name="T51" fmla="*/ 534 h 534"/>
                  <a:gd name="T52" fmla="*/ 278 w 361"/>
                  <a:gd name="T53" fmla="*/ 516 h 534"/>
                  <a:gd name="T54" fmla="*/ 278 w 361"/>
                  <a:gd name="T55" fmla="*/ 436 h 534"/>
                  <a:gd name="T56" fmla="*/ 344 w 361"/>
                  <a:gd name="T57" fmla="*/ 436 h 534"/>
                  <a:gd name="T58" fmla="*/ 361 w 361"/>
                  <a:gd name="T59" fmla="*/ 418 h 534"/>
                  <a:gd name="T60" fmla="*/ 361 w 361"/>
                  <a:gd name="T61" fmla="*/ 378 h 534"/>
                  <a:gd name="T62" fmla="*/ 344 w 361"/>
                  <a:gd name="T63" fmla="*/ 361 h 534"/>
                  <a:gd name="T64" fmla="*/ 34 w 361"/>
                  <a:gd name="T65" fmla="*/ 249 h 534"/>
                  <a:gd name="T66" fmla="*/ 157 w 361"/>
                  <a:gd name="T67" fmla="*/ 19 h 534"/>
                  <a:gd name="T68" fmla="*/ 157 w 361"/>
                  <a:gd name="T69" fmla="*/ 139 h 534"/>
                  <a:gd name="T70" fmla="*/ 139 w 361"/>
                  <a:gd name="T71" fmla="*/ 173 h 534"/>
                  <a:gd name="T72" fmla="*/ 180 w 361"/>
                  <a:gd name="T73" fmla="*/ 214 h 534"/>
                  <a:gd name="T74" fmla="*/ 222 w 361"/>
                  <a:gd name="T75" fmla="*/ 173 h 534"/>
                  <a:gd name="T76" fmla="*/ 207 w 361"/>
                  <a:gd name="T77" fmla="*/ 141 h 534"/>
                  <a:gd name="T78" fmla="*/ 207 w 361"/>
                  <a:gd name="T79" fmla="*/ 20 h 534"/>
                  <a:gd name="T80" fmla="*/ 327 w 361"/>
                  <a:gd name="T81" fmla="*/ 249 h 534"/>
                  <a:gd name="T82" fmla="*/ 275 w 361"/>
                  <a:gd name="T83" fmla="*/ 361 h 534"/>
                  <a:gd name="T84" fmla="*/ 86 w 361"/>
                  <a:gd name="T85" fmla="*/ 361 h 534"/>
                  <a:gd name="T86" fmla="*/ 34 w 361"/>
                  <a:gd name="T87" fmla="*/ 249 h 534"/>
                  <a:gd name="T88" fmla="*/ 262 w 361"/>
                  <a:gd name="T89" fmla="*/ 516 h 534"/>
                  <a:gd name="T90" fmla="*/ 261 w 361"/>
                  <a:gd name="T91" fmla="*/ 518 h 534"/>
                  <a:gd name="T92" fmla="*/ 100 w 361"/>
                  <a:gd name="T93" fmla="*/ 518 h 534"/>
                  <a:gd name="T94" fmla="*/ 99 w 361"/>
                  <a:gd name="T95" fmla="*/ 516 h 534"/>
                  <a:gd name="T96" fmla="*/ 99 w 361"/>
                  <a:gd name="T97" fmla="*/ 436 h 534"/>
                  <a:gd name="T98" fmla="*/ 262 w 361"/>
                  <a:gd name="T99" fmla="*/ 436 h 534"/>
                  <a:gd name="T100" fmla="*/ 262 w 361"/>
                  <a:gd name="T101" fmla="*/ 516 h 534"/>
                  <a:gd name="T102" fmla="*/ 262 w 361"/>
                  <a:gd name="T103" fmla="*/ 516 h 534"/>
                  <a:gd name="T104" fmla="*/ 345 w 361"/>
                  <a:gd name="T105" fmla="*/ 418 h 534"/>
                  <a:gd name="T106" fmla="*/ 344 w 361"/>
                  <a:gd name="T107" fmla="*/ 419 h 534"/>
                  <a:gd name="T108" fmla="*/ 17 w 361"/>
                  <a:gd name="T109" fmla="*/ 419 h 534"/>
                  <a:gd name="T110" fmla="*/ 16 w 361"/>
                  <a:gd name="T111" fmla="*/ 418 h 534"/>
                  <a:gd name="T112" fmla="*/ 16 w 361"/>
                  <a:gd name="T113" fmla="*/ 378 h 534"/>
                  <a:gd name="T114" fmla="*/ 17 w 361"/>
                  <a:gd name="T115" fmla="*/ 377 h 534"/>
                  <a:gd name="T116" fmla="*/ 344 w 361"/>
                  <a:gd name="T117" fmla="*/ 377 h 534"/>
                  <a:gd name="T118" fmla="*/ 345 w 361"/>
                  <a:gd name="T119" fmla="*/ 378 h 534"/>
                  <a:gd name="T120" fmla="*/ 345 w 361"/>
                  <a:gd name="T121" fmla="*/ 418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1" h="534">
                    <a:moveTo>
                      <a:pt x="344" y="361"/>
                    </a:moveTo>
                    <a:lnTo>
                      <a:pt x="298" y="361"/>
                    </a:lnTo>
                    <a:cubicBezTo>
                      <a:pt x="327" y="330"/>
                      <a:pt x="343" y="291"/>
                      <a:pt x="343" y="249"/>
                    </a:cubicBezTo>
                    <a:cubicBezTo>
                      <a:pt x="343" y="175"/>
                      <a:pt x="281" y="44"/>
                      <a:pt x="211" y="3"/>
                    </a:cubicBezTo>
                    <a:cubicBezTo>
                      <a:pt x="206" y="1"/>
                      <a:pt x="201" y="0"/>
                      <a:pt x="197" y="3"/>
                    </a:cubicBezTo>
                    <a:cubicBezTo>
                      <a:pt x="193" y="5"/>
                      <a:pt x="190" y="10"/>
                      <a:pt x="190" y="15"/>
                    </a:cubicBezTo>
                    <a:lnTo>
                      <a:pt x="190" y="145"/>
                    </a:lnTo>
                    <a:cubicBezTo>
                      <a:pt x="190" y="148"/>
                      <a:pt x="192" y="150"/>
                      <a:pt x="194" y="152"/>
                    </a:cubicBezTo>
                    <a:cubicBezTo>
                      <a:pt x="201" y="156"/>
                      <a:pt x="205" y="164"/>
                      <a:pt x="205" y="173"/>
                    </a:cubicBezTo>
                    <a:cubicBezTo>
                      <a:pt x="205" y="186"/>
                      <a:pt x="194" y="198"/>
                      <a:pt x="180" y="198"/>
                    </a:cubicBezTo>
                    <a:cubicBezTo>
                      <a:pt x="167" y="198"/>
                      <a:pt x="155" y="186"/>
                      <a:pt x="155" y="173"/>
                    </a:cubicBezTo>
                    <a:cubicBezTo>
                      <a:pt x="155" y="163"/>
                      <a:pt x="161" y="155"/>
                      <a:pt x="169" y="150"/>
                    </a:cubicBezTo>
                    <a:cubicBezTo>
                      <a:pt x="171" y="149"/>
                      <a:pt x="173" y="146"/>
                      <a:pt x="173" y="143"/>
                    </a:cubicBezTo>
                    <a:lnTo>
                      <a:pt x="173" y="15"/>
                    </a:lnTo>
                    <a:cubicBezTo>
                      <a:pt x="173" y="10"/>
                      <a:pt x="171" y="5"/>
                      <a:pt x="166" y="3"/>
                    </a:cubicBezTo>
                    <a:cubicBezTo>
                      <a:pt x="162" y="0"/>
                      <a:pt x="157" y="0"/>
                      <a:pt x="153" y="3"/>
                    </a:cubicBezTo>
                    <a:cubicBezTo>
                      <a:pt x="81" y="40"/>
                      <a:pt x="18" y="172"/>
                      <a:pt x="18" y="249"/>
                    </a:cubicBezTo>
                    <a:cubicBezTo>
                      <a:pt x="18" y="291"/>
                      <a:pt x="34" y="331"/>
                      <a:pt x="63" y="361"/>
                    </a:cubicBezTo>
                    <a:lnTo>
                      <a:pt x="17" y="361"/>
                    </a:lnTo>
                    <a:cubicBezTo>
                      <a:pt x="8" y="361"/>
                      <a:pt x="0" y="369"/>
                      <a:pt x="0" y="378"/>
                    </a:cubicBezTo>
                    <a:lnTo>
                      <a:pt x="0" y="418"/>
                    </a:lnTo>
                    <a:cubicBezTo>
                      <a:pt x="0" y="428"/>
                      <a:pt x="8" y="436"/>
                      <a:pt x="17" y="436"/>
                    </a:cubicBezTo>
                    <a:lnTo>
                      <a:pt x="83" y="436"/>
                    </a:lnTo>
                    <a:lnTo>
                      <a:pt x="83" y="516"/>
                    </a:lnTo>
                    <a:cubicBezTo>
                      <a:pt x="83" y="526"/>
                      <a:pt x="90" y="534"/>
                      <a:pt x="100" y="534"/>
                    </a:cubicBezTo>
                    <a:lnTo>
                      <a:pt x="261" y="534"/>
                    </a:lnTo>
                    <a:cubicBezTo>
                      <a:pt x="271" y="534"/>
                      <a:pt x="278" y="526"/>
                      <a:pt x="278" y="516"/>
                    </a:cubicBezTo>
                    <a:lnTo>
                      <a:pt x="278" y="436"/>
                    </a:lnTo>
                    <a:lnTo>
                      <a:pt x="344" y="436"/>
                    </a:lnTo>
                    <a:cubicBezTo>
                      <a:pt x="353" y="436"/>
                      <a:pt x="361" y="428"/>
                      <a:pt x="361" y="418"/>
                    </a:cubicBezTo>
                    <a:lnTo>
                      <a:pt x="361" y="378"/>
                    </a:lnTo>
                    <a:cubicBezTo>
                      <a:pt x="361" y="369"/>
                      <a:pt x="353" y="361"/>
                      <a:pt x="344" y="361"/>
                    </a:cubicBezTo>
                    <a:close/>
                    <a:moveTo>
                      <a:pt x="34" y="249"/>
                    </a:moveTo>
                    <a:cubicBezTo>
                      <a:pt x="34" y="178"/>
                      <a:pt x="93" y="55"/>
                      <a:pt x="157" y="19"/>
                    </a:cubicBezTo>
                    <a:lnTo>
                      <a:pt x="157" y="139"/>
                    </a:lnTo>
                    <a:cubicBezTo>
                      <a:pt x="146" y="146"/>
                      <a:pt x="139" y="159"/>
                      <a:pt x="139" y="173"/>
                    </a:cubicBezTo>
                    <a:cubicBezTo>
                      <a:pt x="139" y="195"/>
                      <a:pt x="158" y="214"/>
                      <a:pt x="180" y="214"/>
                    </a:cubicBezTo>
                    <a:cubicBezTo>
                      <a:pt x="203" y="214"/>
                      <a:pt x="222" y="195"/>
                      <a:pt x="222" y="173"/>
                    </a:cubicBezTo>
                    <a:cubicBezTo>
                      <a:pt x="222" y="160"/>
                      <a:pt x="216" y="149"/>
                      <a:pt x="207" y="141"/>
                    </a:cubicBezTo>
                    <a:lnTo>
                      <a:pt x="207" y="20"/>
                    </a:lnTo>
                    <a:cubicBezTo>
                      <a:pt x="269" y="59"/>
                      <a:pt x="327" y="181"/>
                      <a:pt x="327" y="249"/>
                    </a:cubicBezTo>
                    <a:cubicBezTo>
                      <a:pt x="327" y="292"/>
                      <a:pt x="308" y="333"/>
                      <a:pt x="275" y="361"/>
                    </a:cubicBezTo>
                    <a:lnTo>
                      <a:pt x="86" y="361"/>
                    </a:lnTo>
                    <a:cubicBezTo>
                      <a:pt x="53" y="333"/>
                      <a:pt x="34" y="292"/>
                      <a:pt x="34" y="249"/>
                    </a:cubicBezTo>
                    <a:close/>
                    <a:moveTo>
                      <a:pt x="262" y="516"/>
                    </a:moveTo>
                    <a:cubicBezTo>
                      <a:pt x="262" y="517"/>
                      <a:pt x="262" y="518"/>
                      <a:pt x="261" y="518"/>
                    </a:cubicBezTo>
                    <a:lnTo>
                      <a:pt x="100" y="518"/>
                    </a:lnTo>
                    <a:cubicBezTo>
                      <a:pt x="99" y="518"/>
                      <a:pt x="99" y="517"/>
                      <a:pt x="99" y="516"/>
                    </a:cubicBezTo>
                    <a:lnTo>
                      <a:pt x="99" y="436"/>
                    </a:lnTo>
                    <a:lnTo>
                      <a:pt x="262" y="436"/>
                    </a:lnTo>
                    <a:lnTo>
                      <a:pt x="262" y="516"/>
                    </a:lnTo>
                    <a:lnTo>
                      <a:pt x="262" y="516"/>
                    </a:lnTo>
                    <a:close/>
                    <a:moveTo>
                      <a:pt x="345" y="418"/>
                    </a:moveTo>
                    <a:cubicBezTo>
                      <a:pt x="345" y="419"/>
                      <a:pt x="344" y="419"/>
                      <a:pt x="344" y="419"/>
                    </a:cubicBezTo>
                    <a:lnTo>
                      <a:pt x="17" y="419"/>
                    </a:lnTo>
                    <a:cubicBezTo>
                      <a:pt x="17" y="419"/>
                      <a:pt x="16" y="419"/>
                      <a:pt x="16" y="418"/>
                    </a:cubicBezTo>
                    <a:lnTo>
                      <a:pt x="16" y="378"/>
                    </a:lnTo>
                    <a:cubicBezTo>
                      <a:pt x="16" y="378"/>
                      <a:pt x="17" y="377"/>
                      <a:pt x="17" y="377"/>
                    </a:cubicBezTo>
                    <a:lnTo>
                      <a:pt x="344" y="377"/>
                    </a:lnTo>
                    <a:cubicBezTo>
                      <a:pt x="344" y="377"/>
                      <a:pt x="345" y="378"/>
                      <a:pt x="345" y="378"/>
                    </a:cubicBezTo>
                    <a:lnTo>
                      <a:pt x="345" y="4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ea typeface="Manrope SemiBold" charset="0"/>
                  <a:cs typeface="Montserrat ExtraBold" panose="00000900000000000000" pitchFamily="2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ExtraBold" panose="00000900000000000000" pitchFamily="2" charset="0"/>
          <a:ea typeface="Montserrat ExtraBold" panose="00000900000000000000" pitchFamily="2" charset="0"/>
          <a:cs typeface="Montserrat ExtraBold" panose="000009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nrope SemiBold" charset="0"/>
          <a:cs typeface="Montserrat ExtraBold" panose="000009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nrope SemiBold" charset="0"/>
          <a:cs typeface="Montserrat ExtraBold" panose="000009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nrope SemiBold" charset="0"/>
          <a:cs typeface="Montserrat ExtraBold" panose="000009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ontserrat ExtraBold" panose="000009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ontserrat ExtraBold" panose="000009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ontserrat ExtraBold" panose="00000900000000000000" pitchFamily="2" charset="0"/>
              </a:defRPr>
            </a:lvl1pPr>
          </a:lstStyle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ontserrat ExtraBold" panose="00000900000000000000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ontserrat ExtraBold" panose="00000900000000000000" pitchFamily="2" charset="0"/>
              </a:defRPr>
            </a:lvl1pPr>
          </a:lstStyle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10275"/>
            <a:ext cx="12192001" cy="6899656"/>
            <a:chOff x="-1" y="-10275"/>
            <a:chExt cx="12192001" cy="6899656"/>
          </a:xfrm>
        </p:grpSpPr>
        <p:sp>
          <p:nvSpPr>
            <p:cNvPr id="8" name="矩形 7"/>
            <p:cNvSpPr/>
            <p:nvPr/>
          </p:nvSpPr>
          <p:spPr>
            <a:xfrm>
              <a:off x="0" y="-1"/>
              <a:ext cx="12192000" cy="6868274"/>
            </a:xfrm>
            <a:prstGeom prst="rect">
              <a:avLst/>
            </a:prstGeom>
            <a:solidFill>
              <a:srgbClr val="FEF9F8">
                <a:alpha val="8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Manrope SemiBold" charset="0"/>
                <a:cs typeface="Montserrat ExtraBold" panose="00000900000000000000" pitchFamily="2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88360" y="187504"/>
              <a:ext cx="11815281" cy="6482993"/>
            </a:xfrm>
            <a:prstGeom prst="rect">
              <a:avLst/>
            </a:prstGeom>
            <a:noFill/>
            <a:ln w="19050">
              <a:solidFill>
                <a:srgbClr val="F3E6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Manrope SemiBold" charset="0"/>
                <a:cs typeface="Montserrat ExtraBold" panose="00000900000000000000" pitchFamily="2" charset="0"/>
              </a:endParaRPr>
            </a:p>
          </p:txBody>
        </p:sp>
        <p:pic>
          <p:nvPicPr>
            <p:cNvPr id="10" name="图形 9"/>
            <p:cNvPicPr>
              <a:picLocks noChangeAspect="1"/>
            </p:cNvPicPr>
            <p:nvPr/>
          </p:nvPicPr>
          <p:blipFill>
            <a:blip r:embed="rId13" cstate="print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11127770" y="5834744"/>
              <a:ext cx="1064229" cy="1033530"/>
            </a:xfrm>
            <a:prstGeom prst="rect">
              <a:avLst/>
            </a:prstGeom>
          </p:spPr>
        </p:pic>
        <p:pic>
          <p:nvPicPr>
            <p:cNvPr id="11" name="图形 10"/>
            <p:cNvPicPr>
              <a:picLocks noChangeAspect="1"/>
            </p:cNvPicPr>
            <p:nvPr/>
          </p:nvPicPr>
          <p:blipFill>
            <a:blip r:embed="rId15" cstate="print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1312336" y="0"/>
              <a:ext cx="879664" cy="841829"/>
            </a:xfrm>
            <a:prstGeom prst="rect">
              <a:avLst/>
            </a:prstGeom>
          </p:spPr>
        </p:pic>
        <p:pic>
          <p:nvPicPr>
            <p:cNvPr id="12" name="图形 11"/>
            <p:cNvPicPr>
              <a:picLocks noChangeAspect="1"/>
            </p:cNvPicPr>
            <p:nvPr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-1" y="5911328"/>
              <a:ext cx="682171" cy="978053"/>
            </a:xfrm>
            <a:prstGeom prst="rect">
              <a:avLst/>
            </a:prstGeom>
          </p:spPr>
        </p:pic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19" cstate="print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0" y="-10275"/>
              <a:ext cx="1029009" cy="1084332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 userDrawn="1"/>
        </p:nvGrpSpPr>
        <p:grpSpPr>
          <a:xfrm>
            <a:off x="2670177" y="455207"/>
            <a:ext cx="6851646" cy="617741"/>
            <a:chOff x="2540825" y="440693"/>
            <a:chExt cx="6851646" cy="617741"/>
          </a:xfrm>
        </p:grpSpPr>
        <p:grpSp>
          <p:nvGrpSpPr>
            <p:cNvPr id="15" name="组合 14"/>
            <p:cNvGrpSpPr/>
            <p:nvPr/>
          </p:nvGrpSpPr>
          <p:grpSpPr>
            <a:xfrm>
              <a:off x="2540825" y="440693"/>
              <a:ext cx="617741" cy="617741"/>
              <a:chOff x="3557697" y="3120129"/>
              <a:chExt cx="617741" cy="61774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3557697" y="3120129"/>
                <a:ext cx="617741" cy="617741"/>
              </a:xfrm>
              <a:prstGeom prst="ellipse">
                <a:avLst/>
              </a:prstGeom>
              <a:solidFill>
                <a:srgbClr val="E8CF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ontserrat ExtraBold" panose="00000900000000000000" pitchFamily="2" charset="0"/>
                </a:endParaRPr>
              </a:p>
            </p:txBody>
          </p:sp>
          <p:sp>
            <p:nvSpPr>
              <p:cNvPr id="20" name="Oval 25"/>
              <p:cNvSpPr/>
              <p:nvPr/>
            </p:nvSpPr>
            <p:spPr>
              <a:xfrm>
                <a:off x="3760349" y="3272103"/>
                <a:ext cx="212437" cy="313793"/>
              </a:xfrm>
              <a:custGeom>
                <a:avLst/>
                <a:gdLst>
                  <a:gd name="T0" fmla="*/ 344 w 361"/>
                  <a:gd name="T1" fmla="*/ 361 h 534"/>
                  <a:gd name="T2" fmla="*/ 298 w 361"/>
                  <a:gd name="T3" fmla="*/ 361 h 534"/>
                  <a:gd name="T4" fmla="*/ 343 w 361"/>
                  <a:gd name="T5" fmla="*/ 249 h 534"/>
                  <a:gd name="T6" fmla="*/ 211 w 361"/>
                  <a:gd name="T7" fmla="*/ 3 h 534"/>
                  <a:gd name="T8" fmla="*/ 197 w 361"/>
                  <a:gd name="T9" fmla="*/ 3 h 534"/>
                  <a:gd name="T10" fmla="*/ 190 w 361"/>
                  <a:gd name="T11" fmla="*/ 15 h 534"/>
                  <a:gd name="T12" fmla="*/ 190 w 361"/>
                  <a:gd name="T13" fmla="*/ 145 h 534"/>
                  <a:gd name="T14" fmla="*/ 194 w 361"/>
                  <a:gd name="T15" fmla="*/ 152 h 534"/>
                  <a:gd name="T16" fmla="*/ 205 w 361"/>
                  <a:gd name="T17" fmla="*/ 173 h 534"/>
                  <a:gd name="T18" fmla="*/ 180 w 361"/>
                  <a:gd name="T19" fmla="*/ 198 h 534"/>
                  <a:gd name="T20" fmla="*/ 155 w 361"/>
                  <a:gd name="T21" fmla="*/ 173 h 534"/>
                  <a:gd name="T22" fmla="*/ 169 w 361"/>
                  <a:gd name="T23" fmla="*/ 150 h 534"/>
                  <a:gd name="T24" fmla="*/ 173 w 361"/>
                  <a:gd name="T25" fmla="*/ 143 h 534"/>
                  <a:gd name="T26" fmla="*/ 173 w 361"/>
                  <a:gd name="T27" fmla="*/ 15 h 534"/>
                  <a:gd name="T28" fmla="*/ 166 w 361"/>
                  <a:gd name="T29" fmla="*/ 3 h 534"/>
                  <a:gd name="T30" fmla="*/ 153 w 361"/>
                  <a:gd name="T31" fmla="*/ 3 h 534"/>
                  <a:gd name="T32" fmla="*/ 18 w 361"/>
                  <a:gd name="T33" fmla="*/ 249 h 534"/>
                  <a:gd name="T34" fmla="*/ 63 w 361"/>
                  <a:gd name="T35" fmla="*/ 361 h 534"/>
                  <a:gd name="T36" fmla="*/ 17 w 361"/>
                  <a:gd name="T37" fmla="*/ 361 h 534"/>
                  <a:gd name="T38" fmla="*/ 0 w 361"/>
                  <a:gd name="T39" fmla="*/ 378 h 534"/>
                  <a:gd name="T40" fmla="*/ 0 w 361"/>
                  <a:gd name="T41" fmla="*/ 418 h 534"/>
                  <a:gd name="T42" fmla="*/ 17 w 361"/>
                  <a:gd name="T43" fmla="*/ 436 h 534"/>
                  <a:gd name="T44" fmla="*/ 83 w 361"/>
                  <a:gd name="T45" fmla="*/ 436 h 534"/>
                  <a:gd name="T46" fmla="*/ 83 w 361"/>
                  <a:gd name="T47" fmla="*/ 516 h 534"/>
                  <a:gd name="T48" fmla="*/ 100 w 361"/>
                  <a:gd name="T49" fmla="*/ 534 h 534"/>
                  <a:gd name="T50" fmla="*/ 261 w 361"/>
                  <a:gd name="T51" fmla="*/ 534 h 534"/>
                  <a:gd name="T52" fmla="*/ 278 w 361"/>
                  <a:gd name="T53" fmla="*/ 516 h 534"/>
                  <a:gd name="T54" fmla="*/ 278 w 361"/>
                  <a:gd name="T55" fmla="*/ 436 h 534"/>
                  <a:gd name="T56" fmla="*/ 344 w 361"/>
                  <a:gd name="T57" fmla="*/ 436 h 534"/>
                  <a:gd name="T58" fmla="*/ 361 w 361"/>
                  <a:gd name="T59" fmla="*/ 418 h 534"/>
                  <a:gd name="T60" fmla="*/ 361 w 361"/>
                  <a:gd name="T61" fmla="*/ 378 h 534"/>
                  <a:gd name="T62" fmla="*/ 344 w 361"/>
                  <a:gd name="T63" fmla="*/ 361 h 534"/>
                  <a:gd name="T64" fmla="*/ 34 w 361"/>
                  <a:gd name="T65" fmla="*/ 249 h 534"/>
                  <a:gd name="T66" fmla="*/ 157 w 361"/>
                  <a:gd name="T67" fmla="*/ 19 h 534"/>
                  <a:gd name="T68" fmla="*/ 157 w 361"/>
                  <a:gd name="T69" fmla="*/ 139 h 534"/>
                  <a:gd name="T70" fmla="*/ 139 w 361"/>
                  <a:gd name="T71" fmla="*/ 173 h 534"/>
                  <a:gd name="T72" fmla="*/ 180 w 361"/>
                  <a:gd name="T73" fmla="*/ 214 h 534"/>
                  <a:gd name="T74" fmla="*/ 222 w 361"/>
                  <a:gd name="T75" fmla="*/ 173 h 534"/>
                  <a:gd name="T76" fmla="*/ 207 w 361"/>
                  <a:gd name="T77" fmla="*/ 141 h 534"/>
                  <a:gd name="T78" fmla="*/ 207 w 361"/>
                  <a:gd name="T79" fmla="*/ 20 h 534"/>
                  <a:gd name="T80" fmla="*/ 327 w 361"/>
                  <a:gd name="T81" fmla="*/ 249 h 534"/>
                  <a:gd name="T82" fmla="*/ 275 w 361"/>
                  <a:gd name="T83" fmla="*/ 361 h 534"/>
                  <a:gd name="T84" fmla="*/ 86 w 361"/>
                  <a:gd name="T85" fmla="*/ 361 h 534"/>
                  <a:gd name="T86" fmla="*/ 34 w 361"/>
                  <a:gd name="T87" fmla="*/ 249 h 534"/>
                  <a:gd name="T88" fmla="*/ 262 w 361"/>
                  <a:gd name="T89" fmla="*/ 516 h 534"/>
                  <a:gd name="T90" fmla="*/ 261 w 361"/>
                  <a:gd name="T91" fmla="*/ 518 h 534"/>
                  <a:gd name="T92" fmla="*/ 100 w 361"/>
                  <a:gd name="T93" fmla="*/ 518 h 534"/>
                  <a:gd name="T94" fmla="*/ 99 w 361"/>
                  <a:gd name="T95" fmla="*/ 516 h 534"/>
                  <a:gd name="T96" fmla="*/ 99 w 361"/>
                  <a:gd name="T97" fmla="*/ 436 h 534"/>
                  <a:gd name="T98" fmla="*/ 262 w 361"/>
                  <a:gd name="T99" fmla="*/ 436 h 534"/>
                  <a:gd name="T100" fmla="*/ 262 w 361"/>
                  <a:gd name="T101" fmla="*/ 516 h 534"/>
                  <a:gd name="T102" fmla="*/ 262 w 361"/>
                  <a:gd name="T103" fmla="*/ 516 h 534"/>
                  <a:gd name="T104" fmla="*/ 345 w 361"/>
                  <a:gd name="T105" fmla="*/ 418 h 534"/>
                  <a:gd name="T106" fmla="*/ 344 w 361"/>
                  <a:gd name="T107" fmla="*/ 419 h 534"/>
                  <a:gd name="T108" fmla="*/ 17 w 361"/>
                  <a:gd name="T109" fmla="*/ 419 h 534"/>
                  <a:gd name="T110" fmla="*/ 16 w 361"/>
                  <a:gd name="T111" fmla="*/ 418 h 534"/>
                  <a:gd name="T112" fmla="*/ 16 w 361"/>
                  <a:gd name="T113" fmla="*/ 378 h 534"/>
                  <a:gd name="T114" fmla="*/ 17 w 361"/>
                  <a:gd name="T115" fmla="*/ 377 h 534"/>
                  <a:gd name="T116" fmla="*/ 344 w 361"/>
                  <a:gd name="T117" fmla="*/ 377 h 534"/>
                  <a:gd name="T118" fmla="*/ 345 w 361"/>
                  <a:gd name="T119" fmla="*/ 378 h 534"/>
                  <a:gd name="T120" fmla="*/ 345 w 361"/>
                  <a:gd name="T121" fmla="*/ 418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1" h="534">
                    <a:moveTo>
                      <a:pt x="344" y="361"/>
                    </a:moveTo>
                    <a:lnTo>
                      <a:pt x="298" y="361"/>
                    </a:lnTo>
                    <a:cubicBezTo>
                      <a:pt x="327" y="330"/>
                      <a:pt x="343" y="291"/>
                      <a:pt x="343" y="249"/>
                    </a:cubicBezTo>
                    <a:cubicBezTo>
                      <a:pt x="343" y="175"/>
                      <a:pt x="281" y="44"/>
                      <a:pt x="211" y="3"/>
                    </a:cubicBezTo>
                    <a:cubicBezTo>
                      <a:pt x="206" y="1"/>
                      <a:pt x="201" y="0"/>
                      <a:pt x="197" y="3"/>
                    </a:cubicBezTo>
                    <a:cubicBezTo>
                      <a:pt x="193" y="5"/>
                      <a:pt x="190" y="10"/>
                      <a:pt x="190" y="15"/>
                    </a:cubicBezTo>
                    <a:lnTo>
                      <a:pt x="190" y="145"/>
                    </a:lnTo>
                    <a:cubicBezTo>
                      <a:pt x="190" y="148"/>
                      <a:pt x="192" y="150"/>
                      <a:pt x="194" y="152"/>
                    </a:cubicBezTo>
                    <a:cubicBezTo>
                      <a:pt x="201" y="156"/>
                      <a:pt x="205" y="164"/>
                      <a:pt x="205" y="173"/>
                    </a:cubicBezTo>
                    <a:cubicBezTo>
                      <a:pt x="205" y="186"/>
                      <a:pt x="194" y="198"/>
                      <a:pt x="180" y="198"/>
                    </a:cubicBezTo>
                    <a:cubicBezTo>
                      <a:pt x="167" y="198"/>
                      <a:pt x="155" y="186"/>
                      <a:pt x="155" y="173"/>
                    </a:cubicBezTo>
                    <a:cubicBezTo>
                      <a:pt x="155" y="163"/>
                      <a:pt x="161" y="155"/>
                      <a:pt x="169" y="150"/>
                    </a:cubicBezTo>
                    <a:cubicBezTo>
                      <a:pt x="171" y="149"/>
                      <a:pt x="173" y="146"/>
                      <a:pt x="173" y="143"/>
                    </a:cubicBezTo>
                    <a:lnTo>
                      <a:pt x="173" y="15"/>
                    </a:lnTo>
                    <a:cubicBezTo>
                      <a:pt x="173" y="10"/>
                      <a:pt x="171" y="5"/>
                      <a:pt x="166" y="3"/>
                    </a:cubicBezTo>
                    <a:cubicBezTo>
                      <a:pt x="162" y="0"/>
                      <a:pt x="157" y="0"/>
                      <a:pt x="153" y="3"/>
                    </a:cubicBezTo>
                    <a:cubicBezTo>
                      <a:pt x="81" y="40"/>
                      <a:pt x="18" y="172"/>
                      <a:pt x="18" y="249"/>
                    </a:cubicBezTo>
                    <a:cubicBezTo>
                      <a:pt x="18" y="291"/>
                      <a:pt x="34" y="331"/>
                      <a:pt x="63" y="361"/>
                    </a:cubicBezTo>
                    <a:lnTo>
                      <a:pt x="17" y="361"/>
                    </a:lnTo>
                    <a:cubicBezTo>
                      <a:pt x="8" y="361"/>
                      <a:pt x="0" y="369"/>
                      <a:pt x="0" y="378"/>
                    </a:cubicBezTo>
                    <a:lnTo>
                      <a:pt x="0" y="418"/>
                    </a:lnTo>
                    <a:cubicBezTo>
                      <a:pt x="0" y="428"/>
                      <a:pt x="8" y="436"/>
                      <a:pt x="17" y="436"/>
                    </a:cubicBezTo>
                    <a:lnTo>
                      <a:pt x="83" y="436"/>
                    </a:lnTo>
                    <a:lnTo>
                      <a:pt x="83" y="516"/>
                    </a:lnTo>
                    <a:cubicBezTo>
                      <a:pt x="83" y="526"/>
                      <a:pt x="90" y="534"/>
                      <a:pt x="100" y="534"/>
                    </a:cubicBezTo>
                    <a:lnTo>
                      <a:pt x="261" y="534"/>
                    </a:lnTo>
                    <a:cubicBezTo>
                      <a:pt x="271" y="534"/>
                      <a:pt x="278" y="526"/>
                      <a:pt x="278" y="516"/>
                    </a:cubicBezTo>
                    <a:lnTo>
                      <a:pt x="278" y="436"/>
                    </a:lnTo>
                    <a:lnTo>
                      <a:pt x="344" y="436"/>
                    </a:lnTo>
                    <a:cubicBezTo>
                      <a:pt x="353" y="436"/>
                      <a:pt x="361" y="428"/>
                      <a:pt x="361" y="418"/>
                    </a:cubicBezTo>
                    <a:lnTo>
                      <a:pt x="361" y="378"/>
                    </a:lnTo>
                    <a:cubicBezTo>
                      <a:pt x="361" y="369"/>
                      <a:pt x="353" y="361"/>
                      <a:pt x="344" y="361"/>
                    </a:cubicBezTo>
                    <a:close/>
                    <a:moveTo>
                      <a:pt x="34" y="249"/>
                    </a:moveTo>
                    <a:cubicBezTo>
                      <a:pt x="34" y="178"/>
                      <a:pt x="93" y="55"/>
                      <a:pt x="157" y="19"/>
                    </a:cubicBezTo>
                    <a:lnTo>
                      <a:pt x="157" y="139"/>
                    </a:lnTo>
                    <a:cubicBezTo>
                      <a:pt x="146" y="146"/>
                      <a:pt x="139" y="159"/>
                      <a:pt x="139" y="173"/>
                    </a:cubicBezTo>
                    <a:cubicBezTo>
                      <a:pt x="139" y="195"/>
                      <a:pt x="158" y="214"/>
                      <a:pt x="180" y="214"/>
                    </a:cubicBezTo>
                    <a:cubicBezTo>
                      <a:pt x="203" y="214"/>
                      <a:pt x="222" y="195"/>
                      <a:pt x="222" y="173"/>
                    </a:cubicBezTo>
                    <a:cubicBezTo>
                      <a:pt x="222" y="160"/>
                      <a:pt x="216" y="149"/>
                      <a:pt x="207" y="141"/>
                    </a:cubicBezTo>
                    <a:lnTo>
                      <a:pt x="207" y="20"/>
                    </a:lnTo>
                    <a:cubicBezTo>
                      <a:pt x="269" y="59"/>
                      <a:pt x="327" y="181"/>
                      <a:pt x="327" y="249"/>
                    </a:cubicBezTo>
                    <a:cubicBezTo>
                      <a:pt x="327" y="292"/>
                      <a:pt x="308" y="333"/>
                      <a:pt x="275" y="361"/>
                    </a:cubicBezTo>
                    <a:lnTo>
                      <a:pt x="86" y="361"/>
                    </a:lnTo>
                    <a:cubicBezTo>
                      <a:pt x="53" y="333"/>
                      <a:pt x="34" y="292"/>
                      <a:pt x="34" y="249"/>
                    </a:cubicBezTo>
                    <a:close/>
                    <a:moveTo>
                      <a:pt x="262" y="516"/>
                    </a:moveTo>
                    <a:cubicBezTo>
                      <a:pt x="262" y="517"/>
                      <a:pt x="262" y="518"/>
                      <a:pt x="261" y="518"/>
                    </a:cubicBezTo>
                    <a:lnTo>
                      <a:pt x="100" y="518"/>
                    </a:lnTo>
                    <a:cubicBezTo>
                      <a:pt x="99" y="518"/>
                      <a:pt x="99" y="517"/>
                      <a:pt x="99" y="516"/>
                    </a:cubicBezTo>
                    <a:lnTo>
                      <a:pt x="99" y="436"/>
                    </a:lnTo>
                    <a:lnTo>
                      <a:pt x="262" y="436"/>
                    </a:lnTo>
                    <a:lnTo>
                      <a:pt x="262" y="516"/>
                    </a:lnTo>
                    <a:lnTo>
                      <a:pt x="262" y="516"/>
                    </a:lnTo>
                    <a:close/>
                    <a:moveTo>
                      <a:pt x="345" y="418"/>
                    </a:moveTo>
                    <a:cubicBezTo>
                      <a:pt x="345" y="419"/>
                      <a:pt x="344" y="419"/>
                      <a:pt x="344" y="419"/>
                    </a:cubicBezTo>
                    <a:lnTo>
                      <a:pt x="17" y="419"/>
                    </a:lnTo>
                    <a:cubicBezTo>
                      <a:pt x="17" y="419"/>
                      <a:pt x="16" y="419"/>
                      <a:pt x="16" y="418"/>
                    </a:cubicBezTo>
                    <a:lnTo>
                      <a:pt x="16" y="378"/>
                    </a:lnTo>
                    <a:cubicBezTo>
                      <a:pt x="16" y="378"/>
                      <a:pt x="17" y="377"/>
                      <a:pt x="17" y="377"/>
                    </a:cubicBezTo>
                    <a:lnTo>
                      <a:pt x="344" y="377"/>
                    </a:lnTo>
                    <a:cubicBezTo>
                      <a:pt x="344" y="377"/>
                      <a:pt x="345" y="378"/>
                      <a:pt x="345" y="378"/>
                    </a:cubicBezTo>
                    <a:lnTo>
                      <a:pt x="345" y="4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ea typeface="Manrope SemiBold" charset="0"/>
                  <a:cs typeface="Montserrat ExtraBold" panose="00000900000000000000" pitchFamily="2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774730" y="440693"/>
              <a:ext cx="617741" cy="617741"/>
              <a:chOff x="3557697" y="3120129"/>
              <a:chExt cx="617741" cy="61774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557697" y="3120129"/>
                <a:ext cx="617741" cy="617741"/>
              </a:xfrm>
              <a:prstGeom prst="ellipse">
                <a:avLst/>
              </a:prstGeom>
              <a:solidFill>
                <a:srgbClr val="E8CF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ontserrat ExtraBold" panose="00000900000000000000" pitchFamily="2" charset="0"/>
                </a:endParaRPr>
              </a:p>
            </p:txBody>
          </p:sp>
          <p:sp>
            <p:nvSpPr>
              <p:cNvPr id="18" name="Oval 25"/>
              <p:cNvSpPr/>
              <p:nvPr/>
            </p:nvSpPr>
            <p:spPr>
              <a:xfrm>
                <a:off x="3760349" y="3272103"/>
                <a:ext cx="212437" cy="313793"/>
              </a:xfrm>
              <a:custGeom>
                <a:avLst/>
                <a:gdLst>
                  <a:gd name="T0" fmla="*/ 344 w 361"/>
                  <a:gd name="T1" fmla="*/ 361 h 534"/>
                  <a:gd name="T2" fmla="*/ 298 w 361"/>
                  <a:gd name="T3" fmla="*/ 361 h 534"/>
                  <a:gd name="T4" fmla="*/ 343 w 361"/>
                  <a:gd name="T5" fmla="*/ 249 h 534"/>
                  <a:gd name="T6" fmla="*/ 211 w 361"/>
                  <a:gd name="T7" fmla="*/ 3 h 534"/>
                  <a:gd name="T8" fmla="*/ 197 w 361"/>
                  <a:gd name="T9" fmla="*/ 3 h 534"/>
                  <a:gd name="T10" fmla="*/ 190 w 361"/>
                  <a:gd name="T11" fmla="*/ 15 h 534"/>
                  <a:gd name="T12" fmla="*/ 190 w 361"/>
                  <a:gd name="T13" fmla="*/ 145 h 534"/>
                  <a:gd name="T14" fmla="*/ 194 w 361"/>
                  <a:gd name="T15" fmla="*/ 152 h 534"/>
                  <a:gd name="T16" fmla="*/ 205 w 361"/>
                  <a:gd name="T17" fmla="*/ 173 h 534"/>
                  <a:gd name="T18" fmla="*/ 180 w 361"/>
                  <a:gd name="T19" fmla="*/ 198 h 534"/>
                  <a:gd name="T20" fmla="*/ 155 w 361"/>
                  <a:gd name="T21" fmla="*/ 173 h 534"/>
                  <a:gd name="T22" fmla="*/ 169 w 361"/>
                  <a:gd name="T23" fmla="*/ 150 h 534"/>
                  <a:gd name="T24" fmla="*/ 173 w 361"/>
                  <a:gd name="T25" fmla="*/ 143 h 534"/>
                  <a:gd name="T26" fmla="*/ 173 w 361"/>
                  <a:gd name="T27" fmla="*/ 15 h 534"/>
                  <a:gd name="T28" fmla="*/ 166 w 361"/>
                  <a:gd name="T29" fmla="*/ 3 h 534"/>
                  <a:gd name="T30" fmla="*/ 153 w 361"/>
                  <a:gd name="T31" fmla="*/ 3 h 534"/>
                  <a:gd name="T32" fmla="*/ 18 w 361"/>
                  <a:gd name="T33" fmla="*/ 249 h 534"/>
                  <a:gd name="T34" fmla="*/ 63 w 361"/>
                  <a:gd name="T35" fmla="*/ 361 h 534"/>
                  <a:gd name="T36" fmla="*/ 17 w 361"/>
                  <a:gd name="T37" fmla="*/ 361 h 534"/>
                  <a:gd name="T38" fmla="*/ 0 w 361"/>
                  <a:gd name="T39" fmla="*/ 378 h 534"/>
                  <a:gd name="T40" fmla="*/ 0 w 361"/>
                  <a:gd name="T41" fmla="*/ 418 h 534"/>
                  <a:gd name="T42" fmla="*/ 17 w 361"/>
                  <a:gd name="T43" fmla="*/ 436 h 534"/>
                  <a:gd name="T44" fmla="*/ 83 w 361"/>
                  <a:gd name="T45" fmla="*/ 436 h 534"/>
                  <a:gd name="T46" fmla="*/ 83 w 361"/>
                  <a:gd name="T47" fmla="*/ 516 h 534"/>
                  <a:gd name="T48" fmla="*/ 100 w 361"/>
                  <a:gd name="T49" fmla="*/ 534 h 534"/>
                  <a:gd name="T50" fmla="*/ 261 w 361"/>
                  <a:gd name="T51" fmla="*/ 534 h 534"/>
                  <a:gd name="T52" fmla="*/ 278 w 361"/>
                  <a:gd name="T53" fmla="*/ 516 h 534"/>
                  <a:gd name="T54" fmla="*/ 278 w 361"/>
                  <a:gd name="T55" fmla="*/ 436 h 534"/>
                  <a:gd name="T56" fmla="*/ 344 w 361"/>
                  <a:gd name="T57" fmla="*/ 436 h 534"/>
                  <a:gd name="T58" fmla="*/ 361 w 361"/>
                  <a:gd name="T59" fmla="*/ 418 h 534"/>
                  <a:gd name="T60" fmla="*/ 361 w 361"/>
                  <a:gd name="T61" fmla="*/ 378 h 534"/>
                  <a:gd name="T62" fmla="*/ 344 w 361"/>
                  <a:gd name="T63" fmla="*/ 361 h 534"/>
                  <a:gd name="T64" fmla="*/ 34 w 361"/>
                  <a:gd name="T65" fmla="*/ 249 h 534"/>
                  <a:gd name="T66" fmla="*/ 157 w 361"/>
                  <a:gd name="T67" fmla="*/ 19 h 534"/>
                  <a:gd name="T68" fmla="*/ 157 w 361"/>
                  <a:gd name="T69" fmla="*/ 139 h 534"/>
                  <a:gd name="T70" fmla="*/ 139 w 361"/>
                  <a:gd name="T71" fmla="*/ 173 h 534"/>
                  <a:gd name="T72" fmla="*/ 180 w 361"/>
                  <a:gd name="T73" fmla="*/ 214 h 534"/>
                  <a:gd name="T74" fmla="*/ 222 w 361"/>
                  <a:gd name="T75" fmla="*/ 173 h 534"/>
                  <a:gd name="T76" fmla="*/ 207 w 361"/>
                  <a:gd name="T77" fmla="*/ 141 h 534"/>
                  <a:gd name="T78" fmla="*/ 207 w 361"/>
                  <a:gd name="T79" fmla="*/ 20 h 534"/>
                  <a:gd name="T80" fmla="*/ 327 w 361"/>
                  <a:gd name="T81" fmla="*/ 249 h 534"/>
                  <a:gd name="T82" fmla="*/ 275 w 361"/>
                  <a:gd name="T83" fmla="*/ 361 h 534"/>
                  <a:gd name="T84" fmla="*/ 86 w 361"/>
                  <a:gd name="T85" fmla="*/ 361 h 534"/>
                  <a:gd name="T86" fmla="*/ 34 w 361"/>
                  <a:gd name="T87" fmla="*/ 249 h 534"/>
                  <a:gd name="T88" fmla="*/ 262 w 361"/>
                  <a:gd name="T89" fmla="*/ 516 h 534"/>
                  <a:gd name="T90" fmla="*/ 261 w 361"/>
                  <a:gd name="T91" fmla="*/ 518 h 534"/>
                  <a:gd name="T92" fmla="*/ 100 w 361"/>
                  <a:gd name="T93" fmla="*/ 518 h 534"/>
                  <a:gd name="T94" fmla="*/ 99 w 361"/>
                  <a:gd name="T95" fmla="*/ 516 h 534"/>
                  <a:gd name="T96" fmla="*/ 99 w 361"/>
                  <a:gd name="T97" fmla="*/ 436 h 534"/>
                  <a:gd name="T98" fmla="*/ 262 w 361"/>
                  <a:gd name="T99" fmla="*/ 436 h 534"/>
                  <a:gd name="T100" fmla="*/ 262 w 361"/>
                  <a:gd name="T101" fmla="*/ 516 h 534"/>
                  <a:gd name="T102" fmla="*/ 262 w 361"/>
                  <a:gd name="T103" fmla="*/ 516 h 534"/>
                  <a:gd name="T104" fmla="*/ 345 w 361"/>
                  <a:gd name="T105" fmla="*/ 418 h 534"/>
                  <a:gd name="T106" fmla="*/ 344 w 361"/>
                  <a:gd name="T107" fmla="*/ 419 h 534"/>
                  <a:gd name="T108" fmla="*/ 17 w 361"/>
                  <a:gd name="T109" fmla="*/ 419 h 534"/>
                  <a:gd name="T110" fmla="*/ 16 w 361"/>
                  <a:gd name="T111" fmla="*/ 418 h 534"/>
                  <a:gd name="T112" fmla="*/ 16 w 361"/>
                  <a:gd name="T113" fmla="*/ 378 h 534"/>
                  <a:gd name="T114" fmla="*/ 17 w 361"/>
                  <a:gd name="T115" fmla="*/ 377 h 534"/>
                  <a:gd name="T116" fmla="*/ 344 w 361"/>
                  <a:gd name="T117" fmla="*/ 377 h 534"/>
                  <a:gd name="T118" fmla="*/ 345 w 361"/>
                  <a:gd name="T119" fmla="*/ 378 h 534"/>
                  <a:gd name="T120" fmla="*/ 345 w 361"/>
                  <a:gd name="T121" fmla="*/ 418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1" h="534">
                    <a:moveTo>
                      <a:pt x="344" y="361"/>
                    </a:moveTo>
                    <a:lnTo>
                      <a:pt x="298" y="361"/>
                    </a:lnTo>
                    <a:cubicBezTo>
                      <a:pt x="327" y="330"/>
                      <a:pt x="343" y="291"/>
                      <a:pt x="343" y="249"/>
                    </a:cubicBezTo>
                    <a:cubicBezTo>
                      <a:pt x="343" y="175"/>
                      <a:pt x="281" y="44"/>
                      <a:pt x="211" y="3"/>
                    </a:cubicBezTo>
                    <a:cubicBezTo>
                      <a:pt x="206" y="1"/>
                      <a:pt x="201" y="0"/>
                      <a:pt x="197" y="3"/>
                    </a:cubicBezTo>
                    <a:cubicBezTo>
                      <a:pt x="193" y="5"/>
                      <a:pt x="190" y="10"/>
                      <a:pt x="190" y="15"/>
                    </a:cubicBezTo>
                    <a:lnTo>
                      <a:pt x="190" y="145"/>
                    </a:lnTo>
                    <a:cubicBezTo>
                      <a:pt x="190" y="148"/>
                      <a:pt x="192" y="150"/>
                      <a:pt x="194" y="152"/>
                    </a:cubicBezTo>
                    <a:cubicBezTo>
                      <a:pt x="201" y="156"/>
                      <a:pt x="205" y="164"/>
                      <a:pt x="205" y="173"/>
                    </a:cubicBezTo>
                    <a:cubicBezTo>
                      <a:pt x="205" y="186"/>
                      <a:pt x="194" y="198"/>
                      <a:pt x="180" y="198"/>
                    </a:cubicBezTo>
                    <a:cubicBezTo>
                      <a:pt x="167" y="198"/>
                      <a:pt x="155" y="186"/>
                      <a:pt x="155" y="173"/>
                    </a:cubicBezTo>
                    <a:cubicBezTo>
                      <a:pt x="155" y="163"/>
                      <a:pt x="161" y="155"/>
                      <a:pt x="169" y="150"/>
                    </a:cubicBezTo>
                    <a:cubicBezTo>
                      <a:pt x="171" y="149"/>
                      <a:pt x="173" y="146"/>
                      <a:pt x="173" y="143"/>
                    </a:cubicBezTo>
                    <a:lnTo>
                      <a:pt x="173" y="15"/>
                    </a:lnTo>
                    <a:cubicBezTo>
                      <a:pt x="173" y="10"/>
                      <a:pt x="171" y="5"/>
                      <a:pt x="166" y="3"/>
                    </a:cubicBezTo>
                    <a:cubicBezTo>
                      <a:pt x="162" y="0"/>
                      <a:pt x="157" y="0"/>
                      <a:pt x="153" y="3"/>
                    </a:cubicBezTo>
                    <a:cubicBezTo>
                      <a:pt x="81" y="40"/>
                      <a:pt x="18" y="172"/>
                      <a:pt x="18" y="249"/>
                    </a:cubicBezTo>
                    <a:cubicBezTo>
                      <a:pt x="18" y="291"/>
                      <a:pt x="34" y="331"/>
                      <a:pt x="63" y="361"/>
                    </a:cubicBezTo>
                    <a:lnTo>
                      <a:pt x="17" y="361"/>
                    </a:lnTo>
                    <a:cubicBezTo>
                      <a:pt x="8" y="361"/>
                      <a:pt x="0" y="369"/>
                      <a:pt x="0" y="378"/>
                    </a:cubicBezTo>
                    <a:lnTo>
                      <a:pt x="0" y="418"/>
                    </a:lnTo>
                    <a:cubicBezTo>
                      <a:pt x="0" y="428"/>
                      <a:pt x="8" y="436"/>
                      <a:pt x="17" y="436"/>
                    </a:cubicBezTo>
                    <a:lnTo>
                      <a:pt x="83" y="436"/>
                    </a:lnTo>
                    <a:lnTo>
                      <a:pt x="83" y="516"/>
                    </a:lnTo>
                    <a:cubicBezTo>
                      <a:pt x="83" y="526"/>
                      <a:pt x="90" y="534"/>
                      <a:pt x="100" y="534"/>
                    </a:cubicBezTo>
                    <a:lnTo>
                      <a:pt x="261" y="534"/>
                    </a:lnTo>
                    <a:cubicBezTo>
                      <a:pt x="271" y="534"/>
                      <a:pt x="278" y="526"/>
                      <a:pt x="278" y="516"/>
                    </a:cubicBezTo>
                    <a:lnTo>
                      <a:pt x="278" y="436"/>
                    </a:lnTo>
                    <a:lnTo>
                      <a:pt x="344" y="436"/>
                    </a:lnTo>
                    <a:cubicBezTo>
                      <a:pt x="353" y="436"/>
                      <a:pt x="361" y="428"/>
                      <a:pt x="361" y="418"/>
                    </a:cubicBezTo>
                    <a:lnTo>
                      <a:pt x="361" y="378"/>
                    </a:lnTo>
                    <a:cubicBezTo>
                      <a:pt x="361" y="369"/>
                      <a:pt x="353" y="361"/>
                      <a:pt x="344" y="361"/>
                    </a:cubicBezTo>
                    <a:close/>
                    <a:moveTo>
                      <a:pt x="34" y="249"/>
                    </a:moveTo>
                    <a:cubicBezTo>
                      <a:pt x="34" y="178"/>
                      <a:pt x="93" y="55"/>
                      <a:pt x="157" y="19"/>
                    </a:cubicBezTo>
                    <a:lnTo>
                      <a:pt x="157" y="139"/>
                    </a:lnTo>
                    <a:cubicBezTo>
                      <a:pt x="146" y="146"/>
                      <a:pt x="139" y="159"/>
                      <a:pt x="139" y="173"/>
                    </a:cubicBezTo>
                    <a:cubicBezTo>
                      <a:pt x="139" y="195"/>
                      <a:pt x="158" y="214"/>
                      <a:pt x="180" y="214"/>
                    </a:cubicBezTo>
                    <a:cubicBezTo>
                      <a:pt x="203" y="214"/>
                      <a:pt x="222" y="195"/>
                      <a:pt x="222" y="173"/>
                    </a:cubicBezTo>
                    <a:cubicBezTo>
                      <a:pt x="222" y="160"/>
                      <a:pt x="216" y="149"/>
                      <a:pt x="207" y="141"/>
                    </a:cubicBezTo>
                    <a:lnTo>
                      <a:pt x="207" y="20"/>
                    </a:lnTo>
                    <a:cubicBezTo>
                      <a:pt x="269" y="59"/>
                      <a:pt x="327" y="181"/>
                      <a:pt x="327" y="249"/>
                    </a:cubicBezTo>
                    <a:cubicBezTo>
                      <a:pt x="327" y="292"/>
                      <a:pt x="308" y="333"/>
                      <a:pt x="275" y="361"/>
                    </a:cubicBezTo>
                    <a:lnTo>
                      <a:pt x="86" y="361"/>
                    </a:lnTo>
                    <a:cubicBezTo>
                      <a:pt x="53" y="333"/>
                      <a:pt x="34" y="292"/>
                      <a:pt x="34" y="249"/>
                    </a:cubicBezTo>
                    <a:close/>
                    <a:moveTo>
                      <a:pt x="262" y="516"/>
                    </a:moveTo>
                    <a:cubicBezTo>
                      <a:pt x="262" y="517"/>
                      <a:pt x="262" y="518"/>
                      <a:pt x="261" y="518"/>
                    </a:cubicBezTo>
                    <a:lnTo>
                      <a:pt x="100" y="518"/>
                    </a:lnTo>
                    <a:cubicBezTo>
                      <a:pt x="99" y="518"/>
                      <a:pt x="99" y="517"/>
                      <a:pt x="99" y="516"/>
                    </a:cubicBezTo>
                    <a:lnTo>
                      <a:pt x="99" y="436"/>
                    </a:lnTo>
                    <a:lnTo>
                      <a:pt x="262" y="436"/>
                    </a:lnTo>
                    <a:lnTo>
                      <a:pt x="262" y="516"/>
                    </a:lnTo>
                    <a:lnTo>
                      <a:pt x="262" y="516"/>
                    </a:lnTo>
                    <a:close/>
                    <a:moveTo>
                      <a:pt x="345" y="418"/>
                    </a:moveTo>
                    <a:cubicBezTo>
                      <a:pt x="345" y="419"/>
                      <a:pt x="344" y="419"/>
                      <a:pt x="344" y="419"/>
                    </a:cubicBezTo>
                    <a:lnTo>
                      <a:pt x="17" y="419"/>
                    </a:lnTo>
                    <a:cubicBezTo>
                      <a:pt x="17" y="419"/>
                      <a:pt x="16" y="419"/>
                      <a:pt x="16" y="418"/>
                    </a:cubicBezTo>
                    <a:lnTo>
                      <a:pt x="16" y="378"/>
                    </a:lnTo>
                    <a:cubicBezTo>
                      <a:pt x="16" y="378"/>
                      <a:pt x="17" y="377"/>
                      <a:pt x="17" y="377"/>
                    </a:cubicBezTo>
                    <a:lnTo>
                      <a:pt x="344" y="377"/>
                    </a:lnTo>
                    <a:cubicBezTo>
                      <a:pt x="344" y="377"/>
                      <a:pt x="345" y="378"/>
                      <a:pt x="345" y="378"/>
                    </a:cubicBezTo>
                    <a:lnTo>
                      <a:pt x="345" y="4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ea typeface="Manrope SemiBold" charset="0"/>
                  <a:cs typeface="Montserrat ExtraBold" panose="00000900000000000000" pitchFamily="2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ExtraBold" panose="00000900000000000000" pitchFamily="2" charset="0"/>
          <a:ea typeface="Montserrat ExtraBold" panose="00000900000000000000" pitchFamily="2" charset="0"/>
          <a:cs typeface="Montserrat ExtraBold" panose="000009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nrope SemiBold" charset="0"/>
          <a:cs typeface="Montserrat ExtraBold" panose="000009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nrope SemiBold" charset="0"/>
          <a:cs typeface="Montserrat ExtraBold" panose="000009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nrope SemiBold" charset="0"/>
          <a:cs typeface="Montserrat ExtraBold" panose="000009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ontserrat ExtraBold" panose="000009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ontserrat ExtraBold" panose="000009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ontserrat ExtraBold" panose="00000900000000000000" pitchFamily="2" charset="0"/>
              </a:defRPr>
            </a:lvl1pPr>
          </a:lstStyle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ontserrat ExtraBold" panose="00000900000000000000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ontserrat ExtraBold" panose="00000900000000000000" pitchFamily="2" charset="0"/>
              </a:defRPr>
            </a:lvl1pPr>
          </a:lstStyle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10275"/>
            <a:ext cx="12192001" cy="6899656"/>
            <a:chOff x="-1" y="-10275"/>
            <a:chExt cx="12192001" cy="6899656"/>
          </a:xfrm>
        </p:grpSpPr>
        <p:sp>
          <p:nvSpPr>
            <p:cNvPr id="8" name="矩形 7"/>
            <p:cNvSpPr/>
            <p:nvPr/>
          </p:nvSpPr>
          <p:spPr>
            <a:xfrm>
              <a:off x="0" y="-1"/>
              <a:ext cx="12192000" cy="6868274"/>
            </a:xfrm>
            <a:prstGeom prst="rect">
              <a:avLst/>
            </a:prstGeom>
            <a:solidFill>
              <a:srgbClr val="FEF9F8">
                <a:alpha val="8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Manrope SemiBold" charset="0"/>
                <a:cs typeface="Montserrat ExtraBold" panose="00000900000000000000" pitchFamily="2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88360" y="187504"/>
              <a:ext cx="11815281" cy="6482993"/>
            </a:xfrm>
            <a:prstGeom prst="rect">
              <a:avLst/>
            </a:prstGeom>
            <a:noFill/>
            <a:ln w="19050">
              <a:solidFill>
                <a:srgbClr val="F3E6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Manrope SemiBold" charset="0"/>
                <a:cs typeface="Montserrat ExtraBold" panose="00000900000000000000" pitchFamily="2" charset="0"/>
              </a:endParaRPr>
            </a:p>
          </p:txBody>
        </p:sp>
        <p:pic>
          <p:nvPicPr>
            <p:cNvPr id="10" name="图形 9"/>
            <p:cNvPicPr>
              <a:picLocks noChangeAspect="1"/>
            </p:cNvPicPr>
            <p:nvPr/>
          </p:nvPicPr>
          <p:blipFill>
            <a:blip r:embed="rId13" cstate="print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11127770" y="5834744"/>
              <a:ext cx="1064229" cy="1033530"/>
            </a:xfrm>
            <a:prstGeom prst="rect">
              <a:avLst/>
            </a:prstGeom>
          </p:spPr>
        </p:pic>
        <p:pic>
          <p:nvPicPr>
            <p:cNvPr id="11" name="图形 10"/>
            <p:cNvPicPr>
              <a:picLocks noChangeAspect="1"/>
            </p:cNvPicPr>
            <p:nvPr/>
          </p:nvPicPr>
          <p:blipFill>
            <a:blip r:embed="rId15" cstate="print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1312336" y="0"/>
              <a:ext cx="879664" cy="841829"/>
            </a:xfrm>
            <a:prstGeom prst="rect">
              <a:avLst/>
            </a:prstGeom>
          </p:spPr>
        </p:pic>
        <p:pic>
          <p:nvPicPr>
            <p:cNvPr id="12" name="图形 11"/>
            <p:cNvPicPr>
              <a:picLocks noChangeAspect="1"/>
            </p:cNvPicPr>
            <p:nvPr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-1" y="5911328"/>
              <a:ext cx="682171" cy="978053"/>
            </a:xfrm>
            <a:prstGeom prst="rect">
              <a:avLst/>
            </a:prstGeom>
          </p:spPr>
        </p:pic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19" cstate="print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0" y="-10275"/>
              <a:ext cx="1029009" cy="1084332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 userDrawn="1"/>
        </p:nvGrpSpPr>
        <p:grpSpPr>
          <a:xfrm>
            <a:off x="2670177" y="455207"/>
            <a:ext cx="6851646" cy="617741"/>
            <a:chOff x="2540825" y="440693"/>
            <a:chExt cx="6851646" cy="617741"/>
          </a:xfrm>
        </p:grpSpPr>
        <p:grpSp>
          <p:nvGrpSpPr>
            <p:cNvPr id="15" name="组合 14"/>
            <p:cNvGrpSpPr/>
            <p:nvPr/>
          </p:nvGrpSpPr>
          <p:grpSpPr>
            <a:xfrm>
              <a:off x="2540825" y="440693"/>
              <a:ext cx="617741" cy="617741"/>
              <a:chOff x="3557697" y="3120129"/>
              <a:chExt cx="617741" cy="61774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3557697" y="3120129"/>
                <a:ext cx="617741" cy="617741"/>
              </a:xfrm>
              <a:prstGeom prst="ellipse">
                <a:avLst/>
              </a:prstGeom>
              <a:solidFill>
                <a:srgbClr val="E8CF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ontserrat ExtraBold" panose="00000900000000000000" pitchFamily="2" charset="0"/>
                </a:endParaRPr>
              </a:p>
            </p:txBody>
          </p:sp>
          <p:sp>
            <p:nvSpPr>
              <p:cNvPr id="20" name="Oval 25"/>
              <p:cNvSpPr/>
              <p:nvPr/>
            </p:nvSpPr>
            <p:spPr>
              <a:xfrm>
                <a:off x="3760349" y="3272103"/>
                <a:ext cx="212437" cy="313793"/>
              </a:xfrm>
              <a:custGeom>
                <a:avLst/>
                <a:gdLst>
                  <a:gd name="T0" fmla="*/ 344 w 361"/>
                  <a:gd name="T1" fmla="*/ 361 h 534"/>
                  <a:gd name="T2" fmla="*/ 298 w 361"/>
                  <a:gd name="T3" fmla="*/ 361 h 534"/>
                  <a:gd name="T4" fmla="*/ 343 w 361"/>
                  <a:gd name="T5" fmla="*/ 249 h 534"/>
                  <a:gd name="T6" fmla="*/ 211 w 361"/>
                  <a:gd name="T7" fmla="*/ 3 h 534"/>
                  <a:gd name="T8" fmla="*/ 197 w 361"/>
                  <a:gd name="T9" fmla="*/ 3 h 534"/>
                  <a:gd name="T10" fmla="*/ 190 w 361"/>
                  <a:gd name="T11" fmla="*/ 15 h 534"/>
                  <a:gd name="T12" fmla="*/ 190 w 361"/>
                  <a:gd name="T13" fmla="*/ 145 h 534"/>
                  <a:gd name="T14" fmla="*/ 194 w 361"/>
                  <a:gd name="T15" fmla="*/ 152 h 534"/>
                  <a:gd name="T16" fmla="*/ 205 w 361"/>
                  <a:gd name="T17" fmla="*/ 173 h 534"/>
                  <a:gd name="T18" fmla="*/ 180 w 361"/>
                  <a:gd name="T19" fmla="*/ 198 h 534"/>
                  <a:gd name="T20" fmla="*/ 155 w 361"/>
                  <a:gd name="T21" fmla="*/ 173 h 534"/>
                  <a:gd name="T22" fmla="*/ 169 w 361"/>
                  <a:gd name="T23" fmla="*/ 150 h 534"/>
                  <a:gd name="T24" fmla="*/ 173 w 361"/>
                  <a:gd name="T25" fmla="*/ 143 h 534"/>
                  <a:gd name="T26" fmla="*/ 173 w 361"/>
                  <a:gd name="T27" fmla="*/ 15 h 534"/>
                  <a:gd name="T28" fmla="*/ 166 w 361"/>
                  <a:gd name="T29" fmla="*/ 3 h 534"/>
                  <a:gd name="T30" fmla="*/ 153 w 361"/>
                  <a:gd name="T31" fmla="*/ 3 h 534"/>
                  <a:gd name="T32" fmla="*/ 18 w 361"/>
                  <a:gd name="T33" fmla="*/ 249 h 534"/>
                  <a:gd name="T34" fmla="*/ 63 w 361"/>
                  <a:gd name="T35" fmla="*/ 361 h 534"/>
                  <a:gd name="T36" fmla="*/ 17 w 361"/>
                  <a:gd name="T37" fmla="*/ 361 h 534"/>
                  <a:gd name="T38" fmla="*/ 0 w 361"/>
                  <a:gd name="T39" fmla="*/ 378 h 534"/>
                  <a:gd name="T40" fmla="*/ 0 w 361"/>
                  <a:gd name="T41" fmla="*/ 418 h 534"/>
                  <a:gd name="T42" fmla="*/ 17 w 361"/>
                  <a:gd name="T43" fmla="*/ 436 h 534"/>
                  <a:gd name="T44" fmla="*/ 83 w 361"/>
                  <a:gd name="T45" fmla="*/ 436 h 534"/>
                  <a:gd name="T46" fmla="*/ 83 w 361"/>
                  <a:gd name="T47" fmla="*/ 516 h 534"/>
                  <a:gd name="T48" fmla="*/ 100 w 361"/>
                  <a:gd name="T49" fmla="*/ 534 h 534"/>
                  <a:gd name="T50" fmla="*/ 261 w 361"/>
                  <a:gd name="T51" fmla="*/ 534 h 534"/>
                  <a:gd name="T52" fmla="*/ 278 w 361"/>
                  <a:gd name="T53" fmla="*/ 516 h 534"/>
                  <a:gd name="T54" fmla="*/ 278 w 361"/>
                  <a:gd name="T55" fmla="*/ 436 h 534"/>
                  <a:gd name="T56" fmla="*/ 344 w 361"/>
                  <a:gd name="T57" fmla="*/ 436 h 534"/>
                  <a:gd name="T58" fmla="*/ 361 w 361"/>
                  <a:gd name="T59" fmla="*/ 418 h 534"/>
                  <a:gd name="T60" fmla="*/ 361 w 361"/>
                  <a:gd name="T61" fmla="*/ 378 h 534"/>
                  <a:gd name="T62" fmla="*/ 344 w 361"/>
                  <a:gd name="T63" fmla="*/ 361 h 534"/>
                  <a:gd name="T64" fmla="*/ 34 w 361"/>
                  <a:gd name="T65" fmla="*/ 249 h 534"/>
                  <a:gd name="T66" fmla="*/ 157 w 361"/>
                  <a:gd name="T67" fmla="*/ 19 h 534"/>
                  <a:gd name="T68" fmla="*/ 157 w 361"/>
                  <a:gd name="T69" fmla="*/ 139 h 534"/>
                  <a:gd name="T70" fmla="*/ 139 w 361"/>
                  <a:gd name="T71" fmla="*/ 173 h 534"/>
                  <a:gd name="T72" fmla="*/ 180 w 361"/>
                  <a:gd name="T73" fmla="*/ 214 h 534"/>
                  <a:gd name="T74" fmla="*/ 222 w 361"/>
                  <a:gd name="T75" fmla="*/ 173 h 534"/>
                  <a:gd name="T76" fmla="*/ 207 w 361"/>
                  <a:gd name="T77" fmla="*/ 141 h 534"/>
                  <a:gd name="T78" fmla="*/ 207 w 361"/>
                  <a:gd name="T79" fmla="*/ 20 h 534"/>
                  <a:gd name="T80" fmla="*/ 327 w 361"/>
                  <a:gd name="T81" fmla="*/ 249 h 534"/>
                  <a:gd name="T82" fmla="*/ 275 w 361"/>
                  <a:gd name="T83" fmla="*/ 361 h 534"/>
                  <a:gd name="T84" fmla="*/ 86 w 361"/>
                  <a:gd name="T85" fmla="*/ 361 h 534"/>
                  <a:gd name="T86" fmla="*/ 34 w 361"/>
                  <a:gd name="T87" fmla="*/ 249 h 534"/>
                  <a:gd name="T88" fmla="*/ 262 w 361"/>
                  <a:gd name="T89" fmla="*/ 516 h 534"/>
                  <a:gd name="T90" fmla="*/ 261 w 361"/>
                  <a:gd name="T91" fmla="*/ 518 h 534"/>
                  <a:gd name="T92" fmla="*/ 100 w 361"/>
                  <a:gd name="T93" fmla="*/ 518 h 534"/>
                  <a:gd name="T94" fmla="*/ 99 w 361"/>
                  <a:gd name="T95" fmla="*/ 516 h 534"/>
                  <a:gd name="T96" fmla="*/ 99 w 361"/>
                  <a:gd name="T97" fmla="*/ 436 h 534"/>
                  <a:gd name="T98" fmla="*/ 262 w 361"/>
                  <a:gd name="T99" fmla="*/ 436 h 534"/>
                  <a:gd name="T100" fmla="*/ 262 w 361"/>
                  <a:gd name="T101" fmla="*/ 516 h 534"/>
                  <a:gd name="T102" fmla="*/ 262 w 361"/>
                  <a:gd name="T103" fmla="*/ 516 h 534"/>
                  <a:gd name="T104" fmla="*/ 345 w 361"/>
                  <a:gd name="T105" fmla="*/ 418 h 534"/>
                  <a:gd name="T106" fmla="*/ 344 w 361"/>
                  <a:gd name="T107" fmla="*/ 419 h 534"/>
                  <a:gd name="T108" fmla="*/ 17 w 361"/>
                  <a:gd name="T109" fmla="*/ 419 h 534"/>
                  <a:gd name="T110" fmla="*/ 16 w 361"/>
                  <a:gd name="T111" fmla="*/ 418 h 534"/>
                  <a:gd name="T112" fmla="*/ 16 w 361"/>
                  <a:gd name="T113" fmla="*/ 378 h 534"/>
                  <a:gd name="T114" fmla="*/ 17 w 361"/>
                  <a:gd name="T115" fmla="*/ 377 h 534"/>
                  <a:gd name="T116" fmla="*/ 344 w 361"/>
                  <a:gd name="T117" fmla="*/ 377 h 534"/>
                  <a:gd name="T118" fmla="*/ 345 w 361"/>
                  <a:gd name="T119" fmla="*/ 378 h 534"/>
                  <a:gd name="T120" fmla="*/ 345 w 361"/>
                  <a:gd name="T121" fmla="*/ 418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1" h="534">
                    <a:moveTo>
                      <a:pt x="344" y="361"/>
                    </a:moveTo>
                    <a:lnTo>
                      <a:pt x="298" y="361"/>
                    </a:lnTo>
                    <a:cubicBezTo>
                      <a:pt x="327" y="330"/>
                      <a:pt x="343" y="291"/>
                      <a:pt x="343" y="249"/>
                    </a:cubicBezTo>
                    <a:cubicBezTo>
                      <a:pt x="343" y="175"/>
                      <a:pt x="281" y="44"/>
                      <a:pt x="211" y="3"/>
                    </a:cubicBezTo>
                    <a:cubicBezTo>
                      <a:pt x="206" y="1"/>
                      <a:pt x="201" y="0"/>
                      <a:pt x="197" y="3"/>
                    </a:cubicBezTo>
                    <a:cubicBezTo>
                      <a:pt x="193" y="5"/>
                      <a:pt x="190" y="10"/>
                      <a:pt x="190" y="15"/>
                    </a:cubicBezTo>
                    <a:lnTo>
                      <a:pt x="190" y="145"/>
                    </a:lnTo>
                    <a:cubicBezTo>
                      <a:pt x="190" y="148"/>
                      <a:pt x="192" y="150"/>
                      <a:pt x="194" y="152"/>
                    </a:cubicBezTo>
                    <a:cubicBezTo>
                      <a:pt x="201" y="156"/>
                      <a:pt x="205" y="164"/>
                      <a:pt x="205" y="173"/>
                    </a:cubicBezTo>
                    <a:cubicBezTo>
                      <a:pt x="205" y="186"/>
                      <a:pt x="194" y="198"/>
                      <a:pt x="180" y="198"/>
                    </a:cubicBezTo>
                    <a:cubicBezTo>
                      <a:pt x="167" y="198"/>
                      <a:pt x="155" y="186"/>
                      <a:pt x="155" y="173"/>
                    </a:cubicBezTo>
                    <a:cubicBezTo>
                      <a:pt x="155" y="163"/>
                      <a:pt x="161" y="155"/>
                      <a:pt x="169" y="150"/>
                    </a:cubicBezTo>
                    <a:cubicBezTo>
                      <a:pt x="171" y="149"/>
                      <a:pt x="173" y="146"/>
                      <a:pt x="173" y="143"/>
                    </a:cubicBezTo>
                    <a:lnTo>
                      <a:pt x="173" y="15"/>
                    </a:lnTo>
                    <a:cubicBezTo>
                      <a:pt x="173" y="10"/>
                      <a:pt x="171" y="5"/>
                      <a:pt x="166" y="3"/>
                    </a:cubicBezTo>
                    <a:cubicBezTo>
                      <a:pt x="162" y="0"/>
                      <a:pt x="157" y="0"/>
                      <a:pt x="153" y="3"/>
                    </a:cubicBezTo>
                    <a:cubicBezTo>
                      <a:pt x="81" y="40"/>
                      <a:pt x="18" y="172"/>
                      <a:pt x="18" y="249"/>
                    </a:cubicBezTo>
                    <a:cubicBezTo>
                      <a:pt x="18" y="291"/>
                      <a:pt x="34" y="331"/>
                      <a:pt x="63" y="361"/>
                    </a:cubicBezTo>
                    <a:lnTo>
                      <a:pt x="17" y="361"/>
                    </a:lnTo>
                    <a:cubicBezTo>
                      <a:pt x="8" y="361"/>
                      <a:pt x="0" y="369"/>
                      <a:pt x="0" y="378"/>
                    </a:cubicBezTo>
                    <a:lnTo>
                      <a:pt x="0" y="418"/>
                    </a:lnTo>
                    <a:cubicBezTo>
                      <a:pt x="0" y="428"/>
                      <a:pt x="8" y="436"/>
                      <a:pt x="17" y="436"/>
                    </a:cubicBezTo>
                    <a:lnTo>
                      <a:pt x="83" y="436"/>
                    </a:lnTo>
                    <a:lnTo>
                      <a:pt x="83" y="516"/>
                    </a:lnTo>
                    <a:cubicBezTo>
                      <a:pt x="83" y="526"/>
                      <a:pt x="90" y="534"/>
                      <a:pt x="100" y="534"/>
                    </a:cubicBezTo>
                    <a:lnTo>
                      <a:pt x="261" y="534"/>
                    </a:lnTo>
                    <a:cubicBezTo>
                      <a:pt x="271" y="534"/>
                      <a:pt x="278" y="526"/>
                      <a:pt x="278" y="516"/>
                    </a:cubicBezTo>
                    <a:lnTo>
                      <a:pt x="278" y="436"/>
                    </a:lnTo>
                    <a:lnTo>
                      <a:pt x="344" y="436"/>
                    </a:lnTo>
                    <a:cubicBezTo>
                      <a:pt x="353" y="436"/>
                      <a:pt x="361" y="428"/>
                      <a:pt x="361" y="418"/>
                    </a:cubicBezTo>
                    <a:lnTo>
                      <a:pt x="361" y="378"/>
                    </a:lnTo>
                    <a:cubicBezTo>
                      <a:pt x="361" y="369"/>
                      <a:pt x="353" y="361"/>
                      <a:pt x="344" y="361"/>
                    </a:cubicBezTo>
                    <a:close/>
                    <a:moveTo>
                      <a:pt x="34" y="249"/>
                    </a:moveTo>
                    <a:cubicBezTo>
                      <a:pt x="34" y="178"/>
                      <a:pt x="93" y="55"/>
                      <a:pt x="157" y="19"/>
                    </a:cubicBezTo>
                    <a:lnTo>
                      <a:pt x="157" y="139"/>
                    </a:lnTo>
                    <a:cubicBezTo>
                      <a:pt x="146" y="146"/>
                      <a:pt x="139" y="159"/>
                      <a:pt x="139" y="173"/>
                    </a:cubicBezTo>
                    <a:cubicBezTo>
                      <a:pt x="139" y="195"/>
                      <a:pt x="158" y="214"/>
                      <a:pt x="180" y="214"/>
                    </a:cubicBezTo>
                    <a:cubicBezTo>
                      <a:pt x="203" y="214"/>
                      <a:pt x="222" y="195"/>
                      <a:pt x="222" y="173"/>
                    </a:cubicBezTo>
                    <a:cubicBezTo>
                      <a:pt x="222" y="160"/>
                      <a:pt x="216" y="149"/>
                      <a:pt x="207" y="141"/>
                    </a:cubicBezTo>
                    <a:lnTo>
                      <a:pt x="207" y="20"/>
                    </a:lnTo>
                    <a:cubicBezTo>
                      <a:pt x="269" y="59"/>
                      <a:pt x="327" y="181"/>
                      <a:pt x="327" y="249"/>
                    </a:cubicBezTo>
                    <a:cubicBezTo>
                      <a:pt x="327" y="292"/>
                      <a:pt x="308" y="333"/>
                      <a:pt x="275" y="361"/>
                    </a:cubicBezTo>
                    <a:lnTo>
                      <a:pt x="86" y="361"/>
                    </a:lnTo>
                    <a:cubicBezTo>
                      <a:pt x="53" y="333"/>
                      <a:pt x="34" y="292"/>
                      <a:pt x="34" y="249"/>
                    </a:cubicBezTo>
                    <a:close/>
                    <a:moveTo>
                      <a:pt x="262" y="516"/>
                    </a:moveTo>
                    <a:cubicBezTo>
                      <a:pt x="262" y="517"/>
                      <a:pt x="262" y="518"/>
                      <a:pt x="261" y="518"/>
                    </a:cubicBezTo>
                    <a:lnTo>
                      <a:pt x="100" y="518"/>
                    </a:lnTo>
                    <a:cubicBezTo>
                      <a:pt x="99" y="518"/>
                      <a:pt x="99" y="517"/>
                      <a:pt x="99" y="516"/>
                    </a:cubicBezTo>
                    <a:lnTo>
                      <a:pt x="99" y="436"/>
                    </a:lnTo>
                    <a:lnTo>
                      <a:pt x="262" y="436"/>
                    </a:lnTo>
                    <a:lnTo>
                      <a:pt x="262" y="516"/>
                    </a:lnTo>
                    <a:lnTo>
                      <a:pt x="262" y="516"/>
                    </a:lnTo>
                    <a:close/>
                    <a:moveTo>
                      <a:pt x="345" y="418"/>
                    </a:moveTo>
                    <a:cubicBezTo>
                      <a:pt x="345" y="419"/>
                      <a:pt x="344" y="419"/>
                      <a:pt x="344" y="419"/>
                    </a:cubicBezTo>
                    <a:lnTo>
                      <a:pt x="17" y="419"/>
                    </a:lnTo>
                    <a:cubicBezTo>
                      <a:pt x="17" y="419"/>
                      <a:pt x="16" y="419"/>
                      <a:pt x="16" y="418"/>
                    </a:cubicBezTo>
                    <a:lnTo>
                      <a:pt x="16" y="378"/>
                    </a:lnTo>
                    <a:cubicBezTo>
                      <a:pt x="16" y="378"/>
                      <a:pt x="17" y="377"/>
                      <a:pt x="17" y="377"/>
                    </a:cubicBezTo>
                    <a:lnTo>
                      <a:pt x="344" y="377"/>
                    </a:lnTo>
                    <a:cubicBezTo>
                      <a:pt x="344" y="377"/>
                      <a:pt x="345" y="378"/>
                      <a:pt x="345" y="378"/>
                    </a:cubicBezTo>
                    <a:lnTo>
                      <a:pt x="345" y="4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ea typeface="Manrope SemiBold" charset="0"/>
                  <a:cs typeface="Montserrat ExtraBold" panose="00000900000000000000" pitchFamily="2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774730" y="440693"/>
              <a:ext cx="617741" cy="617741"/>
              <a:chOff x="3557697" y="3120129"/>
              <a:chExt cx="617741" cy="61774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557697" y="3120129"/>
                <a:ext cx="617741" cy="617741"/>
              </a:xfrm>
              <a:prstGeom prst="ellipse">
                <a:avLst/>
              </a:prstGeom>
              <a:solidFill>
                <a:srgbClr val="E8CF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ontserrat ExtraBold" panose="00000900000000000000" pitchFamily="2" charset="0"/>
                </a:endParaRPr>
              </a:p>
            </p:txBody>
          </p:sp>
          <p:sp>
            <p:nvSpPr>
              <p:cNvPr id="18" name="Oval 25"/>
              <p:cNvSpPr/>
              <p:nvPr/>
            </p:nvSpPr>
            <p:spPr>
              <a:xfrm>
                <a:off x="3760349" y="3272103"/>
                <a:ext cx="212437" cy="313793"/>
              </a:xfrm>
              <a:custGeom>
                <a:avLst/>
                <a:gdLst>
                  <a:gd name="T0" fmla="*/ 344 w 361"/>
                  <a:gd name="T1" fmla="*/ 361 h 534"/>
                  <a:gd name="T2" fmla="*/ 298 w 361"/>
                  <a:gd name="T3" fmla="*/ 361 h 534"/>
                  <a:gd name="T4" fmla="*/ 343 w 361"/>
                  <a:gd name="T5" fmla="*/ 249 h 534"/>
                  <a:gd name="T6" fmla="*/ 211 w 361"/>
                  <a:gd name="T7" fmla="*/ 3 h 534"/>
                  <a:gd name="T8" fmla="*/ 197 w 361"/>
                  <a:gd name="T9" fmla="*/ 3 h 534"/>
                  <a:gd name="T10" fmla="*/ 190 w 361"/>
                  <a:gd name="T11" fmla="*/ 15 h 534"/>
                  <a:gd name="T12" fmla="*/ 190 w 361"/>
                  <a:gd name="T13" fmla="*/ 145 h 534"/>
                  <a:gd name="T14" fmla="*/ 194 w 361"/>
                  <a:gd name="T15" fmla="*/ 152 h 534"/>
                  <a:gd name="T16" fmla="*/ 205 w 361"/>
                  <a:gd name="T17" fmla="*/ 173 h 534"/>
                  <a:gd name="T18" fmla="*/ 180 w 361"/>
                  <a:gd name="T19" fmla="*/ 198 h 534"/>
                  <a:gd name="T20" fmla="*/ 155 w 361"/>
                  <a:gd name="T21" fmla="*/ 173 h 534"/>
                  <a:gd name="T22" fmla="*/ 169 w 361"/>
                  <a:gd name="T23" fmla="*/ 150 h 534"/>
                  <a:gd name="T24" fmla="*/ 173 w 361"/>
                  <a:gd name="T25" fmla="*/ 143 h 534"/>
                  <a:gd name="T26" fmla="*/ 173 w 361"/>
                  <a:gd name="T27" fmla="*/ 15 h 534"/>
                  <a:gd name="T28" fmla="*/ 166 w 361"/>
                  <a:gd name="T29" fmla="*/ 3 h 534"/>
                  <a:gd name="T30" fmla="*/ 153 w 361"/>
                  <a:gd name="T31" fmla="*/ 3 h 534"/>
                  <a:gd name="T32" fmla="*/ 18 w 361"/>
                  <a:gd name="T33" fmla="*/ 249 h 534"/>
                  <a:gd name="T34" fmla="*/ 63 w 361"/>
                  <a:gd name="T35" fmla="*/ 361 h 534"/>
                  <a:gd name="T36" fmla="*/ 17 w 361"/>
                  <a:gd name="T37" fmla="*/ 361 h 534"/>
                  <a:gd name="T38" fmla="*/ 0 w 361"/>
                  <a:gd name="T39" fmla="*/ 378 h 534"/>
                  <a:gd name="T40" fmla="*/ 0 w 361"/>
                  <a:gd name="T41" fmla="*/ 418 h 534"/>
                  <a:gd name="T42" fmla="*/ 17 w 361"/>
                  <a:gd name="T43" fmla="*/ 436 h 534"/>
                  <a:gd name="T44" fmla="*/ 83 w 361"/>
                  <a:gd name="T45" fmla="*/ 436 h 534"/>
                  <a:gd name="T46" fmla="*/ 83 w 361"/>
                  <a:gd name="T47" fmla="*/ 516 h 534"/>
                  <a:gd name="T48" fmla="*/ 100 w 361"/>
                  <a:gd name="T49" fmla="*/ 534 h 534"/>
                  <a:gd name="T50" fmla="*/ 261 w 361"/>
                  <a:gd name="T51" fmla="*/ 534 h 534"/>
                  <a:gd name="T52" fmla="*/ 278 w 361"/>
                  <a:gd name="T53" fmla="*/ 516 h 534"/>
                  <a:gd name="T54" fmla="*/ 278 w 361"/>
                  <a:gd name="T55" fmla="*/ 436 h 534"/>
                  <a:gd name="T56" fmla="*/ 344 w 361"/>
                  <a:gd name="T57" fmla="*/ 436 h 534"/>
                  <a:gd name="T58" fmla="*/ 361 w 361"/>
                  <a:gd name="T59" fmla="*/ 418 h 534"/>
                  <a:gd name="T60" fmla="*/ 361 w 361"/>
                  <a:gd name="T61" fmla="*/ 378 h 534"/>
                  <a:gd name="T62" fmla="*/ 344 w 361"/>
                  <a:gd name="T63" fmla="*/ 361 h 534"/>
                  <a:gd name="T64" fmla="*/ 34 w 361"/>
                  <a:gd name="T65" fmla="*/ 249 h 534"/>
                  <a:gd name="T66" fmla="*/ 157 w 361"/>
                  <a:gd name="T67" fmla="*/ 19 h 534"/>
                  <a:gd name="T68" fmla="*/ 157 w 361"/>
                  <a:gd name="T69" fmla="*/ 139 h 534"/>
                  <a:gd name="T70" fmla="*/ 139 w 361"/>
                  <a:gd name="T71" fmla="*/ 173 h 534"/>
                  <a:gd name="T72" fmla="*/ 180 w 361"/>
                  <a:gd name="T73" fmla="*/ 214 h 534"/>
                  <a:gd name="T74" fmla="*/ 222 w 361"/>
                  <a:gd name="T75" fmla="*/ 173 h 534"/>
                  <a:gd name="T76" fmla="*/ 207 w 361"/>
                  <a:gd name="T77" fmla="*/ 141 h 534"/>
                  <a:gd name="T78" fmla="*/ 207 w 361"/>
                  <a:gd name="T79" fmla="*/ 20 h 534"/>
                  <a:gd name="T80" fmla="*/ 327 w 361"/>
                  <a:gd name="T81" fmla="*/ 249 h 534"/>
                  <a:gd name="T82" fmla="*/ 275 w 361"/>
                  <a:gd name="T83" fmla="*/ 361 h 534"/>
                  <a:gd name="T84" fmla="*/ 86 w 361"/>
                  <a:gd name="T85" fmla="*/ 361 h 534"/>
                  <a:gd name="T86" fmla="*/ 34 w 361"/>
                  <a:gd name="T87" fmla="*/ 249 h 534"/>
                  <a:gd name="T88" fmla="*/ 262 w 361"/>
                  <a:gd name="T89" fmla="*/ 516 h 534"/>
                  <a:gd name="T90" fmla="*/ 261 w 361"/>
                  <a:gd name="T91" fmla="*/ 518 h 534"/>
                  <a:gd name="T92" fmla="*/ 100 w 361"/>
                  <a:gd name="T93" fmla="*/ 518 h 534"/>
                  <a:gd name="T94" fmla="*/ 99 w 361"/>
                  <a:gd name="T95" fmla="*/ 516 h 534"/>
                  <a:gd name="T96" fmla="*/ 99 w 361"/>
                  <a:gd name="T97" fmla="*/ 436 h 534"/>
                  <a:gd name="T98" fmla="*/ 262 w 361"/>
                  <a:gd name="T99" fmla="*/ 436 h 534"/>
                  <a:gd name="T100" fmla="*/ 262 w 361"/>
                  <a:gd name="T101" fmla="*/ 516 h 534"/>
                  <a:gd name="T102" fmla="*/ 262 w 361"/>
                  <a:gd name="T103" fmla="*/ 516 h 534"/>
                  <a:gd name="T104" fmla="*/ 345 w 361"/>
                  <a:gd name="T105" fmla="*/ 418 h 534"/>
                  <a:gd name="T106" fmla="*/ 344 w 361"/>
                  <a:gd name="T107" fmla="*/ 419 h 534"/>
                  <a:gd name="T108" fmla="*/ 17 w 361"/>
                  <a:gd name="T109" fmla="*/ 419 h 534"/>
                  <a:gd name="T110" fmla="*/ 16 w 361"/>
                  <a:gd name="T111" fmla="*/ 418 h 534"/>
                  <a:gd name="T112" fmla="*/ 16 w 361"/>
                  <a:gd name="T113" fmla="*/ 378 h 534"/>
                  <a:gd name="T114" fmla="*/ 17 w 361"/>
                  <a:gd name="T115" fmla="*/ 377 h 534"/>
                  <a:gd name="T116" fmla="*/ 344 w 361"/>
                  <a:gd name="T117" fmla="*/ 377 h 534"/>
                  <a:gd name="T118" fmla="*/ 345 w 361"/>
                  <a:gd name="T119" fmla="*/ 378 h 534"/>
                  <a:gd name="T120" fmla="*/ 345 w 361"/>
                  <a:gd name="T121" fmla="*/ 418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1" h="534">
                    <a:moveTo>
                      <a:pt x="344" y="361"/>
                    </a:moveTo>
                    <a:lnTo>
                      <a:pt x="298" y="361"/>
                    </a:lnTo>
                    <a:cubicBezTo>
                      <a:pt x="327" y="330"/>
                      <a:pt x="343" y="291"/>
                      <a:pt x="343" y="249"/>
                    </a:cubicBezTo>
                    <a:cubicBezTo>
                      <a:pt x="343" y="175"/>
                      <a:pt x="281" y="44"/>
                      <a:pt x="211" y="3"/>
                    </a:cubicBezTo>
                    <a:cubicBezTo>
                      <a:pt x="206" y="1"/>
                      <a:pt x="201" y="0"/>
                      <a:pt x="197" y="3"/>
                    </a:cubicBezTo>
                    <a:cubicBezTo>
                      <a:pt x="193" y="5"/>
                      <a:pt x="190" y="10"/>
                      <a:pt x="190" y="15"/>
                    </a:cubicBezTo>
                    <a:lnTo>
                      <a:pt x="190" y="145"/>
                    </a:lnTo>
                    <a:cubicBezTo>
                      <a:pt x="190" y="148"/>
                      <a:pt x="192" y="150"/>
                      <a:pt x="194" y="152"/>
                    </a:cubicBezTo>
                    <a:cubicBezTo>
                      <a:pt x="201" y="156"/>
                      <a:pt x="205" y="164"/>
                      <a:pt x="205" y="173"/>
                    </a:cubicBezTo>
                    <a:cubicBezTo>
                      <a:pt x="205" y="186"/>
                      <a:pt x="194" y="198"/>
                      <a:pt x="180" y="198"/>
                    </a:cubicBezTo>
                    <a:cubicBezTo>
                      <a:pt x="167" y="198"/>
                      <a:pt x="155" y="186"/>
                      <a:pt x="155" y="173"/>
                    </a:cubicBezTo>
                    <a:cubicBezTo>
                      <a:pt x="155" y="163"/>
                      <a:pt x="161" y="155"/>
                      <a:pt x="169" y="150"/>
                    </a:cubicBezTo>
                    <a:cubicBezTo>
                      <a:pt x="171" y="149"/>
                      <a:pt x="173" y="146"/>
                      <a:pt x="173" y="143"/>
                    </a:cubicBezTo>
                    <a:lnTo>
                      <a:pt x="173" y="15"/>
                    </a:lnTo>
                    <a:cubicBezTo>
                      <a:pt x="173" y="10"/>
                      <a:pt x="171" y="5"/>
                      <a:pt x="166" y="3"/>
                    </a:cubicBezTo>
                    <a:cubicBezTo>
                      <a:pt x="162" y="0"/>
                      <a:pt x="157" y="0"/>
                      <a:pt x="153" y="3"/>
                    </a:cubicBezTo>
                    <a:cubicBezTo>
                      <a:pt x="81" y="40"/>
                      <a:pt x="18" y="172"/>
                      <a:pt x="18" y="249"/>
                    </a:cubicBezTo>
                    <a:cubicBezTo>
                      <a:pt x="18" y="291"/>
                      <a:pt x="34" y="331"/>
                      <a:pt x="63" y="361"/>
                    </a:cubicBezTo>
                    <a:lnTo>
                      <a:pt x="17" y="361"/>
                    </a:lnTo>
                    <a:cubicBezTo>
                      <a:pt x="8" y="361"/>
                      <a:pt x="0" y="369"/>
                      <a:pt x="0" y="378"/>
                    </a:cubicBezTo>
                    <a:lnTo>
                      <a:pt x="0" y="418"/>
                    </a:lnTo>
                    <a:cubicBezTo>
                      <a:pt x="0" y="428"/>
                      <a:pt x="8" y="436"/>
                      <a:pt x="17" y="436"/>
                    </a:cubicBezTo>
                    <a:lnTo>
                      <a:pt x="83" y="436"/>
                    </a:lnTo>
                    <a:lnTo>
                      <a:pt x="83" y="516"/>
                    </a:lnTo>
                    <a:cubicBezTo>
                      <a:pt x="83" y="526"/>
                      <a:pt x="90" y="534"/>
                      <a:pt x="100" y="534"/>
                    </a:cubicBezTo>
                    <a:lnTo>
                      <a:pt x="261" y="534"/>
                    </a:lnTo>
                    <a:cubicBezTo>
                      <a:pt x="271" y="534"/>
                      <a:pt x="278" y="526"/>
                      <a:pt x="278" y="516"/>
                    </a:cubicBezTo>
                    <a:lnTo>
                      <a:pt x="278" y="436"/>
                    </a:lnTo>
                    <a:lnTo>
                      <a:pt x="344" y="436"/>
                    </a:lnTo>
                    <a:cubicBezTo>
                      <a:pt x="353" y="436"/>
                      <a:pt x="361" y="428"/>
                      <a:pt x="361" y="418"/>
                    </a:cubicBezTo>
                    <a:lnTo>
                      <a:pt x="361" y="378"/>
                    </a:lnTo>
                    <a:cubicBezTo>
                      <a:pt x="361" y="369"/>
                      <a:pt x="353" y="361"/>
                      <a:pt x="344" y="361"/>
                    </a:cubicBezTo>
                    <a:close/>
                    <a:moveTo>
                      <a:pt x="34" y="249"/>
                    </a:moveTo>
                    <a:cubicBezTo>
                      <a:pt x="34" y="178"/>
                      <a:pt x="93" y="55"/>
                      <a:pt x="157" y="19"/>
                    </a:cubicBezTo>
                    <a:lnTo>
                      <a:pt x="157" y="139"/>
                    </a:lnTo>
                    <a:cubicBezTo>
                      <a:pt x="146" y="146"/>
                      <a:pt x="139" y="159"/>
                      <a:pt x="139" y="173"/>
                    </a:cubicBezTo>
                    <a:cubicBezTo>
                      <a:pt x="139" y="195"/>
                      <a:pt x="158" y="214"/>
                      <a:pt x="180" y="214"/>
                    </a:cubicBezTo>
                    <a:cubicBezTo>
                      <a:pt x="203" y="214"/>
                      <a:pt x="222" y="195"/>
                      <a:pt x="222" y="173"/>
                    </a:cubicBezTo>
                    <a:cubicBezTo>
                      <a:pt x="222" y="160"/>
                      <a:pt x="216" y="149"/>
                      <a:pt x="207" y="141"/>
                    </a:cubicBezTo>
                    <a:lnTo>
                      <a:pt x="207" y="20"/>
                    </a:lnTo>
                    <a:cubicBezTo>
                      <a:pt x="269" y="59"/>
                      <a:pt x="327" y="181"/>
                      <a:pt x="327" y="249"/>
                    </a:cubicBezTo>
                    <a:cubicBezTo>
                      <a:pt x="327" y="292"/>
                      <a:pt x="308" y="333"/>
                      <a:pt x="275" y="361"/>
                    </a:cubicBezTo>
                    <a:lnTo>
                      <a:pt x="86" y="361"/>
                    </a:lnTo>
                    <a:cubicBezTo>
                      <a:pt x="53" y="333"/>
                      <a:pt x="34" y="292"/>
                      <a:pt x="34" y="249"/>
                    </a:cubicBezTo>
                    <a:close/>
                    <a:moveTo>
                      <a:pt x="262" y="516"/>
                    </a:moveTo>
                    <a:cubicBezTo>
                      <a:pt x="262" y="517"/>
                      <a:pt x="262" y="518"/>
                      <a:pt x="261" y="518"/>
                    </a:cubicBezTo>
                    <a:lnTo>
                      <a:pt x="100" y="518"/>
                    </a:lnTo>
                    <a:cubicBezTo>
                      <a:pt x="99" y="518"/>
                      <a:pt x="99" y="517"/>
                      <a:pt x="99" y="516"/>
                    </a:cubicBezTo>
                    <a:lnTo>
                      <a:pt x="99" y="436"/>
                    </a:lnTo>
                    <a:lnTo>
                      <a:pt x="262" y="436"/>
                    </a:lnTo>
                    <a:lnTo>
                      <a:pt x="262" y="516"/>
                    </a:lnTo>
                    <a:lnTo>
                      <a:pt x="262" y="516"/>
                    </a:lnTo>
                    <a:close/>
                    <a:moveTo>
                      <a:pt x="345" y="418"/>
                    </a:moveTo>
                    <a:cubicBezTo>
                      <a:pt x="345" y="419"/>
                      <a:pt x="344" y="419"/>
                      <a:pt x="344" y="419"/>
                    </a:cubicBezTo>
                    <a:lnTo>
                      <a:pt x="17" y="419"/>
                    </a:lnTo>
                    <a:cubicBezTo>
                      <a:pt x="17" y="419"/>
                      <a:pt x="16" y="419"/>
                      <a:pt x="16" y="418"/>
                    </a:cubicBezTo>
                    <a:lnTo>
                      <a:pt x="16" y="378"/>
                    </a:lnTo>
                    <a:cubicBezTo>
                      <a:pt x="16" y="378"/>
                      <a:pt x="17" y="377"/>
                      <a:pt x="17" y="377"/>
                    </a:cubicBezTo>
                    <a:lnTo>
                      <a:pt x="344" y="377"/>
                    </a:lnTo>
                    <a:cubicBezTo>
                      <a:pt x="344" y="377"/>
                      <a:pt x="345" y="378"/>
                      <a:pt x="345" y="378"/>
                    </a:cubicBezTo>
                    <a:lnTo>
                      <a:pt x="345" y="4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ea typeface="Manrope SemiBold" charset="0"/>
                  <a:cs typeface="Montserrat ExtraBold" panose="00000900000000000000" pitchFamily="2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ExtraBold" panose="00000900000000000000" pitchFamily="2" charset="0"/>
          <a:ea typeface="Montserrat ExtraBold" panose="00000900000000000000" pitchFamily="2" charset="0"/>
          <a:cs typeface="Montserrat ExtraBold" panose="000009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nrope SemiBold" charset="0"/>
          <a:cs typeface="Montserrat ExtraBold" panose="000009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nrope SemiBold" charset="0"/>
          <a:cs typeface="Montserrat ExtraBold" panose="000009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nrope SemiBold" charset="0"/>
          <a:cs typeface="Montserrat ExtraBold" panose="000009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ontserrat ExtraBold" panose="000009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ontserrat ExtraBold" panose="000009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ontserrat ExtraBold" panose="00000900000000000000" pitchFamily="2" charset="0"/>
              </a:defRPr>
            </a:lvl1pPr>
          </a:lstStyle>
          <a:p>
            <a:fld id="{35AA36DE-A57E-4044-AAF6-848C3F0BF749}" type="datetimeFigureOut">
              <a:rPr lang="zh-CN" altLang="en-US" smtClean="0"/>
              <a:pPr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ontserrat ExtraBold" panose="00000900000000000000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ontserrat ExtraBold" panose="00000900000000000000" pitchFamily="2" charset="0"/>
              </a:defRPr>
            </a:lvl1pPr>
          </a:lstStyle>
          <a:p>
            <a:fld id="{03CA0682-8329-47FA-B61D-CCD5A6A962F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10275"/>
            <a:ext cx="12192001" cy="6899656"/>
            <a:chOff x="-1" y="-10275"/>
            <a:chExt cx="12192001" cy="6899656"/>
          </a:xfrm>
        </p:grpSpPr>
        <p:sp>
          <p:nvSpPr>
            <p:cNvPr id="8" name="矩形 7"/>
            <p:cNvSpPr/>
            <p:nvPr/>
          </p:nvSpPr>
          <p:spPr>
            <a:xfrm>
              <a:off x="0" y="-1"/>
              <a:ext cx="12192000" cy="6868274"/>
            </a:xfrm>
            <a:prstGeom prst="rect">
              <a:avLst/>
            </a:prstGeom>
            <a:solidFill>
              <a:srgbClr val="FEF9F8">
                <a:alpha val="8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Manrope SemiBold" charset="0"/>
                <a:cs typeface="Montserrat ExtraBold" panose="00000900000000000000" pitchFamily="2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88360" y="187504"/>
              <a:ext cx="11815281" cy="6482993"/>
            </a:xfrm>
            <a:prstGeom prst="rect">
              <a:avLst/>
            </a:prstGeom>
            <a:noFill/>
            <a:ln w="19050">
              <a:solidFill>
                <a:srgbClr val="F3E6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Manrope SemiBold" charset="0"/>
                <a:cs typeface="Montserrat ExtraBold" panose="00000900000000000000" pitchFamily="2" charset="0"/>
              </a:endParaRPr>
            </a:p>
          </p:txBody>
        </p:sp>
        <p:pic>
          <p:nvPicPr>
            <p:cNvPr id="10" name="图形 9"/>
            <p:cNvPicPr>
              <a:picLocks noChangeAspect="1"/>
            </p:cNvPicPr>
            <p:nvPr/>
          </p:nvPicPr>
          <p:blipFill>
            <a:blip r:embed="rId13" cstate="print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11127770" y="5834744"/>
              <a:ext cx="1064229" cy="1033530"/>
            </a:xfrm>
            <a:prstGeom prst="rect">
              <a:avLst/>
            </a:prstGeom>
          </p:spPr>
        </p:pic>
        <p:pic>
          <p:nvPicPr>
            <p:cNvPr id="11" name="图形 10"/>
            <p:cNvPicPr>
              <a:picLocks noChangeAspect="1"/>
            </p:cNvPicPr>
            <p:nvPr/>
          </p:nvPicPr>
          <p:blipFill>
            <a:blip r:embed="rId15" cstate="print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1312336" y="0"/>
              <a:ext cx="879664" cy="841829"/>
            </a:xfrm>
            <a:prstGeom prst="rect">
              <a:avLst/>
            </a:prstGeom>
          </p:spPr>
        </p:pic>
        <p:pic>
          <p:nvPicPr>
            <p:cNvPr id="12" name="图形 11"/>
            <p:cNvPicPr>
              <a:picLocks noChangeAspect="1"/>
            </p:cNvPicPr>
            <p:nvPr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-1" y="5911328"/>
              <a:ext cx="682171" cy="978053"/>
            </a:xfrm>
            <a:prstGeom prst="rect">
              <a:avLst/>
            </a:prstGeom>
          </p:spPr>
        </p:pic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19" cstate="print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0" y="-10275"/>
              <a:ext cx="1029009" cy="1084332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 userDrawn="1"/>
        </p:nvGrpSpPr>
        <p:grpSpPr>
          <a:xfrm>
            <a:off x="2670177" y="455207"/>
            <a:ext cx="6851646" cy="617741"/>
            <a:chOff x="2540825" y="440693"/>
            <a:chExt cx="6851646" cy="617741"/>
          </a:xfrm>
        </p:grpSpPr>
        <p:grpSp>
          <p:nvGrpSpPr>
            <p:cNvPr id="15" name="组合 14"/>
            <p:cNvGrpSpPr/>
            <p:nvPr/>
          </p:nvGrpSpPr>
          <p:grpSpPr>
            <a:xfrm>
              <a:off x="2540825" y="440693"/>
              <a:ext cx="617741" cy="617741"/>
              <a:chOff x="3557697" y="3120129"/>
              <a:chExt cx="617741" cy="61774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3557697" y="3120129"/>
                <a:ext cx="617741" cy="617741"/>
              </a:xfrm>
              <a:prstGeom prst="ellipse">
                <a:avLst/>
              </a:prstGeom>
              <a:solidFill>
                <a:srgbClr val="E8CF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ontserrat ExtraBold" panose="00000900000000000000" pitchFamily="2" charset="0"/>
                </a:endParaRPr>
              </a:p>
            </p:txBody>
          </p:sp>
          <p:sp>
            <p:nvSpPr>
              <p:cNvPr id="20" name="Oval 25"/>
              <p:cNvSpPr/>
              <p:nvPr/>
            </p:nvSpPr>
            <p:spPr>
              <a:xfrm>
                <a:off x="3760349" y="3272103"/>
                <a:ext cx="212437" cy="313793"/>
              </a:xfrm>
              <a:custGeom>
                <a:avLst/>
                <a:gdLst>
                  <a:gd name="T0" fmla="*/ 344 w 361"/>
                  <a:gd name="T1" fmla="*/ 361 h 534"/>
                  <a:gd name="T2" fmla="*/ 298 w 361"/>
                  <a:gd name="T3" fmla="*/ 361 h 534"/>
                  <a:gd name="T4" fmla="*/ 343 w 361"/>
                  <a:gd name="T5" fmla="*/ 249 h 534"/>
                  <a:gd name="T6" fmla="*/ 211 w 361"/>
                  <a:gd name="T7" fmla="*/ 3 h 534"/>
                  <a:gd name="T8" fmla="*/ 197 w 361"/>
                  <a:gd name="T9" fmla="*/ 3 h 534"/>
                  <a:gd name="T10" fmla="*/ 190 w 361"/>
                  <a:gd name="T11" fmla="*/ 15 h 534"/>
                  <a:gd name="T12" fmla="*/ 190 w 361"/>
                  <a:gd name="T13" fmla="*/ 145 h 534"/>
                  <a:gd name="T14" fmla="*/ 194 w 361"/>
                  <a:gd name="T15" fmla="*/ 152 h 534"/>
                  <a:gd name="T16" fmla="*/ 205 w 361"/>
                  <a:gd name="T17" fmla="*/ 173 h 534"/>
                  <a:gd name="T18" fmla="*/ 180 w 361"/>
                  <a:gd name="T19" fmla="*/ 198 h 534"/>
                  <a:gd name="T20" fmla="*/ 155 w 361"/>
                  <a:gd name="T21" fmla="*/ 173 h 534"/>
                  <a:gd name="T22" fmla="*/ 169 w 361"/>
                  <a:gd name="T23" fmla="*/ 150 h 534"/>
                  <a:gd name="T24" fmla="*/ 173 w 361"/>
                  <a:gd name="T25" fmla="*/ 143 h 534"/>
                  <a:gd name="T26" fmla="*/ 173 w 361"/>
                  <a:gd name="T27" fmla="*/ 15 h 534"/>
                  <a:gd name="T28" fmla="*/ 166 w 361"/>
                  <a:gd name="T29" fmla="*/ 3 h 534"/>
                  <a:gd name="T30" fmla="*/ 153 w 361"/>
                  <a:gd name="T31" fmla="*/ 3 h 534"/>
                  <a:gd name="T32" fmla="*/ 18 w 361"/>
                  <a:gd name="T33" fmla="*/ 249 h 534"/>
                  <a:gd name="T34" fmla="*/ 63 w 361"/>
                  <a:gd name="T35" fmla="*/ 361 h 534"/>
                  <a:gd name="T36" fmla="*/ 17 w 361"/>
                  <a:gd name="T37" fmla="*/ 361 h 534"/>
                  <a:gd name="T38" fmla="*/ 0 w 361"/>
                  <a:gd name="T39" fmla="*/ 378 h 534"/>
                  <a:gd name="T40" fmla="*/ 0 w 361"/>
                  <a:gd name="T41" fmla="*/ 418 h 534"/>
                  <a:gd name="T42" fmla="*/ 17 w 361"/>
                  <a:gd name="T43" fmla="*/ 436 h 534"/>
                  <a:gd name="T44" fmla="*/ 83 w 361"/>
                  <a:gd name="T45" fmla="*/ 436 h 534"/>
                  <a:gd name="T46" fmla="*/ 83 w 361"/>
                  <a:gd name="T47" fmla="*/ 516 h 534"/>
                  <a:gd name="T48" fmla="*/ 100 w 361"/>
                  <a:gd name="T49" fmla="*/ 534 h 534"/>
                  <a:gd name="T50" fmla="*/ 261 w 361"/>
                  <a:gd name="T51" fmla="*/ 534 h 534"/>
                  <a:gd name="T52" fmla="*/ 278 w 361"/>
                  <a:gd name="T53" fmla="*/ 516 h 534"/>
                  <a:gd name="T54" fmla="*/ 278 w 361"/>
                  <a:gd name="T55" fmla="*/ 436 h 534"/>
                  <a:gd name="T56" fmla="*/ 344 w 361"/>
                  <a:gd name="T57" fmla="*/ 436 h 534"/>
                  <a:gd name="T58" fmla="*/ 361 w 361"/>
                  <a:gd name="T59" fmla="*/ 418 h 534"/>
                  <a:gd name="T60" fmla="*/ 361 w 361"/>
                  <a:gd name="T61" fmla="*/ 378 h 534"/>
                  <a:gd name="T62" fmla="*/ 344 w 361"/>
                  <a:gd name="T63" fmla="*/ 361 h 534"/>
                  <a:gd name="T64" fmla="*/ 34 w 361"/>
                  <a:gd name="T65" fmla="*/ 249 h 534"/>
                  <a:gd name="T66" fmla="*/ 157 w 361"/>
                  <a:gd name="T67" fmla="*/ 19 h 534"/>
                  <a:gd name="T68" fmla="*/ 157 w 361"/>
                  <a:gd name="T69" fmla="*/ 139 h 534"/>
                  <a:gd name="T70" fmla="*/ 139 w 361"/>
                  <a:gd name="T71" fmla="*/ 173 h 534"/>
                  <a:gd name="T72" fmla="*/ 180 w 361"/>
                  <a:gd name="T73" fmla="*/ 214 h 534"/>
                  <a:gd name="T74" fmla="*/ 222 w 361"/>
                  <a:gd name="T75" fmla="*/ 173 h 534"/>
                  <a:gd name="T76" fmla="*/ 207 w 361"/>
                  <a:gd name="T77" fmla="*/ 141 h 534"/>
                  <a:gd name="T78" fmla="*/ 207 w 361"/>
                  <a:gd name="T79" fmla="*/ 20 h 534"/>
                  <a:gd name="T80" fmla="*/ 327 w 361"/>
                  <a:gd name="T81" fmla="*/ 249 h 534"/>
                  <a:gd name="T82" fmla="*/ 275 w 361"/>
                  <a:gd name="T83" fmla="*/ 361 h 534"/>
                  <a:gd name="T84" fmla="*/ 86 w 361"/>
                  <a:gd name="T85" fmla="*/ 361 h 534"/>
                  <a:gd name="T86" fmla="*/ 34 w 361"/>
                  <a:gd name="T87" fmla="*/ 249 h 534"/>
                  <a:gd name="T88" fmla="*/ 262 w 361"/>
                  <a:gd name="T89" fmla="*/ 516 h 534"/>
                  <a:gd name="T90" fmla="*/ 261 w 361"/>
                  <a:gd name="T91" fmla="*/ 518 h 534"/>
                  <a:gd name="T92" fmla="*/ 100 w 361"/>
                  <a:gd name="T93" fmla="*/ 518 h 534"/>
                  <a:gd name="T94" fmla="*/ 99 w 361"/>
                  <a:gd name="T95" fmla="*/ 516 h 534"/>
                  <a:gd name="T96" fmla="*/ 99 w 361"/>
                  <a:gd name="T97" fmla="*/ 436 h 534"/>
                  <a:gd name="T98" fmla="*/ 262 w 361"/>
                  <a:gd name="T99" fmla="*/ 436 h 534"/>
                  <a:gd name="T100" fmla="*/ 262 w 361"/>
                  <a:gd name="T101" fmla="*/ 516 h 534"/>
                  <a:gd name="T102" fmla="*/ 262 w 361"/>
                  <a:gd name="T103" fmla="*/ 516 h 534"/>
                  <a:gd name="T104" fmla="*/ 345 w 361"/>
                  <a:gd name="T105" fmla="*/ 418 h 534"/>
                  <a:gd name="T106" fmla="*/ 344 w 361"/>
                  <a:gd name="T107" fmla="*/ 419 h 534"/>
                  <a:gd name="T108" fmla="*/ 17 w 361"/>
                  <a:gd name="T109" fmla="*/ 419 h 534"/>
                  <a:gd name="T110" fmla="*/ 16 w 361"/>
                  <a:gd name="T111" fmla="*/ 418 h 534"/>
                  <a:gd name="T112" fmla="*/ 16 w 361"/>
                  <a:gd name="T113" fmla="*/ 378 h 534"/>
                  <a:gd name="T114" fmla="*/ 17 w 361"/>
                  <a:gd name="T115" fmla="*/ 377 h 534"/>
                  <a:gd name="T116" fmla="*/ 344 w 361"/>
                  <a:gd name="T117" fmla="*/ 377 h 534"/>
                  <a:gd name="T118" fmla="*/ 345 w 361"/>
                  <a:gd name="T119" fmla="*/ 378 h 534"/>
                  <a:gd name="T120" fmla="*/ 345 w 361"/>
                  <a:gd name="T121" fmla="*/ 418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1" h="534">
                    <a:moveTo>
                      <a:pt x="344" y="361"/>
                    </a:moveTo>
                    <a:lnTo>
                      <a:pt x="298" y="361"/>
                    </a:lnTo>
                    <a:cubicBezTo>
                      <a:pt x="327" y="330"/>
                      <a:pt x="343" y="291"/>
                      <a:pt x="343" y="249"/>
                    </a:cubicBezTo>
                    <a:cubicBezTo>
                      <a:pt x="343" y="175"/>
                      <a:pt x="281" y="44"/>
                      <a:pt x="211" y="3"/>
                    </a:cubicBezTo>
                    <a:cubicBezTo>
                      <a:pt x="206" y="1"/>
                      <a:pt x="201" y="0"/>
                      <a:pt x="197" y="3"/>
                    </a:cubicBezTo>
                    <a:cubicBezTo>
                      <a:pt x="193" y="5"/>
                      <a:pt x="190" y="10"/>
                      <a:pt x="190" y="15"/>
                    </a:cubicBezTo>
                    <a:lnTo>
                      <a:pt x="190" y="145"/>
                    </a:lnTo>
                    <a:cubicBezTo>
                      <a:pt x="190" y="148"/>
                      <a:pt x="192" y="150"/>
                      <a:pt x="194" y="152"/>
                    </a:cubicBezTo>
                    <a:cubicBezTo>
                      <a:pt x="201" y="156"/>
                      <a:pt x="205" y="164"/>
                      <a:pt x="205" y="173"/>
                    </a:cubicBezTo>
                    <a:cubicBezTo>
                      <a:pt x="205" y="186"/>
                      <a:pt x="194" y="198"/>
                      <a:pt x="180" y="198"/>
                    </a:cubicBezTo>
                    <a:cubicBezTo>
                      <a:pt x="167" y="198"/>
                      <a:pt x="155" y="186"/>
                      <a:pt x="155" y="173"/>
                    </a:cubicBezTo>
                    <a:cubicBezTo>
                      <a:pt x="155" y="163"/>
                      <a:pt x="161" y="155"/>
                      <a:pt x="169" y="150"/>
                    </a:cubicBezTo>
                    <a:cubicBezTo>
                      <a:pt x="171" y="149"/>
                      <a:pt x="173" y="146"/>
                      <a:pt x="173" y="143"/>
                    </a:cubicBezTo>
                    <a:lnTo>
                      <a:pt x="173" y="15"/>
                    </a:lnTo>
                    <a:cubicBezTo>
                      <a:pt x="173" y="10"/>
                      <a:pt x="171" y="5"/>
                      <a:pt x="166" y="3"/>
                    </a:cubicBezTo>
                    <a:cubicBezTo>
                      <a:pt x="162" y="0"/>
                      <a:pt x="157" y="0"/>
                      <a:pt x="153" y="3"/>
                    </a:cubicBezTo>
                    <a:cubicBezTo>
                      <a:pt x="81" y="40"/>
                      <a:pt x="18" y="172"/>
                      <a:pt x="18" y="249"/>
                    </a:cubicBezTo>
                    <a:cubicBezTo>
                      <a:pt x="18" y="291"/>
                      <a:pt x="34" y="331"/>
                      <a:pt x="63" y="361"/>
                    </a:cubicBezTo>
                    <a:lnTo>
                      <a:pt x="17" y="361"/>
                    </a:lnTo>
                    <a:cubicBezTo>
                      <a:pt x="8" y="361"/>
                      <a:pt x="0" y="369"/>
                      <a:pt x="0" y="378"/>
                    </a:cubicBezTo>
                    <a:lnTo>
                      <a:pt x="0" y="418"/>
                    </a:lnTo>
                    <a:cubicBezTo>
                      <a:pt x="0" y="428"/>
                      <a:pt x="8" y="436"/>
                      <a:pt x="17" y="436"/>
                    </a:cubicBezTo>
                    <a:lnTo>
                      <a:pt x="83" y="436"/>
                    </a:lnTo>
                    <a:lnTo>
                      <a:pt x="83" y="516"/>
                    </a:lnTo>
                    <a:cubicBezTo>
                      <a:pt x="83" y="526"/>
                      <a:pt x="90" y="534"/>
                      <a:pt x="100" y="534"/>
                    </a:cubicBezTo>
                    <a:lnTo>
                      <a:pt x="261" y="534"/>
                    </a:lnTo>
                    <a:cubicBezTo>
                      <a:pt x="271" y="534"/>
                      <a:pt x="278" y="526"/>
                      <a:pt x="278" y="516"/>
                    </a:cubicBezTo>
                    <a:lnTo>
                      <a:pt x="278" y="436"/>
                    </a:lnTo>
                    <a:lnTo>
                      <a:pt x="344" y="436"/>
                    </a:lnTo>
                    <a:cubicBezTo>
                      <a:pt x="353" y="436"/>
                      <a:pt x="361" y="428"/>
                      <a:pt x="361" y="418"/>
                    </a:cubicBezTo>
                    <a:lnTo>
                      <a:pt x="361" y="378"/>
                    </a:lnTo>
                    <a:cubicBezTo>
                      <a:pt x="361" y="369"/>
                      <a:pt x="353" y="361"/>
                      <a:pt x="344" y="361"/>
                    </a:cubicBezTo>
                    <a:close/>
                    <a:moveTo>
                      <a:pt x="34" y="249"/>
                    </a:moveTo>
                    <a:cubicBezTo>
                      <a:pt x="34" y="178"/>
                      <a:pt x="93" y="55"/>
                      <a:pt x="157" y="19"/>
                    </a:cubicBezTo>
                    <a:lnTo>
                      <a:pt x="157" y="139"/>
                    </a:lnTo>
                    <a:cubicBezTo>
                      <a:pt x="146" y="146"/>
                      <a:pt x="139" y="159"/>
                      <a:pt x="139" y="173"/>
                    </a:cubicBezTo>
                    <a:cubicBezTo>
                      <a:pt x="139" y="195"/>
                      <a:pt x="158" y="214"/>
                      <a:pt x="180" y="214"/>
                    </a:cubicBezTo>
                    <a:cubicBezTo>
                      <a:pt x="203" y="214"/>
                      <a:pt x="222" y="195"/>
                      <a:pt x="222" y="173"/>
                    </a:cubicBezTo>
                    <a:cubicBezTo>
                      <a:pt x="222" y="160"/>
                      <a:pt x="216" y="149"/>
                      <a:pt x="207" y="141"/>
                    </a:cubicBezTo>
                    <a:lnTo>
                      <a:pt x="207" y="20"/>
                    </a:lnTo>
                    <a:cubicBezTo>
                      <a:pt x="269" y="59"/>
                      <a:pt x="327" y="181"/>
                      <a:pt x="327" y="249"/>
                    </a:cubicBezTo>
                    <a:cubicBezTo>
                      <a:pt x="327" y="292"/>
                      <a:pt x="308" y="333"/>
                      <a:pt x="275" y="361"/>
                    </a:cubicBezTo>
                    <a:lnTo>
                      <a:pt x="86" y="361"/>
                    </a:lnTo>
                    <a:cubicBezTo>
                      <a:pt x="53" y="333"/>
                      <a:pt x="34" y="292"/>
                      <a:pt x="34" y="249"/>
                    </a:cubicBezTo>
                    <a:close/>
                    <a:moveTo>
                      <a:pt x="262" y="516"/>
                    </a:moveTo>
                    <a:cubicBezTo>
                      <a:pt x="262" y="517"/>
                      <a:pt x="262" y="518"/>
                      <a:pt x="261" y="518"/>
                    </a:cubicBezTo>
                    <a:lnTo>
                      <a:pt x="100" y="518"/>
                    </a:lnTo>
                    <a:cubicBezTo>
                      <a:pt x="99" y="518"/>
                      <a:pt x="99" y="517"/>
                      <a:pt x="99" y="516"/>
                    </a:cubicBezTo>
                    <a:lnTo>
                      <a:pt x="99" y="436"/>
                    </a:lnTo>
                    <a:lnTo>
                      <a:pt x="262" y="436"/>
                    </a:lnTo>
                    <a:lnTo>
                      <a:pt x="262" y="516"/>
                    </a:lnTo>
                    <a:lnTo>
                      <a:pt x="262" y="516"/>
                    </a:lnTo>
                    <a:close/>
                    <a:moveTo>
                      <a:pt x="345" y="418"/>
                    </a:moveTo>
                    <a:cubicBezTo>
                      <a:pt x="345" y="419"/>
                      <a:pt x="344" y="419"/>
                      <a:pt x="344" y="419"/>
                    </a:cubicBezTo>
                    <a:lnTo>
                      <a:pt x="17" y="419"/>
                    </a:lnTo>
                    <a:cubicBezTo>
                      <a:pt x="17" y="419"/>
                      <a:pt x="16" y="419"/>
                      <a:pt x="16" y="418"/>
                    </a:cubicBezTo>
                    <a:lnTo>
                      <a:pt x="16" y="378"/>
                    </a:lnTo>
                    <a:cubicBezTo>
                      <a:pt x="16" y="378"/>
                      <a:pt x="17" y="377"/>
                      <a:pt x="17" y="377"/>
                    </a:cubicBezTo>
                    <a:lnTo>
                      <a:pt x="344" y="377"/>
                    </a:lnTo>
                    <a:cubicBezTo>
                      <a:pt x="344" y="377"/>
                      <a:pt x="345" y="378"/>
                      <a:pt x="345" y="378"/>
                    </a:cubicBezTo>
                    <a:lnTo>
                      <a:pt x="345" y="4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ea typeface="Manrope SemiBold" charset="0"/>
                  <a:cs typeface="Montserrat ExtraBold" panose="00000900000000000000" pitchFamily="2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774730" y="440693"/>
              <a:ext cx="617741" cy="617741"/>
              <a:chOff x="3557697" y="3120129"/>
              <a:chExt cx="617741" cy="61774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557697" y="3120129"/>
                <a:ext cx="617741" cy="617741"/>
              </a:xfrm>
              <a:prstGeom prst="ellipse">
                <a:avLst/>
              </a:prstGeom>
              <a:solidFill>
                <a:srgbClr val="E8CF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ontserrat ExtraBold" panose="00000900000000000000" pitchFamily="2" charset="0"/>
                </a:endParaRPr>
              </a:p>
            </p:txBody>
          </p:sp>
          <p:sp>
            <p:nvSpPr>
              <p:cNvPr id="18" name="Oval 25"/>
              <p:cNvSpPr/>
              <p:nvPr/>
            </p:nvSpPr>
            <p:spPr>
              <a:xfrm>
                <a:off x="3760349" y="3272103"/>
                <a:ext cx="212437" cy="313793"/>
              </a:xfrm>
              <a:custGeom>
                <a:avLst/>
                <a:gdLst>
                  <a:gd name="T0" fmla="*/ 344 w 361"/>
                  <a:gd name="T1" fmla="*/ 361 h 534"/>
                  <a:gd name="T2" fmla="*/ 298 w 361"/>
                  <a:gd name="T3" fmla="*/ 361 h 534"/>
                  <a:gd name="T4" fmla="*/ 343 w 361"/>
                  <a:gd name="T5" fmla="*/ 249 h 534"/>
                  <a:gd name="T6" fmla="*/ 211 w 361"/>
                  <a:gd name="T7" fmla="*/ 3 h 534"/>
                  <a:gd name="T8" fmla="*/ 197 w 361"/>
                  <a:gd name="T9" fmla="*/ 3 h 534"/>
                  <a:gd name="T10" fmla="*/ 190 w 361"/>
                  <a:gd name="T11" fmla="*/ 15 h 534"/>
                  <a:gd name="T12" fmla="*/ 190 w 361"/>
                  <a:gd name="T13" fmla="*/ 145 h 534"/>
                  <a:gd name="T14" fmla="*/ 194 w 361"/>
                  <a:gd name="T15" fmla="*/ 152 h 534"/>
                  <a:gd name="T16" fmla="*/ 205 w 361"/>
                  <a:gd name="T17" fmla="*/ 173 h 534"/>
                  <a:gd name="T18" fmla="*/ 180 w 361"/>
                  <a:gd name="T19" fmla="*/ 198 h 534"/>
                  <a:gd name="T20" fmla="*/ 155 w 361"/>
                  <a:gd name="T21" fmla="*/ 173 h 534"/>
                  <a:gd name="T22" fmla="*/ 169 w 361"/>
                  <a:gd name="T23" fmla="*/ 150 h 534"/>
                  <a:gd name="T24" fmla="*/ 173 w 361"/>
                  <a:gd name="T25" fmla="*/ 143 h 534"/>
                  <a:gd name="T26" fmla="*/ 173 w 361"/>
                  <a:gd name="T27" fmla="*/ 15 h 534"/>
                  <a:gd name="T28" fmla="*/ 166 w 361"/>
                  <a:gd name="T29" fmla="*/ 3 h 534"/>
                  <a:gd name="T30" fmla="*/ 153 w 361"/>
                  <a:gd name="T31" fmla="*/ 3 h 534"/>
                  <a:gd name="T32" fmla="*/ 18 w 361"/>
                  <a:gd name="T33" fmla="*/ 249 h 534"/>
                  <a:gd name="T34" fmla="*/ 63 w 361"/>
                  <a:gd name="T35" fmla="*/ 361 h 534"/>
                  <a:gd name="T36" fmla="*/ 17 w 361"/>
                  <a:gd name="T37" fmla="*/ 361 h 534"/>
                  <a:gd name="T38" fmla="*/ 0 w 361"/>
                  <a:gd name="T39" fmla="*/ 378 h 534"/>
                  <a:gd name="T40" fmla="*/ 0 w 361"/>
                  <a:gd name="T41" fmla="*/ 418 h 534"/>
                  <a:gd name="T42" fmla="*/ 17 w 361"/>
                  <a:gd name="T43" fmla="*/ 436 h 534"/>
                  <a:gd name="T44" fmla="*/ 83 w 361"/>
                  <a:gd name="T45" fmla="*/ 436 h 534"/>
                  <a:gd name="T46" fmla="*/ 83 w 361"/>
                  <a:gd name="T47" fmla="*/ 516 h 534"/>
                  <a:gd name="T48" fmla="*/ 100 w 361"/>
                  <a:gd name="T49" fmla="*/ 534 h 534"/>
                  <a:gd name="T50" fmla="*/ 261 w 361"/>
                  <a:gd name="T51" fmla="*/ 534 h 534"/>
                  <a:gd name="T52" fmla="*/ 278 w 361"/>
                  <a:gd name="T53" fmla="*/ 516 h 534"/>
                  <a:gd name="T54" fmla="*/ 278 w 361"/>
                  <a:gd name="T55" fmla="*/ 436 h 534"/>
                  <a:gd name="T56" fmla="*/ 344 w 361"/>
                  <a:gd name="T57" fmla="*/ 436 h 534"/>
                  <a:gd name="T58" fmla="*/ 361 w 361"/>
                  <a:gd name="T59" fmla="*/ 418 h 534"/>
                  <a:gd name="T60" fmla="*/ 361 w 361"/>
                  <a:gd name="T61" fmla="*/ 378 h 534"/>
                  <a:gd name="T62" fmla="*/ 344 w 361"/>
                  <a:gd name="T63" fmla="*/ 361 h 534"/>
                  <a:gd name="T64" fmla="*/ 34 w 361"/>
                  <a:gd name="T65" fmla="*/ 249 h 534"/>
                  <a:gd name="T66" fmla="*/ 157 w 361"/>
                  <a:gd name="T67" fmla="*/ 19 h 534"/>
                  <a:gd name="T68" fmla="*/ 157 w 361"/>
                  <a:gd name="T69" fmla="*/ 139 h 534"/>
                  <a:gd name="T70" fmla="*/ 139 w 361"/>
                  <a:gd name="T71" fmla="*/ 173 h 534"/>
                  <a:gd name="T72" fmla="*/ 180 w 361"/>
                  <a:gd name="T73" fmla="*/ 214 h 534"/>
                  <a:gd name="T74" fmla="*/ 222 w 361"/>
                  <a:gd name="T75" fmla="*/ 173 h 534"/>
                  <a:gd name="T76" fmla="*/ 207 w 361"/>
                  <a:gd name="T77" fmla="*/ 141 h 534"/>
                  <a:gd name="T78" fmla="*/ 207 w 361"/>
                  <a:gd name="T79" fmla="*/ 20 h 534"/>
                  <a:gd name="T80" fmla="*/ 327 w 361"/>
                  <a:gd name="T81" fmla="*/ 249 h 534"/>
                  <a:gd name="T82" fmla="*/ 275 w 361"/>
                  <a:gd name="T83" fmla="*/ 361 h 534"/>
                  <a:gd name="T84" fmla="*/ 86 w 361"/>
                  <a:gd name="T85" fmla="*/ 361 h 534"/>
                  <a:gd name="T86" fmla="*/ 34 w 361"/>
                  <a:gd name="T87" fmla="*/ 249 h 534"/>
                  <a:gd name="T88" fmla="*/ 262 w 361"/>
                  <a:gd name="T89" fmla="*/ 516 h 534"/>
                  <a:gd name="T90" fmla="*/ 261 w 361"/>
                  <a:gd name="T91" fmla="*/ 518 h 534"/>
                  <a:gd name="T92" fmla="*/ 100 w 361"/>
                  <a:gd name="T93" fmla="*/ 518 h 534"/>
                  <a:gd name="T94" fmla="*/ 99 w 361"/>
                  <a:gd name="T95" fmla="*/ 516 h 534"/>
                  <a:gd name="T96" fmla="*/ 99 w 361"/>
                  <a:gd name="T97" fmla="*/ 436 h 534"/>
                  <a:gd name="T98" fmla="*/ 262 w 361"/>
                  <a:gd name="T99" fmla="*/ 436 h 534"/>
                  <a:gd name="T100" fmla="*/ 262 w 361"/>
                  <a:gd name="T101" fmla="*/ 516 h 534"/>
                  <a:gd name="T102" fmla="*/ 262 w 361"/>
                  <a:gd name="T103" fmla="*/ 516 h 534"/>
                  <a:gd name="T104" fmla="*/ 345 w 361"/>
                  <a:gd name="T105" fmla="*/ 418 h 534"/>
                  <a:gd name="T106" fmla="*/ 344 w 361"/>
                  <a:gd name="T107" fmla="*/ 419 h 534"/>
                  <a:gd name="T108" fmla="*/ 17 w 361"/>
                  <a:gd name="T109" fmla="*/ 419 h 534"/>
                  <a:gd name="T110" fmla="*/ 16 w 361"/>
                  <a:gd name="T111" fmla="*/ 418 h 534"/>
                  <a:gd name="T112" fmla="*/ 16 w 361"/>
                  <a:gd name="T113" fmla="*/ 378 h 534"/>
                  <a:gd name="T114" fmla="*/ 17 w 361"/>
                  <a:gd name="T115" fmla="*/ 377 h 534"/>
                  <a:gd name="T116" fmla="*/ 344 w 361"/>
                  <a:gd name="T117" fmla="*/ 377 h 534"/>
                  <a:gd name="T118" fmla="*/ 345 w 361"/>
                  <a:gd name="T119" fmla="*/ 378 h 534"/>
                  <a:gd name="T120" fmla="*/ 345 w 361"/>
                  <a:gd name="T121" fmla="*/ 418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1" h="534">
                    <a:moveTo>
                      <a:pt x="344" y="361"/>
                    </a:moveTo>
                    <a:lnTo>
                      <a:pt x="298" y="361"/>
                    </a:lnTo>
                    <a:cubicBezTo>
                      <a:pt x="327" y="330"/>
                      <a:pt x="343" y="291"/>
                      <a:pt x="343" y="249"/>
                    </a:cubicBezTo>
                    <a:cubicBezTo>
                      <a:pt x="343" y="175"/>
                      <a:pt x="281" y="44"/>
                      <a:pt x="211" y="3"/>
                    </a:cubicBezTo>
                    <a:cubicBezTo>
                      <a:pt x="206" y="1"/>
                      <a:pt x="201" y="0"/>
                      <a:pt x="197" y="3"/>
                    </a:cubicBezTo>
                    <a:cubicBezTo>
                      <a:pt x="193" y="5"/>
                      <a:pt x="190" y="10"/>
                      <a:pt x="190" y="15"/>
                    </a:cubicBezTo>
                    <a:lnTo>
                      <a:pt x="190" y="145"/>
                    </a:lnTo>
                    <a:cubicBezTo>
                      <a:pt x="190" y="148"/>
                      <a:pt x="192" y="150"/>
                      <a:pt x="194" y="152"/>
                    </a:cubicBezTo>
                    <a:cubicBezTo>
                      <a:pt x="201" y="156"/>
                      <a:pt x="205" y="164"/>
                      <a:pt x="205" y="173"/>
                    </a:cubicBezTo>
                    <a:cubicBezTo>
                      <a:pt x="205" y="186"/>
                      <a:pt x="194" y="198"/>
                      <a:pt x="180" y="198"/>
                    </a:cubicBezTo>
                    <a:cubicBezTo>
                      <a:pt x="167" y="198"/>
                      <a:pt x="155" y="186"/>
                      <a:pt x="155" y="173"/>
                    </a:cubicBezTo>
                    <a:cubicBezTo>
                      <a:pt x="155" y="163"/>
                      <a:pt x="161" y="155"/>
                      <a:pt x="169" y="150"/>
                    </a:cubicBezTo>
                    <a:cubicBezTo>
                      <a:pt x="171" y="149"/>
                      <a:pt x="173" y="146"/>
                      <a:pt x="173" y="143"/>
                    </a:cubicBezTo>
                    <a:lnTo>
                      <a:pt x="173" y="15"/>
                    </a:lnTo>
                    <a:cubicBezTo>
                      <a:pt x="173" y="10"/>
                      <a:pt x="171" y="5"/>
                      <a:pt x="166" y="3"/>
                    </a:cubicBezTo>
                    <a:cubicBezTo>
                      <a:pt x="162" y="0"/>
                      <a:pt x="157" y="0"/>
                      <a:pt x="153" y="3"/>
                    </a:cubicBezTo>
                    <a:cubicBezTo>
                      <a:pt x="81" y="40"/>
                      <a:pt x="18" y="172"/>
                      <a:pt x="18" y="249"/>
                    </a:cubicBezTo>
                    <a:cubicBezTo>
                      <a:pt x="18" y="291"/>
                      <a:pt x="34" y="331"/>
                      <a:pt x="63" y="361"/>
                    </a:cubicBezTo>
                    <a:lnTo>
                      <a:pt x="17" y="361"/>
                    </a:lnTo>
                    <a:cubicBezTo>
                      <a:pt x="8" y="361"/>
                      <a:pt x="0" y="369"/>
                      <a:pt x="0" y="378"/>
                    </a:cubicBezTo>
                    <a:lnTo>
                      <a:pt x="0" y="418"/>
                    </a:lnTo>
                    <a:cubicBezTo>
                      <a:pt x="0" y="428"/>
                      <a:pt x="8" y="436"/>
                      <a:pt x="17" y="436"/>
                    </a:cubicBezTo>
                    <a:lnTo>
                      <a:pt x="83" y="436"/>
                    </a:lnTo>
                    <a:lnTo>
                      <a:pt x="83" y="516"/>
                    </a:lnTo>
                    <a:cubicBezTo>
                      <a:pt x="83" y="526"/>
                      <a:pt x="90" y="534"/>
                      <a:pt x="100" y="534"/>
                    </a:cubicBezTo>
                    <a:lnTo>
                      <a:pt x="261" y="534"/>
                    </a:lnTo>
                    <a:cubicBezTo>
                      <a:pt x="271" y="534"/>
                      <a:pt x="278" y="526"/>
                      <a:pt x="278" y="516"/>
                    </a:cubicBezTo>
                    <a:lnTo>
                      <a:pt x="278" y="436"/>
                    </a:lnTo>
                    <a:lnTo>
                      <a:pt x="344" y="436"/>
                    </a:lnTo>
                    <a:cubicBezTo>
                      <a:pt x="353" y="436"/>
                      <a:pt x="361" y="428"/>
                      <a:pt x="361" y="418"/>
                    </a:cubicBezTo>
                    <a:lnTo>
                      <a:pt x="361" y="378"/>
                    </a:lnTo>
                    <a:cubicBezTo>
                      <a:pt x="361" y="369"/>
                      <a:pt x="353" y="361"/>
                      <a:pt x="344" y="361"/>
                    </a:cubicBezTo>
                    <a:close/>
                    <a:moveTo>
                      <a:pt x="34" y="249"/>
                    </a:moveTo>
                    <a:cubicBezTo>
                      <a:pt x="34" y="178"/>
                      <a:pt x="93" y="55"/>
                      <a:pt x="157" y="19"/>
                    </a:cubicBezTo>
                    <a:lnTo>
                      <a:pt x="157" y="139"/>
                    </a:lnTo>
                    <a:cubicBezTo>
                      <a:pt x="146" y="146"/>
                      <a:pt x="139" y="159"/>
                      <a:pt x="139" y="173"/>
                    </a:cubicBezTo>
                    <a:cubicBezTo>
                      <a:pt x="139" y="195"/>
                      <a:pt x="158" y="214"/>
                      <a:pt x="180" y="214"/>
                    </a:cubicBezTo>
                    <a:cubicBezTo>
                      <a:pt x="203" y="214"/>
                      <a:pt x="222" y="195"/>
                      <a:pt x="222" y="173"/>
                    </a:cubicBezTo>
                    <a:cubicBezTo>
                      <a:pt x="222" y="160"/>
                      <a:pt x="216" y="149"/>
                      <a:pt x="207" y="141"/>
                    </a:cubicBezTo>
                    <a:lnTo>
                      <a:pt x="207" y="20"/>
                    </a:lnTo>
                    <a:cubicBezTo>
                      <a:pt x="269" y="59"/>
                      <a:pt x="327" y="181"/>
                      <a:pt x="327" y="249"/>
                    </a:cubicBezTo>
                    <a:cubicBezTo>
                      <a:pt x="327" y="292"/>
                      <a:pt x="308" y="333"/>
                      <a:pt x="275" y="361"/>
                    </a:cubicBezTo>
                    <a:lnTo>
                      <a:pt x="86" y="361"/>
                    </a:lnTo>
                    <a:cubicBezTo>
                      <a:pt x="53" y="333"/>
                      <a:pt x="34" y="292"/>
                      <a:pt x="34" y="249"/>
                    </a:cubicBezTo>
                    <a:close/>
                    <a:moveTo>
                      <a:pt x="262" y="516"/>
                    </a:moveTo>
                    <a:cubicBezTo>
                      <a:pt x="262" y="517"/>
                      <a:pt x="262" y="518"/>
                      <a:pt x="261" y="518"/>
                    </a:cubicBezTo>
                    <a:lnTo>
                      <a:pt x="100" y="518"/>
                    </a:lnTo>
                    <a:cubicBezTo>
                      <a:pt x="99" y="518"/>
                      <a:pt x="99" y="517"/>
                      <a:pt x="99" y="516"/>
                    </a:cubicBezTo>
                    <a:lnTo>
                      <a:pt x="99" y="436"/>
                    </a:lnTo>
                    <a:lnTo>
                      <a:pt x="262" y="436"/>
                    </a:lnTo>
                    <a:lnTo>
                      <a:pt x="262" y="516"/>
                    </a:lnTo>
                    <a:lnTo>
                      <a:pt x="262" y="516"/>
                    </a:lnTo>
                    <a:close/>
                    <a:moveTo>
                      <a:pt x="345" y="418"/>
                    </a:moveTo>
                    <a:cubicBezTo>
                      <a:pt x="345" y="419"/>
                      <a:pt x="344" y="419"/>
                      <a:pt x="344" y="419"/>
                    </a:cubicBezTo>
                    <a:lnTo>
                      <a:pt x="17" y="419"/>
                    </a:lnTo>
                    <a:cubicBezTo>
                      <a:pt x="17" y="419"/>
                      <a:pt x="16" y="419"/>
                      <a:pt x="16" y="418"/>
                    </a:cubicBezTo>
                    <a:lnTo>
                      <a:pt x="16" y="378"/>
                    </a:lnTo>
                    <a:cubicBezTo>
                      <a:pt x="16" y="378"/>
                      <a:pt x="17" y="377"/>
                      <a:pt x="17" y="377"/>
                    </a:cubicBezTo>
                    <a:lnTo>
                      <a:pt x="344" y="377"/>
                    </a:lnTo>
                    <a:cubicBezTo>
                      <a:pt x="344" y="377"/>
                      <a:pt x="345" y="378"/>
                      <a:pt x="345" y="378"/>
                    </a:cubicBezTo>
                    <a:lnTo>
                      <a:pt x="345" y="4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ea typeface="Manrope SemiBold" charset="0"/>
                  <a:cs typeface="Montserrat ExtraBold" panose="00000900000000000000" pitchFamily="2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ExtraBold" panose="00000900000000000000" pitchFamily="2" charset="0"/>
          <a:ea typeface="Montserrat ExtraBold" panose="00000900000000000000" pitchFamily="2" charset="0"/>
          <a:cs typeface="Montserrat ExtraBold" panose="000009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nrope SemiBold" charset="0"/>
          <a:cs typeface="Montserrat ExtraBold" panose="000009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nrope SemiBold" charset="0"/>
          <a:cs typeface="Montserrat ExtraBold" panose="000009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nrope SemiBold" charset="0"/>
          <a:cs typeface="Montserrat ExtraBold" panose="000009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ontserrat ExtraBold" panose="000009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ontserrat ExtraBold" panose="000009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2.png"/><Relationship Id="rId12" Type="http://schemas.openxmlformats.org/officeDocument/2006/relationships/image" Target="../media/image8.sv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.svg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image" Target="../media/image6.sv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2.png"/><Relationship Id="rId12" Type="http://schemas.openxmlformats.org/officeDocument/2006/relationships/image" Target="../media/image8.sv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.svg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image" Target="../media/image6.sv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svg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8.sv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svg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image" Target="../media/image6.sv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12" Type="http://schemas.openxmlformats.org/officeDocument/2006/relationships/image" Target="../media/image8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.svg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image" Target="../media/image6.sv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12" Type="http://schemas.openxmlformats.org/officeDocument/2006/relationships/image" Target="../media/image8.sv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svg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image" Target="../media/image6.sv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91945" y="2192020"/>
            <a:ext cx="8989695" cy="248793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0" y="-1"/>
            <a:ext cx="12192000" cy="6868274"/>
          </a:xfrm>
          <a:prstGeom prst="rect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 ExtraBold" panose="00000900000000000000" pitchFamily="2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8360" y="187504"/>
            <a:ext cx="11815281" cy="6482993"/>
          </a:xfrm>
          <a:prstGeom prst="rect">
            <a:avLst/>
          </a:prstGeom>
          <a:noFill/>
          <a:ln w="19050">
            <a:solidFill>
              <a:srgbClr val="F3E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 ExtraBold" panose="00000900000000000000" pitchFamily="2" charset="0"/>
            </a:endParaRPr>
          </a:p>
        </p:txBody>
      </p:sp>
      <p:pic>
        <p:nvPicPr>
          <p:cNvPr id="13" name="图形 12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44000" y="3908196"/>
            <a:ext cx="3048000" cy="2960077"/>
          </a:xfrm>
          <a:prstGeom prst="rect">
            <a:avLst/>
          </a:prstGeom>
        </p:spPr>
      </p:pic>
      <p:pic>
        <p:nvPicPr>
          <p:cNvPr id="14" name="图形 13"/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969500" y="0"/>
            <a:ext cx="2222500" cy="2126909"/>
          </a:xfrm>
          <a:prstGeom prst="rect">
            <a:avLst/>
          </a:prstGeom>
        </p:spPr>
      </p:pic>
      <p:pic>
        <p:nvPicPr>
          <p:cNvPr id="15" name="图形 14"/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0" y="4620897"/>
            <a:ext cx="1582220" cy="2268484"/>
          </a:xfrm>
          <a:prstGeom prst="rect">
            <a:avLst/>
          </a:prstGeom>
        </p:spPr>
      </p:pic>
      <p:pic>
        <p:nvPicPr>
          <p:cNvPr id="16" name="图形 15"/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0" y="-10275"/>
            <a:ext cx="2806699" cy="2957597"/>
          </a:xfrm>
          <a:prstGeom prst="rect">
            <a:avLst/>
          </a:prstGeom>
        </p:spPr>
      </p:pic>
      <p:sp>
        <p:nvSpPr>
          <p:cNvPr id="21" name="图形 2"/>
          <p:cNvSpPr/>
          <p:nvPr/>
        </p:nvSpPr>
        <p:spPr>
          <a:xfrm>
            <a:off x="5296830" y="5149523"/>
            <a:ext cx="1390015" cy="1146175"/>
          </a:xfrm>
          <a:custGeom>
            <a:avLst/>
            <a:gdLst>
              <a:gd name="connsiteX0" fmla="*/ 541864 w 607639"/>
              <a:gd name="connsiteY0" fmla="*/ 333046 h 469565"/>
              <a:gd name="connsiteX1" fmla="*/ 527000 w 607639"/>
              <a:gd name="connsiteY1" fmla="*/ 347889 h 469565"/>
              <a:gd name="connsiteX2" fmla="*/ 527000 w 607639"/>
              <a:gd name="connsiteY2" fmla="*/ 351622 h 469565"/>
              <a:gd name="connsiteX3" fmla="*/ 536524 w 607639"/>
              <a:gd name="connsiteY3" fmla="*/ 351622 h 469565"/>
              <a:gd name="connsiteX4" fmla="*/ 548895 w 607639"/>
              <a:gd name="connsiteY4" fmla="*/ 363976 h 469565"/>
              <a:gd name="connsiteX5" fmla="*/ 536524 w 607639"/>
              <a:gd name="connsiteY5" fmla="*/ 376331 h 469565"/>
              <a:gd name="connsiteX6" fmla="*/ 527000 w 607639"/>
              <a:gd name="connsiteY6" fmla="*/ 376331 h 469565"/>
              <a:gd name="connsiteX7" fmla="*/ 527000 w 607639"/>
              <a:gd name="connsiteY7" fmla="*/ 444768 h 469565"/>
              <a:gd name="connsiteX8" fmla="*/ 556728 w 607639"/>
              <a:gd name="connsiteY8" fmla="*/ 444768 h 469565"/>
              <a:gd name="connsiteX9" fmla="*/ 556728 w 607639"/>
              <a:gd name="connsiteY9" fmla="*/ 347889 h 469565"/>
              <a:gd name="connsiteX10" fmla="*/ 541864 w 607639"/>
              <a:gd name="connsiteY10" fmla="*/ 333046 h 469565"/>
              <a:gd name="connsiteX11" fmla="*/ 172400 w 607639"/>
              <a:gd name="connsiteY11" fmla="*/ 321377 h 469565"/>
              <a:gd name="connsiteX12" fmla="*/ 184740 w 607639"/>
              <a:gd name="connsiteY12" fmla="*/ 333743 h 469565"/>
              <a:gd name="connsiteX13" fmla="*/ 184740 w 607639"/>
              <a:gd name="connsiteY13" fmla="*/ 333921 h 469565"/>
              <a:gd name="connsiteX14" fmla="*/ 172400 w 607639"/>
              <a:gd name="connsiteY14" fmla="*/ 346287 h 469565"/>
              <a:gd name="connsiteX15" fmla="*/ 159972 w 607639"/>
              <a:gd name="connsiteY15" fmla="*/ 333921 h 469565"/>
              <a:gd name="connsiteX16" fmla="*/ 159972 w 607639"/>
              <a:gd name="connsiteY16" fmla="*/ 333743 h 469565"/>
              <a:gd name="connsiteX17" fmla="*/ 172400 w 607639"/>
              <a:gd name="connsiteY17" fmla="*/ 321377 h 469565"/>
              <a:gd name="connsiteX18" fmla="*/ 472440 w 607639"/>
              <a:gd name="connsiteY18" fmla="*/ 233590 h 469565"/>
              <a:gd name="connsiteX19" fmla="*/ 353084 w 607639"/>
              <a:gd name="connsiteY19" fmla="*/ 293317 h 469565"/>
              <a:gd name="connsiteX20" fmla="*/ 303775 w 607639"/>
              <a:gd name="connsiteY20" fmla="*/ 304516 h 469565"/>
              <a:gd name="connsiteX21" fmla="*/ 254555 w 607639"/>
              <a:gd name="connsiteY21" fmla="*/ 293406 h 469565"/>
              <a:gd name="connsiteX22" fmla="*/ 184775 w 607639"/>
              <a:gd name="connsiteY22" fmla="*/ 259010 h 469565"/>
              <a:gd name="connsiteX23" fmla="*/ 184775 w 607639"/>
              <a:gd name="connsiteY23" fmla="*/ 293762 h 469565"/>
              <a:gd name="connsiteX24" fmla="*/ 172314 w 607639"/>
              <a:gd name="connsiteY24" fmla="*/ 306116 h 469565"/>
              <a:gd name="connsiteX25" fmla="*/ 159942 w 607639"/>
              <a:gd name="connsiteY25" fmla="*/ 293762 h 469565"/>
              <a:gd name="connsiteX26" fmla="*/ 159942 w 607639"/>
              <a:gd name="connsiteY26" fmla="*/ 246745 h 469565"/>
              <a:gd name="connsiteX27" fmla="*/ 135199 w 607639"/>
              <a:gd name="connsiteY27" fmla="*/ 234568 h 469565"/>
              <a:gd name="connsiteX28" fmla="*/ 135199 w 607639"/>
              <a:gd name="connsiteY28" fmla="*/ 336424 h 469565"/>
              <a:gd name="connsiteX29" fmla="*/ 177566 w 607639"/>
              <a:gd name="connsiteY29" fmla="*/ 365398 h 469565"/>
              <a:gd name="connsiteX30" fmla="*/ 303953 w 607639"/>
              <a:gd name="connsiteY30" fmla="*/ 397395 h 469565"/>
              <a:gd name="connsiteX31" fmla="*/ 430163 w 607639"/>
              <a:gd name="connsiteY31" fmla="*/ 365398 h 469565"/>
              <a:gd name="connsiteX32" fmla="*/ 472440 w 607639"/>
              <a:gd name="connsiteY32" fmla="*/ 336424 h 469565"/>
              <a:gd name="connsiteX33" fmla="*/ 103978 w 607639"/>
              <a:gd name="connsiteY33" fmla="*/ 130695 h 469565"/>
              <a:gd name="connsiteX34" fmla="*/ 111081 w 607639"/>
              <a:gd name="connsiteY34" fmla="*/ 136918 h 469565"/>
              <a:gd name="connsiteX35" fmla="*/ 105478 w 607639"/>
              <a:gd name="connsiteY35" fmla="*/ 153512 h 469565"/>
              <a:gd name="connsiteX36" fmla="*/ 105300 w 607639"/>
              <a:gd name="connsiteY36" fmla="*/ 153512 h 469565"/>
              <a:gd name="connsiteX37" fmla="*/ 99876 w 607639"/>
              <a:gd name="connsiteY37" fmla="*/ 154843 h 469565"/>
              <a:gd name="connsiteX38" fmla="*/ 88760 w 607639"/>
              <a:gd name="connsiteY38" fmla="*/ 147921 h 469565"/>
              <a:gd name="connsiteX39" fmla="*/ 94363 w 607639"/>
              <a:gd name="connsiteY39" fmla="*/ 131416 h 469565"/>
              <a:gd name="connsiteX40" fmla="*/ 94541 w 607639"/>
              <a:gd name="connsiteY40" fmla="*/ 131327 h 469565"/>
              <a:gd name="connsiteX41" fmla="*/ 103978 w 607639"/>
              <a:gd name="connsiteY41" fmla="*/ 130695 h 469565"/>
              <a:gd name="connsiteX42" fmla="*/ 303775 w 607639"/>
              <a:gd name="connsiteY42" fmla="*/ 120269 h 469565"/>
              <a:gd name="connsiteX43" fmla="*/ 274047 w 607639"/>
              <a:gd name="connsiteY43" fmla="*/ 135112 h 469565"/>
              <a:gd name="connsiteX44" fmla="*/ 303775 w 607639"/>
              <a:gd name="connsiteY44" fmla="*/ 149955 h 469565"/>
              <a:gd name="connsiteX45" fmla="*/ 333592 w 607639"/>
              <a:gd name="connsiteY45" fmla="*/ 135112 h 469565"/>
              <a:gd name="connsiteX46" fmla="*/ 303775 w 607639"/>
              <a:gd name="connsiteY46" fmla="*/ 120269 h 469565"/>
              <a:gd name="connsiteX47" fmla="*/ 247999 w 607639"/>
              <a:gd name="connsiteY47" fmla="*/ 58874 h 469565"/>
              <a:gd name="connsiteX48" fmla="*/ 255154 w 607639"/>
              <a:gd name="connsiteY48" fmla="*/ 65095 h 469565"/>
              <a:gd name="connsiteX49" fmla="*/ 249635 w 607639"/>
              <a:gd name="connsiteY49" fmla="*/ 81714 h 469565"/>
              <a:gd name="connsiteX50" fmla="*/ 141486 w 607639"/>
              <a:gd name="connsiteY50" fmla="*/ 135657 h 469565"/>
              <a:gd name="connsiteX51" fmla="*/ 135967 w 607639"/>
              <a:gd name="connsiteY51" fmla="*/ 136990 h 469565"/>
              <a:gd name="connsiteX52" fmla="*/ 124840 w 607639"/>
              <a:gd name="connsiteY52" fmla="*/ 130147 h 469565"/>
              <a:gd name="connsiteX53" fmla="*/ 130359 w 607639"/>
              <a:gd name="connsiteY53" fmla="*/ 113529 h 469565"/>
              <a:gd name="connsiteX54" fmla="*/ 238508 w 607639"/>
              <a:gd name="connsiteY54" fmla="*/ 59585 h 469565"/>
              <a:gd name="connsiteX55" fmla="*/ 247999 w 607639"/>
              <a:gd name="connsiteY55" fmla="*/ 58874 h 469565"/>
              <a:gd name="connsiteX56" fmla="*/ 305021 w 607639"/>
              <a:gd name="connsiteY56" fmla="*/ 24635 h 469565"/>
              <a:gd name="connsiteX57" fmla="*/ 236576 w 607639"/>
              <a:gd name="connsiteY57" fmla="*/ 40367 h 469565"/>
              <a:gd name="connsiteX58" fmla="*/ 30084 w 607639"/>
              <a:gd name="connsiteY58" fmla="*/ 143467 h 469565"/>
              <a:gd name="connsiteX59" fmla="*/ 24832 w 607639"/>
              <a:gd name="connsiteY59" fmla="*/ 149333 h 469565"/>
              <a:gd name="connsiteX60" fmla="*/ 29995 w 607639"/>
              <a:gd name="connsiteY60" fmla="*/ 155110 h 469565"/>
              <a:gd name="connsiteX61" fmla="*/ 265592 w 607639"/>
              <a:gd name="connsiteY61" fmla="*/ 271186 h 469565"/>
              <a:gd name="connsiteX62" fmla="*/ 341958 w 607639"/>
              <a:gd name="connsiteY62" fmla="*/ 271186 h 469565"/>
              <a:gd name="connsiteX63" fmla="*/ 504571 w 607639"/>
              <a:gd name="connsiteY63" fmla="*/ 189862 h 469565"/>
              <a:gd name="connsiteX64" fmla="*/ 349257 w 607639"/>
              <a:gd name="connsiteY64" fmla="*/ 157243 h 469565"/>
              <a:gd name="connsiteX65" fmla="*/ 303775 w 607639"/>
              <a:gd name="connsiteY65" fmla="*/ 174752 h 469565"/>
              <a:gd name="connsiteX66" fmla="*/ 249215 w 607639"/>
              <a:gd name="connsiteY66" fmla="*/ 135112 h 469565"/>
              <a:gd name="connsiteX67" fmla="*/ 303775 w 607639"/>
              <a:gd name="connsiteY67" fmla="*/ 95472 h 469565"/>
              <a:gd name="connsiteX68" fmla="*/ 358335 w 607639"/>
              <a:gd name="connsiteY68" fmla="*/ 133868 h 469565"/>
              <a:gd name="connsiteX69" fmla="*/ 540173 w 607639"/>
              <a:gd name="connsiteY69" fmla="*/ 171997 h 469565"/>
              <a:gd name="connsiteX70" fmla="*/ 577555 w 607639"/>
              <a:gd name="connsiteY70" fmla="*/ 153332 h 469565"/>
              <a:gd name="connsiteX71" fmla="*/ 582807 w 607639"/>
              <a:gd name="connsiteY71" fmla="*/ 147200 h 469565"/>
              <a:gd name="connsiteX72" fmla="*/ 577555 w 607639"/>
              <a:gd name="connsiteY72" fmla="*/ 141156 h 469565"/>
              <a:gd name="connsiteX73" fmla="*/ 371152 w 607639"/>
              <a:gd name="connsiteY73" fmla="*/ 39389 h 469565"/>
              <a:gd name="connsiteX74" fmla="*/ 305021 w 607639"/>
              <a:gd name="connsiteY74" fmla="*/ 24635 h 469565"/>
              <a:gd name="connsiteX75" fmla="*/ 303775 w 607639"/>
              <a:gd name="connsiteY75" fmla="*/ 4 h 469565"/>
              <a:gd name="connsiteX76" fmla="*/ 382100 w 607639"/>
              <a:gd name="connsiteY76" fmla="*/ 17169 h 469565"/>
              <a:gd name="connsiteX77" fmla="*/ 588592 w 607639"/>
              <a:gd name="connsiteY77" fmla="*/ 118936 h 469565"/>
              <a:gd name="connsiteX78" fmla="*/ 607639 w 607639"/>
              <a:gd name="connsiteY78" fmla="*/ 147111 h 469565"/>
              <a:gd name="connsiteX79" fmla="*/ 588681 w 607639"/>
              <a:gd name="connsiteY79" fmla="*/ 175463 h 469565"/>
              <a:gd name="connsiteX80" fmla="*/ 554325 w 607639"/>
              <a:gd name="connsiteY80" fmla="*/ 192706 h 469565"/>
              <a:gd name="connsiteX81" fmla="*/ 554325 w 607639"/>
              <a:gd name="connsiteY81" fmla="*/ 310293 h 469565"/>
              <a:gd name="connsiteX82" fmla="*/ 581560 w 607639"/>
              <a:gd name="connsiteY82" fmla="*/ 347889 h 469565"/>
              <a:gd name="connsiteX83" fmla="*/ 581560 w 607639"/>
              <a:gd name="connsiteY83" fmla="*/ 457211 h 469565"/>
              <a:gd name="connsiteX84" fmla="*/ 569189 w 607639"/>
              <a:gd name="connsiteY84" fmla="*/ 469565 h 469565"/>
              <a:gd name="connsiteX85" fmla="*/ 514629 w 607639"/>
              <a:gd name="connsiteY85" fmla="*/ 469565 h 469565"/>
              <a:gd name="connsiteX86" fmla="*/ 502168 w 607639"/>
              <a:gd name="connsiteY86" fmla="*/ 457211 h 469565"/>
              <a:gd name="connsiteX87" fmla="*/ 502168 w 607639"/>
              <a:gd name="connsiteY87" fmla="*/ 347889 h 469565"/>
              <a:gd name="connsiteX88" fmla="*/ 529492 w 607639"/>
              <a:gd name="connsiteY88" fmla="*/ 310293 h 469565"/>
              <a:gd name="connsiteX89" fmla="*/ 529492 w 607639"/>
              <a:gd name="connsiteY89" fmla="*/ 205060 h 469565"/>
              <a:gd name="connsiteX90" fmla="*/ 497183 w 607639"/>
              <a:gd name="connsiteY90" fmla="*/ 221236 h 469565"/>
              <a:gd name="connsiteX91" fmla="*/ 497183 w 607639"/>
              <a:gd name="connsiteY91" fmla="*/ 341845 h 469565"/>
              <a:gd name="connsiteX92" fmla="*/ 493623 w 607639"/>
              <a:gd name="connsiteY92" fmla="*/ 350556 h 469565"/>
              <a:gd name="connsiteX93" fmla="*/ 303953 w 607639"/>
              <a:gd name="connsiteY93" fmla="*/ 422192 h 469565"/>
              <a:gd name="connsiteX94" fmla="*/ 114016 w 607639"/>
              <a:gd name="connsiteY94" fmla="*/ 350556 h 469565"/>
              <a:gd name="connsiteX95" fmla="*/ 110367 w 607639"/>
              <a:gd name="connsiteY95" fmla="*/ 341845 h 469565"/>
              <a:gd name="connsiteX96" fmla="*/ 110367 w 607639"/>
              <a:gd name="connsiteY96" fmla="*/ 222303 h 469565"/>
              <a:gd name="connsiteX97" fmla="*/ 19047 w 607639"/>
              <a:gd name="connsiteY97" fmla="*/ 177330 h 469565"/>
              <a:gd name="connsiteX98" fmla="*/ 0 w 607639"/>
              <a:gd name="connsiteY98" fmla="*/ 149422 h 469565"/>
              <a:gd name="connsiteX99" fmla="*/ 19047 w 607639"/>
              <a:gd name="connsiteY99" fmla="*/ 121247 h 469565"/>
              <a:gd name="connsiteX100" fmla="*/ 225450 w 607639"/>
              <a:gd name="connsiteY100" fmla="*/ 18236 h 469565"/>
              <a:gd name="connsiteX101" fmla="*/ 303775 w 607639"/>
              <a:gd name="connsiteY101" fmla="*/ 4 h 46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7639" h="469565">
                <a:moveTo>
                  <a:pt x="541864" y="333046"/>
                </a:moveTo>
                <a:cubicBezTo>
                  <a:pt x="533676" y="333046"/>
                  <a:pt x="527000" y="339712"/>
                  <a:pt x="527000" y="347889"/>
                </a:cubicBezTo>
                <a:lnTo>
                  <a:pt x="527000" y="351622"/>
                </a:lnTo>
                <a:lnTo>
                  <a:pt x="536524" y="351622"/>
                </a:lnTo>
                <a:cubicBezTo>
                  <a:pt x="543377" y="351622"/>
                  <a:pt x="548895" y="357133"/>
                  <a:pt x="548895" y="363976"/>
                </a:cubicBezTo>
                <a:cubicBezTo>
                  <a:pt x="548895" y="370820"/>
                  <a:pt x="543377" y="376331"/>
                  <a:pt x="536524" y="376331"/>
                </a:cubicBezTo>
                <a:lnTo>
                  <a:pt x="527000" y="376331"/>
                </a:lnTo>
                <a:lnTo>
                  <a:pt x="527000" y="444768"/>
                </a:lnTo>
                <a:lnTo>
                  <a:pt x="556728" y="444768"/>
                </a:lnTo>
                <a:lnTo>
                  <a:pt x="556728" y="347889"/>
                </a:lnTo>
                <a:cubicBezTo>
                  <a:pt x="556728" y="339712"/>
                  <a:pt x="550053" y="333046"/>
                  <a:pt x="541864" y="333046"/>
                </a:cubicBezTo>
                <a:close/>
                <a:moveTo>
                  <a:pt x="172400" y="321377"/>
                </a:moveTo>
                <a:cubicBezTo>
                  <a:pt x="179147" y="321377"/>
                  <a:pt x="184740" y="326893"/>
                  <a:pt x="184740" y="333743"/>
                </a:cubicBezTo>
                <a:lnTo>
                  <a:pt x="184740" y="333921"/>
                </a:lnTo>
                <a:cubicBezTo>
                  <a:pt x="184740" y="340771"/>
                  <a:pt x="179147" y="346287"/>
                  <a:pt x="172400" y="346287"/>
                </a:cubicBezTo>
                <a:cubicBezTo>
                  <a:pt x="165565" y="346287"/>
                  <a:pt x="159972" y="340771"/>
                  <a:pt x="159972" y="333921"/>
                </a:cubicBezTo>
                <a:lnTo>
                  <a:pt x="159972" y="333743"/>
                </a:lnTo>
                <a:cubicBezTo>
                  <a:pt x="159972" y="326893"/>
                  <a:pt x="165565" y="321377"/>
                  <a:pt x="172400" y="321377"/>
                </a:cubicBezTo>
                <a:close/>
                <a:moveTo>
                  <a:pt x="472440" y="233590"/>
                </a:moveTo>
                <a:lnTo>
                  <a:pt x="353084" y="293317"/>
                </a:lnTo>
                <a:cubicBezTo>
                  <a:pt x="338131" y="300783"/>
                  <a:pt x="320953" y="304516"/>
                  <a:pt x="303775" y="304516"/>
                </a:cubicBezTo>
                <a:cubicBezTo>
                  <a:pt x="286686" y="304516"/>
                  <a:pt x="269508" y="300783"/>
                  <a:pt x="254555" y="293406"/>
                </a:cubicBezTo>
                <a:lnTo>
                  <a:pt x="184775" y="259010"/>
                </a:lnTo>
                <a:lnTo>
                  <a:pt x="184775" y="293762"/>
                </a:lnTo>
                <a:cubicBezTo>
                  <a:pt x="184775" y="300605"/>
                  <a:pt x="179168" y="306116"/>
                  <a:pt x="172314" y="306116"/>
                </a:cubicBezTo>
                <a:cubicBezTo>
                  <a:pt x="165550" y="306116"/>
                  <a:pt x="159942" y="300605"/>
                  <a:pt x="159942" y="293762"/>
                </a:cubicBezTo>
                <a:lnTo>
                  <a:pt x="159942" y="246745"/>
                </a:lnTo>
                <a:lnTo>
                  <a:pt x="135199" y="234568"/>
                </a:lnTo>
                <a:lnTo>
                  <a:pt x="135199" y="336424"/>
                </a:lnTo>
                <a:cubicBezTo>
                  <a:pt x="141518" y="342023"/>
                  <a:pt x="156115" y="353755"/>
                  <a:pt x="177566" y="365398"/>
                </a:cubicBezTo>
                <a:cubicBezTo>
                  <a:pt x="204534" y="379975"/>
                  <a:pt x="248325" y="397395"/>
                  <a:pt x="303953" y="397395"/>
                </a:cubicBezTo>
                <a:cubicBezTo>
                  <a:pt x="359581" y="397395"/>
                  <a:pt x="403283" y="379975"/>
                  <a:pt x="430163" y="365398"/>
                </a:cubicBezTo>
                <a:cubicBezTo>
                  <a:pt x="451613" y="353755"/>
                  <a:pt x="466121" y="342023"/>
                  <a:pt x="472440" y="336424"/>
                </a:cubicBezTo>
                <a:close/>
                <a:moveTo>
                  <a:pt x="103978" y="130695"/>
                </a:moveTo>
                <a:cubicBezTo>
                  <a:pt x="106968" y="131705"/>
                  <a:pt x="109569" y="133857"/>
                  <a:pt x="111081" y="136918"/>
                </a:cubicBezTo>
                <a:cubicBezTo>
                  <a:pt x="114104" y="143041"/>
                  <a:pt x="111614" y="150495"/>
                  <a:pt x="105478" y="153512"/>
                </a:cubicBezTo>
                <a:lnTo>
                  <a:pt x="105300" y="153512"/>
                </a:lnTo>
                <a:cubicBezTo>
                  <a:pt x="103611" y="154399"/>
                  <a:pt x="101743" y="154843"/>
                  <a:pt x="99876" y="154843"/>
                </a:cubicBezTo>
                <a:cubicBezTo>
                  <a:pt x="95252" y="154843"/>
                  <a:pt x="90895" y="152270"/>
                  <a:pt x="88760" y="147921"/>
                </a:cubicBezTo>
                <a:cubicBezTo>
                  <a:pt x="85737" y="141798"/>
                  <a:pt x="88227" y="134433"/>
                  <a:pt x="94363" y="131416"/>
                </a:cubicBezTo>
                <a:lnTo>
                  <a:pt x="94541" y="131327"/>
                </a:lnTo>
                <a:cubicBezTo>
                  <a:pt x="97609" y="129819"/>
                  <a:pt x="100988" y="129686"/>
                  <a:pt x="103978" y="130695"/>
                </a:cubicBezTo>
                <a:close/>
                <a:moveTo>
                  <a:pt x="303775" y="120269"/>
                </a:moveTo>
                <a:cubicBezTo>
                  <a:pt x="285618" y="120269"/>
                  <a:pt x="274047" y="129068"/>
                  <a:pt x="274047" y="135112"/>
                </a:cubicBezTo>
                <a:cubicBezTo>
                  <a:pt x="274047" y="141156"/>
                  <a:pt x="285618" y="149955"/>
                  <a:pt x="303775" y="149955"/>
                </a:cubicBezTo>
                <a:cubicBezTo>
                  <a:pt x="321932" y="149955"/>
                  <a:pt x="333592" y="141156"/>
                  <a:pt x="333592" y="135112"/>
                </a:cubicBezTo>
                <a:cubicBezTo>
                  <a:pt x="333592" y="129068"/>
                  <a:pt x="321932" y="120269"/>
                  <a:pt x="303775" y="120269"/>
                </a:cubicBezTo>
                <a:close/>
                <a:moveTo>
                  <a:pt x="247999" y="58874"/>
                </a:moveTo>
                <a:cubicBezTo>
                  <a:pt x="251015" y="59874"/>
                  <a:pt x="253641" y="62029"/>
                  <a:pt x="255154" y="65095"/>
                </a:cubicBezTo>
                <a:cubicBezTo>
                  <a:pt x="258269" y="71227"/>
                  <a:pt x="255777" y="78603"/>
                  <a:pt x="249635" y="81714"/>
                </a:cubicBezTo>
                <a:lnTo>
                  <a:pt x="141486" y="135657"/>
                </a:lnTo>
                <a:cubicBezTo>
                  <a:pt x="139705" y="136546"/>
                  <a:pt x="137747" y="136990"/>
                  <a:pt x="135967" y="136990"/>
                </a:cubicBezTo>
                <a:cubicBezTo>
                  <a:pt x="131338" y="136990"/>
                  <a:pt x="126977" y="134502"/>
                  <a:pt x="124840" y="130147"/>
                </a:cubicBezTo>
                <a:cubicBezTo>
                  <a:pt x="121725" y="124015"/>
                  <a:pt x="124217" y="116639"/>
                  <a:pt x="130359" y="113529"/>
                </a:cubicBezTo>
                <a:lnTo>
                  <a:pt x="238508" y="59585"/>
                </a:lnTo>
                <a:cubicBezTo>
                  <a:pt x="241579" y="58030"/>
                  <a:pt x="244984" y="57875"/>
                  <a:pt x="247999" y="58874"/>
                </a:cubicBezTo>
                <a:close/>
                <a:moveTo>
                  <a:pt x="305021" y="24635"/>
                </a:moveTo>
                <a:cubicBezTo>
                  <a:pt x="281257" y="24635"/>
                  <a:pt x="257403" y="29879"/>
                  <a:pt x="236576" y="40367"/>
                </a:cubicBezTo>
                <a:lnTo>
                  <a:pt x="30084" y="143467"/>
                </a:lnTo>
                <a:cubicBezTo>
                  <a:pt x="26791" y="145067"/>
                  <a:pt x="24832" y="147289"/>
                  <a:pt x="24832" y="149333"/>
                </a:cubicBezTo>
                <a:cubicBezTo>
                  <a:pt x="24832" y="151377"/>
                  <a:pt x="26791" y="153510"/>
                  <a:pt x="29995" y="155110"/>
                </a:cubicBezTo>
                <a:lnTo>
                  <a:pt x="265592" y="271186"/>
                </a:lnTo>
                <a:cubicBezTo>
                  <a:pt x="288822" y="282741"/>
                  <a:pt x="318817" y="282741"/>
                  <a:pt x="341958" y="271186"/>
                </a:cubicBezTo>
                <a:lnTo>
                  <a:pt x="504571" y="189862"/>
                </a:lnTo>
                <a:lnTo>
                  <a:pt x="349257" y="157243"/>
                </a:lnTo>
                <a:cubicBezTo>
                  <a:pt x="339555" y="167909"/>
                  <a:pt x="323000" y="174752"/>
                  <a:pt x="303775" y="174752"/>
                </a:cubicBezTo>
                <a:cubicBezTo>
                  <a:pt x="273246" y="174752"/>
                  <a:pt x="249215" y="157332"/>
                  <a:pt x="249215" y="135112"/>
                </a:cubicBezTo>
                <a:cubicBezTo>
                  <a:pt x="249215" y="112892"/>
                  <a:pt x="273246" y="95472"/>
                  <a:pt x="303775" y="95472"/>
                </a:cubicBezTo>
                <a:cubicBezTo>
                  <a:pt x="333859" y="95472"/>
                  <a:pt x="357445" y="112270"/>
                  <a:pt x="358335" y="133868"/>
                </a:cubicBezTo>
                <a:lnTo>
                  <a:pt x="540173" y="171997"/>
                </a:lnTo>
                <a:lnTo>
                  <a:pt x="577555" y="153332"/>
                </a:lnTo>
                <a:cubicBezTo>
                  <a:pt x="580848" y="151644"/>
                  <a:pt x="582807" y="149422"/>
                  <a:pt x="582807" y="147200"/>
                </a:cubicBezTo>
                <a:cubicBezTo>
                  <a:pt x="582807" y="145067"/>
                  <a:pt x="580848" y="142845"/>
                  <a:pt x="577555" y="141156"/>
                </a:cubicBezTo>
                <a:lnTo>
                  <a:pt x="371152" y="39389"/>
                </a:lnTo>
                <a:cubicBezTo>
                  <a:pt x="351037" y="29612"/>
                  <a:pt x="328073" y="24635"/>
                  <a:pt x="305021" y="24635"/>
                </a:cubicBezTo>
                <a:close/>
                <a:moveTo>
                  <a:pt x="303775" y="4"/>
                </a:moveTo>
                <a:cubicBezTo>
                  <a:pt x="331033" y="-184"/>
                  <a:pt x="358291" y="5526"/>
                  <a:pt x="382100" y="17169"/>
                </a:cubicBezTo>
                <a:lnTo>
                  <a:pt x="588592" y="118936"/>
                </a:lnTo>
                <a:cubicBezTo>
                  <a:pt x="600430" y="124891"/>
                  <a:pt x="607550" y="135379"/>
                  <a:pt x="607639" y="147111"/>
                </a:cubicBezTo>
                <a:cubicBezTo>
                  <a:pt x="607639" y="158932"/>
                  <a:pt x="600608" y="169508"/>
                  <a:pt x="588681" y="175463"/>
                </a:cubicBezTo>
                <a:lnTo>
                  <a:pt x="554325" y="192706"/>
                </a:lnTo>
                <a:lnTo>
                  <a:pt x="554325" y="310293"/>
                </a:lnTo>
                <a:cubicBezTo>
                  <a:pt x="570079" y="315448"/>
                  <a:pt x="581560" y="330380"/>
                  <a:pt x="581560" y="347889"/>
                </a:cubicBezTo>
                <a:lnTo>
                  <a:pt x="581560" y="457211"/>
                </a:lnTo>
                <a:cubicBezTo>
                  <a:pt x="581560" y="463966"/>
                  <a:pt x="576042" y="469565"/>
                  <a:pt x="569189" y="469565"/>
                </a:cubicBezTo>
                <a:lnTo>
                  <a:pt x="514629" y="469565"/>
                </a:lnTo>
                <a:cubicBezTo>
                  <a:pt x="507775" y="469565"/>
                  <a:pt x="502168" y="463966"/>
                  <a:pt x="502168" y="457211"/>
                </a:cubicBezTo>
                <a:lnTo>
                  <a:pt x="502168" y="347889"/>
                </a:lnTo>
                <a:cubicBezTo>
                  <a:pt x="502168" y="330380"/>
                  <a:pt x="513649" y="315448"/>
                  <a:pt x="529492" y="310293"/>
                </a:cubicBezTo>
                <a:lnTo>
                  <a:pt x="529492" y="205060"/>
                </a:lnTo>
                <a:lnTo>
                  <a:pt x="497183" y="221236"/>
                </a:lnTo>
                <a:lnTo>
                  <a:pt x="497183" y="341845"/>
                </a:lnTo>
                <a:cubicBezTo>
                  <a:pt x="497183" y="345134"/>
                  <a:pt x="495937" y="348245"/>
                  <a:pt x="493623" y="350556"/>
                </a:cubicBezTo>
                <a:cubicBezTo>
                  <a:pt x="490775" y="353489"/>
                  <a:pt x="421262" y="422192"/>
                  <a:pt x="303953" y="422192"/>
                </a:cubicBezTo>
                <a:cubicBezTo>
                  <a:pt x="186644" y="422192"/>
                  <a:pt x="116953" y="353489"/>
                  <a:pt x="114016" y="350556"/>
                </a:cubicBezTo>
                <a:cubicBezTo>
                  <a:pt x="111702" y="348245"/>
                  <a:pt x="110367" y="345134"/>
                  <a:pt x="110367" y="341845"/>
                </a:cubicBezTo>
                <a:lnTo>
                  <a:pt x="110367" y="222303"/>
                </a:lnTo>
                <a:lnTo>
                  <a:pt x="19047" y="177330"/>
                </a:lnTo>
                <a:cubicBezTo>
                  <a:pt x="7120" y="171553"/>
                  <a:pt x="0" y="161065"/>
                  <a:pt x="0" y="149422"/>
                </a:cubicBezTo>
                <a:cubicBezTo>
                  <a:pt x="0" y="137690"/>
                  <a:pt x="7031" y="127202"/>
                  <a:pt x="19047" y="121247"/>
                </a:cubicBezTo>
                <a:lnTo>
                  <a:pt x="225450" y="18236"/>
                </a:lnTo>
                <a:cubicBezTo>
                  <a:pt x="249259" y="6282"/>
                  <a:pt x="276517" y="193"/>
                  <a:pt x="303775" y="4"/>
                </a:cubicBezTo>
                <a:close/>
              </a:path>
            </a:pathLst>
          </a:custGeom>
          <a:solidFill>
            <a:srgbClr val="FD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Montserrat ExtraBold" panose="00000900000000000000" pitchFamily="2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428115" y="2359661"/>
            <a:ext cx="9209405" cy="2578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Сравнител</a:t>
            </a:r>
            <a:r>
              <a:rPr lang="ru-RU" alt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ьный</a:t>
            </a:r>
            <a:r>
              <a:rPr lang="ru-RU" alt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анализ </a:t>
            </a:r>
            <a:r>
              <a:rPr lang="en-US" alt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питания</a:t>
            </a:r>
            <a:r>
              <a:rPr lang="en-US" alt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младших</a:t>
            </a:r>
            <a:r>
              <a:rPr lang="ru-RU" alt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школьников</a:t>
            </a:r>
            <a:r>
              <a:rPr lang="en-US" alt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различными</a:t>
            </a:r>
            <a:r>
              <a:rPr lang="en-US" alt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показателями</a:t>
            </a:r>
            <a:r>
              <a:rPr lang="en-US" alt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пищевого</a:t>
            </a:r>
            <a:r>
              <a:rPr lang="en-US" alt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статуса</a:t>
            </a:r>
            <a:endParaRPr lang="en-US" alt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0999" y="4875638"/>
            <a:ext cx="11597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Докладчик: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Глушко Юлия Витальевна –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к.мед.н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., ассистент кафедры педиатрии и детских инфекций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6360" y="320040"/>
            <a:ext cx="101650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ФГБОУ ВО «Луганский государственный медицинский университет им.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Свт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. Луки» Минздрава России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 i="1" dirty="0" smtClean="0">
                <a:latin typeface="Arial Black" pitchFamily="34" charset="0"/>
              </a:rPr>
              <a:t>кафедра педиатрии и детских </a:t>
            </a:r>
            <a:r>
              <a:rPr lang="ru-RU" sz="2000" b="1" i="1" dirty="0" smtClean="0">
                <a:latin typeface="Arial Black" pitchFamily="34" charset="0"/>
              </a:rPr>
              <a:t>инфекций</a:t>
            </a:r>
          </a:p>
          <a:p>
            <a:pPr algn="ctr"/>
            <a:r>
              <a:rPr lang="ru-RU" sz="2000" b="1" i="1" dirty="0" smtClean="0">
                <a:latin typeface="Arial Black" pitchFamily="34" charset="0"/>
              </a:rPr>
              <a:t>Зав.каф. - </a:t>
            </a:r>
            <a:r>
              <a:rPr lang="ru-RU" sz="2000" b="1" i="1" dirty="0" err="1" smtClean="0">
                <a:latin typeface="Arial Black" pitchFamily="34" charset="0"/>
              </a:rPr>
              <a:t>д.мед.н</a:t>
            </a:r>
            <a:r>
              <a:rPr lang="ru-RU" sz="2000" b="1" i="1" dirty="0" smtClean="0">
                <a:latin typeface="Arial Black" pitchFamily="34" charset="0"/>
              </a:rPr>
              <a:t>., </a:t>
            </a:r>
            <a:r>
              <a:rPr lang="ru-RU" sz="2000" b="1" i="1" dirty="0" err="1" smtClean="0">
                <a:latin typeface="Arial Black" pitchFamily="34" charset="0"/>
              </a:rPr>
              <a:t>проф</a:t>
            </a:r>
            <a:r>
              <a:rPr lang="ru-RU" sz="2000" b="1" i="1" dirty="0" smtClean="0">
                <a:latin typeface="Arial Black" pitchFamily="34" charset="0"/>
              </a:rPr>
              <a:t> Ершова И.Б.</a:t>
            </a:r>
            <a:r>
              <a:rPr lang="ru-RU" sz="2000" b="1" i="1" dirty="0" smtClean="0">
                <a:latin typeface="Arial Black" pitchFamily="34" charset="0"/>
              </a:rPr>
              <a:t> </a:t>
            </a:r>
            <a:endParaRPr lang="ru-RU" sz="2000" b="1" i="1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28160" y="6233160"/>
            <a:ext cx="352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Луганск - 2025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0275"/>
            <a:ext cx="12192000" cy="6899656"/>
            <a:chOff x="0" y="-10275"/>
            <a:chExt cx="12192000" cy="6899656"/>
          </a:xfrm>
        </p:grpSpPr>
        <p:sp>
          <p:nvSpPr>
            <p:cNvPr id="11" name="矩形 10"/>
            <p:cNvSpPr/>
            <p:nvPr/>
          </p:nvSpPr>
          <p:spPr>
            <a:xfrm>
              <a:off x="0" y="-1"/>
              <a:ext cx="12192000" cy="6868274"/>
            </a:xfrm>
            <a:prstGeom prst="rect">
              <a:avLst/>
            </a:prstGeom>
            <a:solidFill>
              <a:srgbClr val="FEF9F8">
                <a:alpha val="8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 ExtraBold" panose="00000900000000000000" pitchFamily="2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88360" y="187504"/>
              <a:ext cx="11815281" cy="6482993"/>
            </a:xfrm>
            <a:prstGeom prst="rect">
              <a:avLst/>
            </a:prstGeom>
            <a:noFill/>
            <a:ln w="19050">
              <a:solidFill>
                <a:srgbClr val="F3E6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 ExtraBold" panose="00000900000000000000" pitchFamily="2" charset="0"/>
              </a:endParaRPr>
            </a:p>
          </p:txBody>
        </p:sp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065304" y="3831772"/>
              <a:ext cx="3126696" cy="3036502"/>
            </a:xfrm>
            <a:prstGeom prst="rect">
              <a:avLst/>
            </a:prstGeom>
          </p:spPr>
        </p:pic>
        <p:pic>
          <p:nvPicPr>
            <p:cNvPr id="14" name="图形 13"/>
            <p:cNvPicPr>
              <a:picLocks noChangeAspect="1"/>
            </p:cNvPicPr>
            <p:nvPr/>
          </p:nvPicPr>
          <p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969500" y="0"/>
              <a:ext cx="2222500" cy="2126909"/>
            </a:xfrm>
            <a:prstGeom prst="rect">
              <a:avLst/>
            </a:prstGeom>
          </p:spPr>
        </p:pic>
        <p:pic>
          <p:nvPicPr>
            <p:cNvPr id="15" name="图形 14"/>
            <p:cNvPicPr>
              <a:picLocks noChangeAspect="1"/>
            </p:cNvPicPr>
            <p:nvPr/>
          </p:nvPicPr>
          <p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0" y="4620897"/>
              <a:ext cx="1582220" cy="2268484"/>
            </a:xfrm>
            <a:prstGeom prst="rect">
              <a:avLst/>
            </a:prstGeom>
          </p:spPr>
        </p:pic>
        <p:pic>
          <p:nvPicPr>
            <p:cNvPr id="16" name="图形 15"/>
            <p:cNvPicPr>
              <a:picLocks noChangeAspect="1"/>
            </p:cNvPicPr>
            <p:nvPr/>
          </p:nvPicPr>
          <p:blipFill>
            <a:blip r:embed="rId11" cstate="print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0" y="-10275"/>
              <a:ext cx="2844799" cy="2997746"/>
            </a:xfrm>
            <a:prstGeom prst="rect">
              <a:avLst/>
            </a:prstGeom>
          </p:spPr>
        </p:pic>
      </p:grpSp>
      <p:sp>
        <p:nvSpPr>
          <p:cNvPr id="3" name="Текстовое поле 2"/>
          <p:cNvSpPr txBox="1"/>
          <p:nvPr/>
        </p:nvSpPr>
        <p:spPr>
          <a:xfrm>
            <a:off x="325755" y="190500"/>
            <a:ext cx="11480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Потребление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пищевых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продуктов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нетто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сутки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детьми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различными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показателями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пищевого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altLang="en-US" sz="240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атуса</a:t>
            </a:r>
            <a:endParaRPr lang="ru-RU" altLang="en-US" sz="24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/>
          <p:nvPr>
            <p:custDataLst>
              <p:tags r:id="rId2"/>
            </p:custDataLst>
          </p:nvPr>
        </p:nvGraphicFramePr>
        <p:xfrm>
          <a:off x="365760" y="1036319"/>
          <a:ext cx="11612880" cy="567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2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25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225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225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6069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r>
                        <a:rPr lang="en-US" alt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пищевых</a:t>
                      </a:r>
                      <a:r>
                        <a:rPr lang="en-US" alt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продуктов</a:t>
                      </a:r>
                      <a:r>
                        <a:rPr lang="en-US" alt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Фактическое</a:t>
                      </a:r>
                      <a:r>
                        <a:rPr lang="en-US" alt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потребление</a:t>
                      </a:r>
                      <a:r>
                        <a:rPr lang="en-US" alt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lang="en-US" alt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</a:t>
                      </a:r>
                      <a:r>
                        <a:rPr lang="en-US" alt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сутки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</a:t>
                      </a:r>
                      <a:r>
                        <a:rPr lang="en-US" alt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en-US" alt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рекомендуемого</a:t>
                      </a:r>
                      <a:r>
                        <a:rPr lang="en-US" alt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количества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пищевым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статусом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4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оптимальным</a:t>
                      </a:r>
                    </a:p>
                    <a:p>
                      <a:pPr algn="ctr">
                        <a:buNone/>
                      </a:pPr>
                      <a:r>
                        <a:rPr lang="en-US" alt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сравнения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избыточным</a:t>
                      </a:r>
                    </a:p>
                    <a:p>
                      <a:pPr algn="ctr">
                        <a:buNone/>
                      </a:pPr>
                      <a:r>
                        <a:rPr lang="en-US" alt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основная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оптимальным</a:t>
                      </a:r>
                    </a:p>
                    <a:p>
                      <a:pPr algn="ctr">
                        <a:buNone/>
                      </a:pPr>
                      <a:r>
                        <a:rPr lang="en-US" alt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сравнения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избыточным</a:t>
                      </a:r>
                    </a:p>
                    <a:p>
                      <a:pPr algn="ctr">
                        <a:buNone/>
                      </a:pPr>
                      <a:r>
                        <a:rPr lang="en-US" alt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основная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6552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Энергетическая ценность рациона (ЭЦР)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1936 ± 118.1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 2512 ± 148.3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 92.2 ± 5.6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 119.6 ± 7.0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89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Белки, г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 59.7 ± 3.3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68.2± 4.5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94.8 ± 5.2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108.3 ± 7.1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89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Белки, в % от ккал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12.5 ± 1.2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10.6 ± 1.0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‒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‒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489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Животный белок, г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34.2±2.4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45.1±3.5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 95.5 ± 6.8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110 ± 8.7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489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Жиры, г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66.4 ± 4.2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 82.7 ± 5.2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 94.6 ± 6.0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 118 ± 7.4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103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 Жиры, в % от ккал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 31.0 ± 3.0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30.3 ± 4.6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 ‒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‒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1103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ПНЖК общ., в % от ккал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5.88 ± 0.82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6.12 ± 1.54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58.8 ± 8.2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 61.2 ± 15.4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489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Холестерин, мг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245 ± 36.8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292 ± 44.3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 81.7 ± 12.3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97.3 ± 14.8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489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Углеводы, г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264 ± 25.8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 368 ± 31.2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86.6 ± 8.4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latin typeface="Arial" panose="020B0604020202020204"/>
                          <a:ea typeface="SimSun" panose="02010600030101010101" pitchFamily="2" charset="-122"/>
                        </a:rPr>
                        <a:t>121 ± 10.2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0275"/>
            <a:ext cx="12192000" cy="6899656"/>
            <a:chOff x="0" y="-10275"/>
            <a:chExt cx="12192000" cy="6899656"/>
          </a:xfrm>
        </p:grpSpPr>
        <p:sp>
          <p:nvSpPr>
            <p:cNvPr id="11" name="矩形 10"/>
            <p:cNvSpPr/>
            <p:nvPr/>
          </p:nvSpPr>
          <p:spPr>
            <a:xfrm>
              <a:off x="0" y="-1"/>
              <a:ext cx="12192000" cy="6868274"/>
            </a:xfrm>
            <a:prstGeom prst="rect">
              <a:avLst/>
            </a:prstGeom>
            <a:solidFill>
              <a:srgbClr val="FEF9F8">
                <a:alpha val="8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 ExtraBold" panose="00000900000000000000" pitchFamily="2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88360" y="187504"/>
              <a:ext cx="11815281" cy="6482993"/>
            </a:xfrm>
            <a:prstGeom prst="rect">
              <a:avLst/>
            </a:prstGeom>
            <a:noFill/>
            <a:ln w="19050">
              <a:solidFill>
                <a:srgbClr val="F3E6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 ExtraBold" panose="00000900000000000000" pitchFamily="2" charset="0"/>
              </a:endParaRPr>
            </a:p>
          </p:txBody>
        </p:sp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065304" y="3831772"/>
              <a:ext cx="3126696" cy="3036502"/>
            </a:xfrm>
            <a:prstGeom prst="rect">
              <a:avLst/>
            </a:prstGeom>
          </p:spPr>
        </p:pic>
        <p:pic>
          <p:nvPicPr>
            <p:cNvPr id="14" name="图形 13"/>
            <p:cNvPicPr>
              <a:picLocks noChangeAspect="1"/>
            </p:cNvPicPr>
            <p:nvPr/>
          </p:nvPicPr>
          <p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969500" y="0"/>
              <a:ext cx="2222500" cy="2126909"/>
            </a:xfrm>
            <a:prstGeom prst="rect">
              <a:avLst/>
            </a:prstGeom>
          </p:spPr>
        </p:pic>
        <p:pic>
          <p:nvPicPr>
            <p:cNvPr id="15" name="图形 14"/>
            <p:cNvPicPr>
              <a:picLocks noChangeAspect="1"/>
            </p:cNvPicPr>
            <p:nvPr/>
          </p:nvPicPr>
          <p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0" y="4620897"/>
              <a:ext cx="1582220" cy="2268484"/>
            </a:xfrm>
            <a:prstGeom prst="rect">
              <a:avLst/>
            </a:prstGeom>
          </p:spPr>
        </p:pic>
        <p:pic>
          <p:nvPicPr>
            <p:cNvPr id="16" name="图形 15"/>
            <p:cNvPicPr>
              <a:picLocks noChangeAspect="1"/>
            </p:cNvPicPr>
            <p:nvPr/>
          </p:nvPicPr>
          <p:blipFill>
            <a:blip r:embed="rId11" cstate="print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0" y="-10275"/>
              <a:ext cx="2844799" cy="2997746"/>
            </a:xfrm>
            <a:prstGeom prst="rect">
              <a:avLst/>
            </a:prstGeom>
          </p:spPr>
        </p:pic>
      </p:grpSp>
      <p:sp>
        <p:nvSpPr>
          <p:cNvPr id="3" name="Текстовое поле 2"/>
          <p:cNvSpPr txBox="1"/>
          <p:nvPr/>
        </p:nvSpPr>
        <p:spPr>
          <a:xfrm>
            <a:off x="325755" y="342900"/>
            <a:ext cx="11480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Потребление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пищевых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продуктов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нетто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сутки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детьми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различными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показателями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пищевого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altLang="en-US" sz="240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атуса</a:t>
            </a:r>
            <a:r>
              <a:rPr lang="ru-RU" altLang="en-US" sz="24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400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(продолжение)</a:t>
            </a:r>
            <a:endParaRPr lang="ru-RU" altLang="en-US" sz="24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/>
          <p:nvPr>
            <p:custDataLst>
              <p:tags r:id="rId2"/>
            </p:custDataLst>
          </p:nvPr>
        </p:nvGraphicFramePr>
        <p:xfrm>
          <a:off x="304800" y="1204497"/>
          <a:ext cx="11673840" cy="550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4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47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347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347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14198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пищевых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продуктов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Фактическое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потребление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сутки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рекомендуемого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количества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пищевым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статусом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7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оптимальным</a:t>
                      </a:r>
                    </a:p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сравнения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избыточным</a:t>
                      </a:r>
                    </a:p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основная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оптимальным</a:t>
                      </a:r>
                    </a:p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сравнения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избыточным</a:t>
                      </a:r>
                    </a:p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основная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6456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Моно- и дисахариды, в % от ккал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19.6± 3.3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24.6 ± 5.4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196 ± 33.0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246 ± 54.0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536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Пищевые волокна, г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14.3 ± 2.3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11.2 ± 1.8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95.3 ± 15.3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74.6 ± 12.0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536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Кальций, мг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515 ± 49.3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486 ± 52.5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46.8 ± 4.5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44.2 ± 4.8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8536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Фосфор, мг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745 ± 21.6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729 ± 39.7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67.7 ± 2.0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66.3 ± 3.6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536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Магний, мг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204 ± 15.7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215 ±17.8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81.6 ± 6.3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86.0 ± 7.1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8536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Калий, мг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788 ± 23.1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687 ± 20.9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87.5 ± 2.6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76.3 ± 2.3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8536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Железо, мг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7.9 ± 1.13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8.7 ± 1.23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65.8 ± 9.4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72.5 ± 10.2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8536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Цинк, мг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 2.9 ± 0.87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3.0 ± 0.88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29.0 ± 8.7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30.0 ± 8.8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8536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Йод, мг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0.019 ± 0.001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0.021 ± 0.001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15.8 ± 0.8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17.5 ± 0.8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0275"/>
            <a:ext cx="12192000" cy="6899656"/>
            <a:chOff x="0" y="-10275"/>
            <a:chExt cx="12192000" cy="6899656"/>
          </a:xfrm>
        </p:grpSpPr>
        <p:sp>
          <p:nvSpPr>
            <p:cNvPr id="11" name="矩形 10"/>
            <p:cNvSpPr/>
            <p:nvPr/>
          </p:nvSpPr>
          <p:spPr>
            <a:xfrm>
              <a:off x="0" y="-1"/>
              <a:ext cx="12192000" cy="6868274"/>
            </a:xfrm>
            <a:prstGeom prst="rect">
              <a:avLst/>
            </a:prstGeom>
            <a:solidFill>
              <a:srgbClr val="FEF9F8">
                <a:alpha val="8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 ExtraBold" panose="00000900000000000000" pitchFamily="2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88360" y="187504"/>
              <a:ext cx="11815281" cy="6482993"/>
            </a:xfrm>
            <a:prstGeom prst="rect">
              <a:avLst/>
            </a:prstGeom>
            <a:noFill/>
            <a:ln w="19050">
              <a:solidFill>
                <a:srgbClr val="F3E6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 ExtraBold" panose="00000900000000000000" pitchFamily="2" charset="0"/>
              </a:endParaRPr>
            </a:p>
          </p:txBody>
        </p:sp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065304" y="3831772"/>
              <a:ext cx="3126696" cy="3036502"/>
            </a:xfrm>
            <a:prstGeom prst="rect">
              <a:avLst/>
            </a:prstGeom>
          </p:spPr>
        </p:pic>
        <p:pic>
          <p:nvPicPr>
            <p:cNvPr id="14" name="图形 13"/>
            <p:cNvPicPr>
              <a:picLocks noChangeAspect="1"/>
            </p:cNvPicPr>
            <p:nvPr/>
          </p:nvPicPr>
          <p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969500" y="0"/>
              <a:ext cx="2222500" cy="2126909"/>
            </a:xfrm>
            <a:prstGeom prst="rect">
              <a:avLst/>
            </a:prstGeom>
          </p:spPr>
        </p:pic>
        <p:pic>
          <p:nvPicPr>
            <p:cNvPr id="15" name="图形 14"/>
            <p:cNvPicPr>
              <a:picLocks noChangeAspect="1"/>
            </p:cNvPicPr>
            <p:nvPr/>
          </p:nvPicPr>
          <p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0" y="4620897"/>
              <a:ext cx="1582220" cy="2268484"/>
            </a:xfrm>
            <a:prstGeom prst="rect">
              <a:avLst/>
            </a:prstGeom>
          </p:spPr>
        </p:pic>
        <p:pic>
          <p:nvPicPr>
            <p:cNvPr id="16" name="图形 15"/>
            <p:cNvPicPr>
              <a:picLocks noChangeAspect="1"/>
            </p:cNvPicPr>
            <p:nvPr/>
          </p:nvPicPr>
          <p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0" y="-10275"/>
              <a:ext cx="2844799" cy="2997746"/>
            </a:xfrm>
            <a:prstGeom prst="rect">
              <a:avLst/>
            </a:prstGeom>
          </p:spPr>
        </p:pic>
      </p:grpSp>
      <p:sp>
        <p:nvSpPr>
          <p:cNvPr id="76" name="矩形 75"/>
          <p:cNvSpPr/>
          <p:nvPr/>
        </p:nvSpPr>
        <p:spPr>
          <a:xfrm>
            <a:off x="1645920" y="165735"/>
            <a:ext cx="7836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2800" dirty="0">
                <a:solidFill>
                  <a:schemeClr val="accent5">
                    <a:lumMod val="50000"/>
                  </a:schemeClr>
                </a:solidFill>
                <a:latin typeface="Montserrat ExtraBold" panose="00000900000000000000" pitchFamily="2" charset="0"/>
                <a:cs typeface="Montserrat ExtraBold" panose="00000900000000000000" pitchFamily="2" charset="0"/>
              </a:rPr>
              <a:t>-Обсуждение-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59080" y="261620"/>
            <a:ext cx="11664315" cy="6239510"/>
            <a:chOff x="255497" y="524478"/>
            <a:chExt cx="11272705" cy="6165641"/>
          </a:xfrm>
        </p:grpSpPr>
        <p:sp>
          <p:nvSpPr>
            <p:cNvPr id="95" name="Oval 25"/>
            <p:cNvSpPr/>
            <p:nvPr/>
          </p:nvSpPr>
          <p:spPr>
            <a:xfrm>
              <a:off x="10998612" y="5995429"/>
              <a:ext cx="529590" cy="694690"/>
            </a:xfrm>
            <a:custGeom>
              <a:avLst/>
              <a:gdLst>
                <a:gd name="T0" fmla="*/ 344 w 361"/>
                <a:gd name="T1" fmla="*/ 361 h 534"/>
                <a:gd name="T2" fmla="*/ 298 w 361"/>
                <a:gd name="T3" fmla="*/ 361 h 534"/>
                <a:gd name="T4" fmla="*/ 343 w 361"/>
                <a:gd name="T5" fmla="*/ 249 h 534"/>
                <a:gd name="T6" fmla="*/ 211 w 361"/>
                <a:gd name="T7" fmla="*/ 3 h 534"/>
                <a:gd name="T8" fmla="*/ 197 w 361"/>
                <a:gd name="T9" fmla="*/ 3 h 534"/>
                <a:gd name="T10" fmla="*/ 190 w 361"/>
                <a:gd name="T11" fmla="*/ 15 h 534"/>
                <a:gd name="T12" fmla="*/ 190 w 361"/>
                <a:gd name="T13" fmla="*/ 145 h 534"/>
                <a:gd name="T14" fmla="*/ 194 w 361"/>
                <a:gd name="T15" fmla="*/ 152 h 534"/>
                <a:gd name="T16" fmla="*/ 205 w 361"/>
                <a:gd name="T17" fmla="*/ 173 h 534"/>
                <a:gd name="T18" fmla="*/ 180 w 361"/>
                <a:gd name="T19" fmla="*/ 198 h 534"/>
                <a:gd name="T20" fmla="*/ 155 w 361"/>
                <a:gd name="T21" fmla="*/ 173 h 534"/>
                <a:gd name="T22" fmla="*/ 169 w 361"/>
                <a:gd name="T23" fmla="*/ 150 h 534"/>
                <a:gd name="T24" fmla="*/ 173 w 361"/>
                <a:gd name="T25" fmla="*/ 143 h 534"/>
                <a:gd name="T26" fmla="*/ 173 w 361"/>
                <a:gd name="T27" fmla="*/ 15 h 534"/>
                <a:gd name="T28" fmla="*/ 166 w 361"/>
                <a:gd name="T29" fmla="*/ 3 h 534"/>
                <a:gd name="T30" fmla="*/ 153 w 361"/>
                <a:gd name="T31" fmla="*/ 3 h 534"/>
                <a:gd name="T32" fmla="*/ 18 w 361"/>
                <a:gd name="T33" fmla="*/ 249 h 534"/>
                <a:gd name="T34" fmla="*/ 63 w 361"/>
                <a:gd name="T35" fmla="*/ 361 h 534"/>
                <a:gd name="T36" fmla="*/ 17 w 361"/>
                <a:gd name="T37" fmla="*/ 361 h 534"/>
                <a:gd name="T38" fmla="*/ 0 w 361"/>
                <a:gd name="T39" fmla="*/ 378 h 534"/>
                <a:gd name="T40" fmla="*/ 0 w 361"/>
                <a:gd name="T41" fmla="*/ 418 h 534"/>
                <a:gd name="T42" fmla="*/ 17 w 361"/>
                <a:gd name="T43" fmla="*/ 436 h 534"/>
                <a:gd name="T44" fmla="*/ 83 w 361"/>
                <a:gd name="T45" fmla="*/ 436 h 534"/>
                <a:gd name="T46" fmla="*/ 83 w 361"/>
                <a:gd name="T47" fmla="*/ 516 h 534"/>
                <a:gd name="T48" fmla="*/ 100 w 361"/>
                <a:gd name="T49" fmla="*/ 534 h 534"/>
                <a:gd name="T50" fmla="*/ 261 w 361"/>
                <a:gd name="T51" fmla="*/ 534 h 534"/>
                <a:gd name="T52" fmla="*/ 278 w 361"/>
                <a:gd name="T53" fmla="*/ 516 h 534"/>
                <a:gd name="T54" fmla="*/ 278 w 361"/>
                <a:gd name="T55" fmla="*/ 436 h 534"/>
                <a:gd name="T56" fmla="*/ 344 w 361"/>
                <a:gd name="T57" fmla="*/ 436 h 534"/>
                <a:gd name="T58" fmla="*/ 361 w 361"/>
                <a:gd name="T59" fmla="*/ 418 h 534"/>
                <a:gd name="T60" fmla="*/ 361 w 361"/>
                <a:gd name="T61" fmla="*/ 378 h 534"/>
                <a:gd name="T62" fmla="*/ 344 w 361"/>
                <a:gd name="T63" fmla="*/ 361 h 534"/>
                <a:gd name="T64" fmla="*/ 34 w 361"/>
                <a:gd name="T65" fmla="*/ 249 h 534"/>
                <a:gd name="T66" fmla="*/ 157 w 361"/>
                <a:gd name="T67" fmla="*/ 19 h 534"/>
                <a:gd name="T68" fmla="*/ 157 w 361"/>
                <a:gd name="T69" fmla="*/ 139 h 534"/>
                <a:gd name="T70" fmla="*/ 139 w 361"/>
                <a:gd name="T71" fmla="*/ 173 h 534"/>
                <a:gd name="T72" fmla="*/ 180 w 361"/>
                <a:gd name="T73" fmla="*/ 214 h 534"/>
                <a:gd name="T74" fmla="*/ 222 w 361"/>
                <a:gd name="T75" fmla="*/ 173 h 534"/>
                <a:gd name="T76" fmla="*/ 207 w 361"/>
                <a:gd name="T77" fmla="*/ 141 h 534"/>
                <a:gd name="T78" fmla="*/ 207 w 361"/>
                <a:gd name="T79" fmla="*/ 20 h 534"/>
                <a:gd name="T80" fmla="*/ 327 w 361"/>
                <a:gd name="T81" fmla="*/ 249 h 534"/>
                <a:gd name="T82" fmla="*/ 275 w 361"/>
                <a:gd name="T83" fmla="*/ 361 h 534"/>
                <a:gd name="T84" fmla="*/ 86 w 361"/>
                <a:gd name="T85" fmla="*/ 361 h 534"/>
                <a:gd name="T86" fmla="*/ 34 w 361"/>
                <a:gd name="T87" fmla="*/ 249 h 534"/>
                <a:gd name="T88" fmla="*/ 262 w 361"/>
                <a:gd name="T89" fmla="*/ 516 h 534"/>
                <a:gd name="T90" fmla="*/ 261 w 361"/>
                <a:gd name="T91" fmla="*/ 518 h 534"/>
                <a:gd name="T92" fmla="*/ 100 w 361"/>
                <a:gd name="T93" fmla="*/ 518 h 534"/>
                <a:gd name="T94" fmla="*/ 99 w 361"/>
                <a:gd name="T95" fmla="*/ 516 h 534"/>
                <a:gd name="T96" fmla="*/ 99 w 361"/>
                <a:gd name="T97" fmla="*/ 436 h 534"/>
                <a:gd name="T98" fmla="*/ 262 w 361"/>
                <a:gd name="T99" fmla="*/ 436 h 534"/>
                <a:gd name="T100" fmla="*/ 262 w 361"/>
                <a:gd name="T101" fmla="*/ 516 h 534"/>
                <a:gd name="T102" fmla="*/ 262 w 361"/>
                <a:gd name="T103" fmla="*/ 516 h 534"/>
                <a:gd name="T104" fmla="*/ 345 w 361"/>
                <a:gd name="T105" fmla="*/ 418 h 534"/>
                <a:gd name="T106" fmla="*/ 344 w 361"/>
                <a:gd name="T107" fmla="*/ 419 h 534"/>
                <a:gd name="T108" fmla="*/ 17 w 361"/>
                <a:gd name="T109" fmla="*/ 419 h 534"/>
                <a:gd name="T110" fmla="*/ 16 w 361"/>
                <a:gd name="T111" fmla="*/ 418 h 534"/>
                <a:gd name="T112" fmla="*/ 16 w 361"/>
                <a:gd name="T113" fmla="*/ 378 h 534"/>
                <a:gd name="T114" fmla="*/ 17 w 361"/>
                <a:gd name="T115" fmla="*/ 377 h 534"/>
                <a:gd name="T116" fmla="*/ 344 w 361"/>
                <a:gd name="T117" fmla="*/ 377 h 534"/>
                <a:gd name="T118" fmla="*/ 345 w 361"/>
                <a:gd name="T119" fmla="*/ 378 h 534"/>
                <a:gd name="T120" fmla="*/ 345 w 361"/>
                <a:gd name="T121" fmla="*/ 41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1" h="534">
                  <a:moveTo>
                    <a:pt x="344" y="361"/>
                  </a:moveTo>
                  <a:lnTo>
                    <a:pt x="298" y="361"/>
                  </a:lnTo>
                  <a:cubicBezTo>
                    <a:pt x="327" y="330"/>
                    <a:pt x="343" y="291"/>
                    <a:pt x="343" y="249"/>
                  </a:cubicBezTo>
                  <a:cubicBezTo>
                    <a:pt x="343" y="175"/>
                    <a:pt x="281" y="44"/>
                    <a:pt x="211" y="3"/>
                  </a:cubicBezTo>
                  <a:cubicBezTo>
                    <a:pt x="206" y="1"/>
                    <a:pt x="201" y="0"/>
                    <a:pt x="197" y="3"/>
                  </a:cubicBezTo>
                  <a:cubicBezTo>
                    <a:pt x="193" y="5"/>
                    <a:pt x="190" y="10"/>
                    <a:pt x="190" y="15"/>
                  </a:cubicBezTo>
                  <a:lnTo>
                    <a:pt x="190" y="145"/>
                  </a:lnTo>
                  <a:cubicBezTo>
                    <a:pt x="190" y="148"/>
                    <a:pt x="192" y="150"/>
                    <a:pt x="194" y="152"/>
                  </a:cubicBezTo>
                  <a:cubicBezTo>
                    <a:pt x="201" y="156"/>
                    <a:pt x="205" y="164"/>
                    <a:pt x="205" y="173"/>
                  </a:cubicBezTo>
                  <a:cubicBezTo>
                    <a:pt x="205" y="186"/>
                    <a:pt x="194" y="198"/>
                    <a:pt x="180" y="198"/>
                  </a:cubicBezTo>
                  <a:cubicBezTo>
                    <a:pt x="167" y="198"/>
                    <a:pt x="155" y="186"/>
                    <a:pt x="155" y="173"/>
                  </a:cubicBezTo>
                  <a:cubicBezTo>
                    <a:pt x="155" y="163"/>
                    <a:pt x="161" y="155"/>
                    <a:pt x="169" y="150"/>
                  </a:cubicBezTo>
                  <a:cubicBezTo>
                    <a:pt x="171" y="149"/>
                    <a:pt x="173" y="146"/>
                    <a:pt x="173" y="143"/>
                  </a:cubicBezTo>
                  <a:lnTo>
                    <a:pt x="173" y="15"/>
                  </a:lnTo>
                  <a:cubicBezTo>
                    <a:pt x="173" y="10"/>
                    <a:pt x="171" y="5"/>
                    <a:pt x="166" y="3"/>
                  </a:cubicBezTo>
                  <a:cubicBezTo>
                    <a:pt x="162" y="0"/>
                    <a:pt x="157" y="0"/>
                    <a:pt x="153" y="3"/>
                  </a:cubicBezTo>
                  <a:cubicBezTo>
                    <a:pt x="81" y="40"/>
                    <a:pt x="18" y="172"/>
                    <a:pt x="18" y="249"/>
                  </a:cubicBezTo>
                  <a:cubicBezTo>
                    <a:pt x="18" y="291"/>
                    <a:pt x="34" y="331"/>
                    <a:pt x="63" y="361"/>
                  </a:cubicBezTo>
                  <a:lnTo>
                    <a:pt x="17" y="361"/>
                  </a:lnTo>
                  <a:cubicBezTo>
                    <a:pt x="8" y="361"/>
                    <a:pt x="0" y="369"/>
                    <a:pt x="0" y="378"/>
                  </a:cubicBezTo>
                  <a:lnTo>
                    <a:pt x="0" y="418"/>
                  </a:lnTo>
                  <a:cubicBezTo>
                    <a:pt x="0" y="428"/>
                    <a:pt x="8" y="436"/>
                    <a:pt x="17" y="436"/>
                  </a:cubicBezTo>
                  <a:lnTo>
                    <a:pt x="83" y="436"/>
                  </a:lnTo>
                  <a:lnTo>
                    <a:pt x="83" y="516"/>
                  </a:lnTo>
                  <a:cubicBezTo>
                    <a:pt x="83" y="526"/>
                    <a:pt x="90" y="534"/>
                    <a:pt x="100" y="534"/>
                  </a:cubicBezTo>
                  <a:lnTo>
                    <a:pt x="261" y="534"/>
                  </a:lnTo>
                  <a:cubicBezTo>
                    <a:pt x="271" y="534"/>
                    <a:pt x="278" y="526"/>
                    <a:pt x="278" y="516"/>
                  </a:cubicBezTo>
                  <a:lnTo>
                    <a:pt x="278" y="436"/>
                  </a:lnTo>
                  <a:lnTo>
                    <a:pt x="344" y="436"/>
                  </a:lnTo>
                  <a:cubicBezTo>
                    <a:pt x="353" y="436"/>
                    <a:pt x="361" y="428"/>
                    <a:pt x="361" y="418"/>
                  </a:cubicBezTo>
                  <a:lnTo>
                    <a:pt x="361" y="378"/>
                  </a:lnTo>
                  <a:cubicBezTo>
                    <a:pt x="361" y="369"/>
                    <a:pt x="353" y="361"/>
                    <a:pt x="344" y="361"/>
                  </a:cubicBezTo>
                  <a:close/>
                  <a:moveTo>
                    <a:pt x="34" y="249"/>
                  </a:moveTo>
                  <a:cubicBezTo>
                    <a:pt x="34" y="178"/>
                    <a:pt x="93" y="55"/>
                    <a:pt x="157" y="19"/>
                  </a:cubicBezTo>
                  <a:lnTo>
                    <a:pt x="157" y="139"/>
                  </a:lnTo>
                  <a:cubicBezTo>
                    <a:pt x="146" y="146"/>
                    <a:pt x="139" y="159"/>
                    <a:pt x="139" y="173"/>
                  </a:cubicBezTo>
                  <a:cubicBezTo>
                    <a:pt x="139" y="195"/>
                    <a:pt x="158" y="214"/>
                    <a:pt x="180" y="214"/>
                  </a:cubicBezTo>
                  <a:cubicBezTo>
                    <a:pt x="203" y="214"/>
                    <a:pt x="222" y="195"/>
                    <a:pt x="222" y="173"/>
                  </a:cubicBezTo>
                  <a:cubicBezTo>
                    <a:pt x="222" y="160"/>
                    <a:pt x="216" y="149"/>
                    <a:pt x="207" y="141"/>
                  </a:cubicBezTo>
                  <a:lnTo>
                    <a:pt x="207" y="20"/>
                  </a:lnTo>
                  <a:cubicBezTo>
                    <a:pt x="269" y="59"/>
                    <a:pt x="327" y="181"/>
                    <a:pt x="327" y="249"/>
                  </a:cubicBezTo>
                  <a:cubicBezTo>
                    <a:pt x="327" y="292"/>
                    <a:pt x="308" y="333"/>
                    <a:pt x="275" y="361"/>
                  </a:cubicBezTo>
                  <a:lnTo>
                    <a:pt x="86" y="361"/>
                  </a:lnTo>
                  <a:cubicBezTo>
                    <a:pt x="53" y="333"/>
                    <a:pt x="34" y="292"/>
                    <a:pt x="34" y="249"/>
                  </a:cubicBezTo>
                  <a:close/>
                  <a:moveTo>
                    <a:pt x="262" y="516"/>
                  </a:moveTo>
                  <a:cubicBezTo>
                    <a:pt x="262" y="517"/>
                    <a:pt x="262" y="518"/>
                    <a:pt x="261" y="518"/>
                  </a:cubicBezTo>
                  <a:lnTo>
                    <a:pt x="100" y="518"/>
                  </a:lnTo>
                  <a:cubicBezTo>
                    <a:pt x="99" y="518"/>
                    <a:pt x="99" y="517"/>
                    <a:pt x="99" y="516"/>
                  </a:cubicBezTo>
                  <a:lnTo>
                    <a:pt x="99" y="436"/>
                  </a:lnTo>
                  <a:lnTo>
                    <a:pt x="262" y="436"/>
                  </a:lnTo>
                  <a:lnTo>
                    <a:pt x="262" y="516"/>
                  </a:lnTo>
                  <a:lnTo>
                    <a:pt x="262" y="516"/>
                  </a:lnTo>
                  <a:close/>
                  <a:moveTo>
                    <a:pt x="345" y="418"/>
                  </a:moveTo>
                  <a:cubicBezTo>
                    <a:pt x="345" y="419"/>
                    <a:pt x="344" y="419"/>
                    <a:pt x="344" y="419"/>
                  </a:cubicBezTo>
                  <a:lnTo>
                    <a:pt x="17" y="419"/>
                  </a:lnTo>
                  <a:cubicBezTo>
                    <a:pt x="17" y="419"/>
                    <a:pt x="16" y="419"/>
                    <a:pt x="16" y="418"/>
                  </a:cubicBezTo>
                  <a:lnTo>
                    <a:pt x="16" y="378"/>
                  </a:lnTo>
                  <a:cubicBezTo>
                    <a:pt x="16" y="378"/>
                    <a:pt x="17" y="377"/>
                    <a:pt x="17" y="377"/>
                  </a:cubicBezTo>
                  <a:lnTo>
                    <a:pt x="344" y="377"/>
                  </a:lnTo>
                  <a:cubicBezTo>
                    <a:pt x="344" y="377"/>
                    <a:pt x="345" y="378"/>
                    <a:pt x="345" y="378"/>
                  </a:cubicBezTo>
                  <a:lnTo>
                    <a:pt x="345" y="4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ontserrat ExtraBold" panose="00000900000000000000" pitchFamily="2" charset="0"/>
              </a:endParaRPr>
            </a:p>
          </p:txBody>
        </p:sp>
        <p:sp>
          <p:nvSpPr>
            <p:cNvPr id="98" name="Oval 25"/>
            <p:cNvSpPr/>
            <p:nvPr/>
          </p:nvSpPr>
          <p:spPr>
            <a:xfrm>
              <a:off x="255497" y="524478"/>
              <a:ext cx="541020" cy="685165"/>
            </a:xfrm>
            <a:custGeom>
              <a:avLst/>
              <a:gdLst>
                <a:gd name="T0" fmla="*/ 344 w 361"/>
                <a:gd name="T1" fmla="*/ 361 h 534"/>
                <a:gd name="T2" fmla="*/ 298 w 361"/>
                <a:gd name="T3" fmla="*/ 361 h 534"/>
                <a:gd name="T4" fmla="*/ 343 w 361"/>
                <a:gd name="T5" fmla="*/ 249 h 534"/>
                <a:gd name="T6" fmla="*/ 211 w 361"/>
                <a:gd name="T7" fmla="*/ 3 h 534"/>
                <a:gd name="T8" fmla="*/ 197 w 361"/>
                <a:gd name="T9" fmla="*/ 3 h 534"/>
                <a:gd name="T10" fmla="*/ 190 w 361"/>
                <a:gd name="T11" fmla="*/ 15 h 534"/>
                <a:gd name="T12" fmla="*/ 190 w 361"/>
                <a:gd name="T13" fmla="*/ 145 h 534"/>
                <a:gd name="T14" fmla="*/ 194 w 361"/>
                <a:gd name="T15" fmla="*/ 152 h 534"/>
                <a:gd name="T16" fmla="*/ 205 w 361"/>
                <a:gd name="T17" fmla="*/ 173 h 534"/>
                <a:gd name="T18" fmla="*/ 180 w 361"/>
                <a:gd name="T19" fmla="*/ 198 h 534"/>
                <a:gd name="T20" fmla="*/ 155 w 361"/>
                <a:gd name="T21" fmla="*/ 173 h 534"/>
                <a:gd name="T22" fmla="*/ 169 w 361"/>
                <a:gd name="T23" fmla="*/ 150 h 534"/>
                <a:gd name="T24" fmla="*/ 173 w 361"/>
                <a:gd name="T25" fmla="*/ 143 h 534"/>
                <a:gd name="T26" fmla="*/ 173 w 361"/>
                <a:gd name="T27" fmla="*/ 15 h 534"/>
                <a:gd name="T28" fmla="*/ 166 w 361"/>
                <a:gd name="T29" fmla="*/ 3 h 534"/>
                <a:gd name="T30" fmla="*/ 153 w 361"/>
                <a:gd name="T31" fmla="*/ 3 h 534"/>
                <a:gd name="T32" fmla="*/ 18 w 361"/>
                <a:gd name="T33" fmla="*/ 249 h 534"/>
                <a:gd name="T34" fmla="*/ 63 w 361"/>
                <a:gd name="T35" fmla="*/ 361 h 534"/>
                <a:gd name="T36" fmla="*/ 17 w 361"/>
                <a:gd name="T37" fmla="*/ 361 h 534"/>
                <a:gd name="T38" fmla="*/ 0 w 361"/>
                <a:gd name="T39" fmla="*/ 378 h 534"/>
                <a:gd name="T40" fmla="*/ 0 w 361"/>
                <a:gd name="T41" fmla="*/ 418 h 534"/>
                <a:gd name="T42" fmla="*/ 17 w 361"/>
                <a:gd name="T43" fmla="*/ 436 h 534"/>
                <a:gd name="T44" fmla="*/ 83 w 361"/>
                <a:gd name="T45" fmla="*/ 436 h 534"/>
                <a:gd name="T46" fmla="*/ 83 w 361"/>
                <a:gd name="T47" fmla="*/ 516 h 534"/>
                <a:gd name="T48" fmla="*/ 100 w 361"/>
                <a:gd name="T49" fmla="*/ 534 h 534"/>
                <a:gd name="T50" fmla="*/ 261 w 361"/>
                <a:gd name="T51" fmla="*/ 534 h 534"/>
                <a:gd name="T52" fmla="*/ 278 w 361"/>
                <a:gd name="T53" fmla="*/ 516 h 534"/>
                <a:gd name="T54" fmla="*/ 278 w 361"/>
                <a:gd name="T55" fmla="*/ 436 h 534"/>
                <a:gd name="T56" fmla="*/ 344 w 361"/>
                <a:gd name="T57" fmla="*/ 436 h 534"/>
                <a:gd name="T58" fmla="*/ 361 w 361"/>
                <a:gd name="T59" fmla="*/ 418 h 534"/>
                <a:gd name="T60" fmla="*/ 361 w 361"/>
                <a:gd name="T61" fmla="*/ 378 h 534"/>
                <a:gd name="T62" fmla="*/ 344 w 361"/>
                <a:gd name="T63" fmla="*/ 361 h 534"/>
                <a:gd name="T64" fmla="*/ 34 w 361"/>
                <a:gd name="T65" fmla="*/ 249 h 534"/>
                <a:gd name="T66" fmla="*/ 157 w 361"/>
                <a:gd name="T67" fmla="*/ 19 h 534"/>
                <a:gd name="T68" fmla="*/ 157 w 361"/>
                <a:gd name="T69" fmla="*/ 139 h 534"/>
                <a:gd name="T70" fmla="*/ 139 w 361"/>
                <a:gd name="T71" fmla="*/ 173 h 534"/>
                <a:gd name="T72" fmla="*/ 180 w 361"/>
                <a:gd name="T73" fmla="*/ 214 h 534"/>
                <a:gd name="T74" fmla="*/ 222 w 361"/>
                <a:gd name="T75" fmla="*/ 173 h 534"/>
                <a:gd name="T76" fmla="*/ 207 w 361"/>
                <a:gd name="T77" fmla="*/ 141 h 534"/>
                <a:gd name="T78" fmla="*/ 207 w 361"/>
                <a:gd name="T79" fmla="*/ 20 h 534"/>
                <a:gd name="T80" fmla="*/ 327 w 361"/>
                <a:gd name="T81" fmla="*/ 249 h 534"/>
                <a:gd name="T82" fmla="*/ 275 w 361"/>
                <a:gd name="T83" fmla="*/ 361 h 534"/>
                <a:gd name="T84" fmla="*/ 86 w 361"/>
                <a:gd name="T85" fmla="*/ 361 h 534"/>
                <a:gd name="T86" fmla="*/ 34 w 361"/>
                <a:gd name="T87" fmla="*/ 249 h 534"/>
                <a:gd name="T88" fmla="*/ 262 w 361"/>
                <a:gd name="T89" fmla="*/ 516 h 534"/>
                <a:gd name="T90" fmla="*/ 261 w 361"/>
                <a:gd name="T91" fmla="*/ 518 h 534"/>
                <a:gd name="T92" fmla="*/ 100 w 361"/>
                <a:gd name="T93" fmla="*/ 518 h 534"/>
                <a:gd name="T94" fmla="*/ 99 w 361"/>
                <a:gd name="T95" fmla="*/ 516 h 534"/>
                <a:gd name="T96" fmla="*/ 99 w 361"/>
                <a:gd name="T97" fmla="*/ 436 h 534"/>
                <a:gd name="T98" fmla="*/ 262 w 361"/>
                <a:gd name="T99" fmla="*/ 436 h 534"/>
                <a:gd name="T100" fmla="*/ 262 w 361"/>
                <a:gd name="T101" fmla="*/ 516 h 534"/>
                <a:gd name="T102" fmla="*/ 262 w 361"/>
                <a:gd name="T103" fmla="*/ 516 h 534"/>
                <a:gd name="T104" fmla="*/ 345 w 361"/>
                <a:gd name="T105" fmla="*/ 418 h 534"/>
                <a:gd name="T106" fmla="*/ 344 w 361"/>
                <a:gd name="T107" fmla="*/ 419 h 534"/>
                <a:gd name="T108" fmla="*/ 17 w 361"/>
                <a:gd name="T109" fmla="*/ 419 h 534"/>
                <a:gd name="T110" fmla="*/ 16 w 361"/>
                <a:gd name="T111" fmla="*/ 418 h 534"/>
                <a:gd name="T112" fmla="*/ 16 w 361"/>
                <a:gd name="T113" fmla="*/ 378 h 534"/>
                <a:gd name="T114" fmla="*/ 17 w 361"/>
                <a:gd name="T115" fmla="*/ 377 h 534"/>
                <a:gd name="T116" fmla="*/ 344 w 361"/>
                <a:gd name="T117" fmla="*/ 377 h 534"/>
                <a:gd name="T118" fmla="*/ 345 w 361"/>
                <a:gd name="T119" fmla="*/ 378 h 534"/>
                <a:gd name="T120" fmla="*/ 345 w 361"/>
                <a:gd name="T121" fmla="*/ 41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1" h="534">
                  <a:moveTo>
                    <a:pt x="344" y="361"/>
                  </a:moveTo>
                  <a:lnTo>
                    <a:pt x="298" y="361"/>
                  </a:lnTo>
                  <a:cubicBezTo>
                    <a:pt x="327" y="330"/>
                    <a:pt x="343" y="291"/>
                    <a:pt x="343" y="249"/>
                  </a:cubicBezTo>
                  <a:cubicBezTo>
                    <a:pt x="343" y="175"/>
                    <a:pt x="281" y="44"/>
                    <a:pt x="211" y="3"/>
                  </a:cubicBezTo>
                  <a:cubicBezTo>
                    <a:pt x="206" y="1"/>
                    <a:pt x="201" y="0"/>
                    <a:pt x="197" y="3"/>
                  </a:cubicBezTo>
                  <a:cubicBezTo>
                    <a:pt x="193" y="5"/>
                    <a:pt x="190" y="10"/>
                    <a:pt x="190" y="15"/>
                  </a:cubicBezTo>
                  <a:lnTo>
                    <a:pt x="190" y="145"/>
                  </a:lnTo>
                  <a:cubicBezTo>
                    <a:pt x="190" y="148"/>
                    <a:pt x="192" y="150"/>
                    <a:pt x="194" y="152"/>
                  </a:cubicBezTo>
                  <a:cubicBezTo>
                    <a:pt x="201" y="156"/>
                    <a:pt x="205" y="164"/>
                    <a:pt x="205" y="173"/>
                  </a:cubicBezTo>
                  <a:cubicBezTo>
                    <a:pt x="205" y="186"/>
                    <a:pt x="194" y="198"/>
                    <a:pt x="180" y="198"/>
                  </a:cubicBezTo>
                  <a:cubicBezTo>
                    <a:pt x="167" y="198"/>
                    <a:pt x="155" y="186"/>
                    <a:pt x="155" y="173"/>
                  </a:cubicBezTo>
                  <a:cubicBezTo>
                    <a:pt x="155" y="163"/>
                    <a:pt x="161" y="155"/>
                    <a:pt x="169" y="150"/>
                  </a:cubicBezTo>
                  <a:cubicBezTo>
                    <a:pt x="171" y="149"/>
                    <a:pt x="173" y="146"/>
                    <a:pt x="173" y="143"/>
                  </a:cubicBezTo>
                  <a:lnTo>
                    <a:pt x="173" y="15"/>
                  </a:lnTo>
                  <a:cubicBezTo>
                    <a:pt x="173" y="10"/>
                    <a:pt x="171" y="5"/>
                    <a:pt x="166" y="3"/>
                  </a:cubicBezTo>
                  <a:cubicBezTo>
                    <a:pt x="162" y="0"/>
                    <a:pt x="157" y="0"/>
                    <a:pt x="153" y="3"/>
                  </a:cubicBezTo>
                  <a:cubicBezTo>
                    <a:pt x="81" y="40"/>
                    <a:pt x="18" y="172"/>
                    <a:pt x="18" y="249"/>
                  </a:cubicBezTo>
                  <a:cubicBezTo>
                    <a:pt x="18" y="291"/>
                    <a:pt x="34" y="331"/>
                    <a:pt x="63" y="361"/>
                  </a:cubicBezTo>
                  <a:lnTo>
                    <a:pt x="17" y="361"/>
                  </a:lnTo>
                  <a:cubicBezTo>
                    <a:pt x="8" y="361"/>
                    <a:pt x="0" y="369"/>
                    <a:pt x="0" y="378"/>
                  </a:cubicBezTo>
                  <a:lnTo>
                    <a:pt x="0" y="418"/>
                  </a:lnTo>
                  <a:cubicBezTo>
                    <a:pt x="0" y="428"/>
                    <a:pt x="8" y="436"/>
                    <a:pt x="17" y="436"/>
                  </a:cubicBezTo>
                  <a:lnTo>
                    <a:pt x="83" y="436"/>
                  </a:lnTo>
                  <a:lnTo>
                    <a:pt x="83" y="516"/>
                  </a:lnTo>
                  <a:cubicBezTo>
                    <a:pt x="83" y="526"/>
                    <a:pt x="90" y="534"/>
                    <a:pt x="100" y="534"/>
                  </a:cubicBezTo>
                  <a:lnTo>
                    <a:pt x="261" y="534"/>
                  </a:lnTo>
                  <a:cubicBezTo>
                    <a:pt x="271" y="534"/>
                    <a:pt x="278" y="526"/>
                    <a:pt x="278" y="516"/>
                  </a:cubicBezTo>
                  <a:lnTo>
                    <a:pt x="278" y="436"/>
                  </a:lnTo>
                  <a:lnTo>
                    <a:pt x="344" y="436"/>
                  </a:lnTo>
                  <a:cubicBezTo>
                    <a:pt x="353" y="436"/>
                    <a:pt x="361" y="428"/>
                    <a:pt x="361" y="418"/>
                  </a:cubicBezTo>
                  <a:lnTo>
                    <a:pt x="361" y="378"/>
                  </a:lnTo>
                  <a:cubicBezTo>
                    <a:pt x="361" y="369"/>
                    <a:pt x="353" y="361"/>
                    <a:pt x="344" y="361"/>
                  </a:cubicBezTo>
                  <a:close/>
                  <a:moveTo>
                    <a:pt x="34" y="249"/>
                  </a:moveTo>
                  <a:cubicBezTo>
                    <a:pt x="34" y="178"/>
                    <a:pt x="93" y="55"/>
                    <a:pt x="157" y="19"/>
                  </a:cubicBezTo>
                  <a:lnTo>
                    <a:pt x="157" y="139"/>
                  </a:lnTo>
                  <a:cubicBezTo>
                    <a:pt x="146" y="146"/>
                    <a:pt x="139" y="159"/>
                    <a:pt x="139" y="173"/>
                  </a:cubicBezTo>
                  <a:cubicBezTo>
                    <a:pt x="139" y="195"/>
                    <a:pt x="158" y="214"/>
                    <a:pt x="180" y="214"/>
                  </a:cubicBezTo>
                  <a:cubicBezTo>
                    <a:pt x="203" y="214"/>
                    <a:pt x="222" y="195"/>
                    <a:pt x="222" y="173"/>
                  </a:cubicBezTo>
                  <a:cubicBezTo>
                    <a:pt x="222" y="160"/>
                    <a:pt x="216" y="149"/>
                    <a:pt x="207" y="141"/>
                  </a:cubicBezTo>
                  <a:lnTo>
                    <a:pt x="207" y="20"/>
                  </a:lnTo>
                  <a:cubicBezTo>
                    <a:pt x="269" y="59"/>
                    <a:pt x="327" y="181"/>
                    <a:pt x="327" y="249"/>
                  </a:cubicBezTo>
                  <a:cubicBezTo>
                    <a:pt x="327" y="292"/>
                    <a:pt x="308" y="333"/>
                    <a:pt x="275" y="361"/>
                  </a:cubicBezTo>
                  <a:lnTo>
                    <a:pt x="86" y="361"/>
                  </a:lnTo>
                  <a:cubicBezTo>
                    <a:pt x="53" y="333"/>
                    <a:pt x="34" y="292"/>
                    <a:pt x="34" y="249"/>
                  </a:cubicBezTo>
                  <a:close/>
                  <a:moveTo>
                    <a:pt x="262" y="516"/>
                  </a:moveTo>
                  <a:cubicBezTo>
                    <a:pt x="262" y="517"/>
                    <a:pt x="262" y="518"/>
                    <a:pt x="261" y="518"/>
                  </a:cubicBezTo>
                  <a:lnTo>
                    <a:pt x="100" y="518"/>
                  </a:lnTo>
                  <a:cubicBezTo>
                    <a:pt x="99" y="518"/>
                    <a:pt x="99" y="517"/>
                    <a:pt x="99" y="516"/>
                  </a:cubicBezTo>
                  <a:lnTo>
                    <a:pt x="99" y="436"/>
                  </a:lnTo>
                  <a:lnTo>
                    <a:pt x="262" y="436"/>
                  </a:lnTo>
                  <a:lnTo>
                    <a:pt x="262" y="516"/>
                  </a:lnTo>
                  <a:lnTo>
                    <a:pt x="262" y="516"/>
                  </a:lnTo>
                  <a:close/>
                  <a:moveTo>
                    <a:pt x="345" y="418"/>
                  </a:moveTo>
                  <a:cubicBezTo>
                    <a:pt x="345" y="419"/>
                    <a:pt x="344" y="419"/>
                    <a:pt x="344" y="419"/>
                  </a:cubicBezTo>
                  <a:lnTo>
                    <a:pt x="17" y="419"/>
                  </a:lnTo>
                  <a:cubicBezTo>
                    <a:pt x="17" y="419"/>
                    <a:pt x="16" y="419"/>
                    <a:pt x="16" y="418"/>
                  </a:cubicBezTo>
                  <a:lnTo>
                    <a:pt x="16" y="378"/>
                  </a:lnTo>
                  <a:cubicBezTo>
                    <a:pt x="16" y="378"/>
                    <a:pt x="17" y="377"/>
                    <a:pt x="17" y="377"/>
                  </a:cubicBezTo>
                  <a:lnTo>
                    <a:pt x="344" y="377"/>
                  </a:lnTo>
                  <a:cubicBezTo>
                    <a:pt x="344" y="377"/>
                    <a:pt x="345" y="378"/>
                    <a:pt x="345" y="378"/>
                  </a:cubicBezTo>
                  <a:lnTo>
                    <a:pt x="345" y="4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n>
                  <a:solidFill>
                    <a:srgbClr val="0070C0"/>
                  </a:solidFill>
                </a:ln>
                <a:cs typeface="Montserrat ExtraBold" panose="00000900000000000000" pitchFamily="2" charset="0"/>
              </a:endParaRPr>
            </a:p>
          </p:txBody>
        </p:sp>
      </p:grpSp>
      <p:sp>
        <p:nvSpPr>
          <p:cNvPr id="3" name="Текстовое поле 2"/>
          <p:cNvSpPr txBox="1"/>
          <p:nvPr/>
        </p:nvSpPr>
        <p:spPr>
          <a:xfrm>
            <a:off x="491490" y="624841"/>
            <a:ext cx="11380470" cy="548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продуктовой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структуре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питания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обследуемых</a:t>
            </a: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групп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вне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зависимости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пищевого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статуса</a:t>
            </a:r>
            <a:r>
              <a:rPr lang="ru-RU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установлено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недостаточное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потребление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ряда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продуктов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рекомендованных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регулярному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употреблению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молоко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молочные</a:t>
            </a: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рыба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овощи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фрукты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наряду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избытком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кондитерских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изделий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70000"/>
              </a:lnSpc>
              <a:buFont typeface="Wingdings" pitchFamily="2" charset="2"/>
              <a:buChar char="v"/>
            </a:pPr>
            <a:endParaRPr lang="en-US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Нарушения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продуктовой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структуре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питания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школьников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избыточным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пищевым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статусом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были</a:t>
            </a:r>
            <a:r>
              <a:rPr lang="ru-RU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en-US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выраженными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чем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оптимальным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пищевым</a:t>
            </a: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статусом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70000"/>
              </a:lnSpc>
              <a:buFont typeface="Wingdings" pitchFamily="2" charset="2"/>
              <a:buChar char="v"/>
            </a:pPr>
            <a:endParaRPr lang="en-US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рационе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питания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избыточным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пищевым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статусом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отмечалось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превышение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энергоценности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рациона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сравнению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нормой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физиологической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потребности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энергии</a:t>
            </a:r>
            <a:r>
              <a:rPr lang="ru-RU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основном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счёт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избыточного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потребления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жиров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углеводов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моно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дисахаридов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l">
              <a:lnSpc>
                <a:spcPct val="80000"/>
              </a:lnSpc>
            </a:pPr>
            <a:endParaRPr lang="en-US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0275"/>
            <a:ext cx="12192000" cy="6899656"/>
            <a:chOff x="0" y="-10275"/>
            <a:chExt cx="12192000" cy="6899656"/>
          </a:xfrm>
        </p:grpSpPr>
        <p:sp>
          <p:nvSpPr>
            <p:cNvPr id="11" name="矩形 10"/>
            <p:cNvSpPr/>
            <p:nvPr/>
          </p:nvSpPr>
          <p:spPr>
            <a:xfrm>
              <a:off x="0" y="-1"/>
              <a:ext cx="12192000" cy="6868274"/>
            </a:xfrm>
            <a:prstGeom prst="rect">
              <a:avLst/>
            </a:prstGeom>
            <a:solidFill>
              <a:srgbClr val="FEF9F8">
                <a:alpha val="8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 ExtraBold" panose="00000900000000000000" pitchFamily="2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88360" y="187504"/>
              <a:ext cx="11815281" cy="6482993"/>
            </a:xfrm>
            <a:prstGeom prst="rect">
              <a:avLst/>
            </a:prstGeom>
            <a:noFill/>
            <a:ln w="19050">
              <a:solidFill>
                <a:srgbClr val="F3E6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 ExtraBold" panose="00000900000000000000" pitchFamily="2" charset="0"/>
              </a:endParaRPr>
            </a:p>
          </p:txBody>
        </p:sp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065304" y="3831772"/>
              <a:ext cx="3126696" cy="3036502"/>
            </a:xfrm>
            <a:prstGeom prst="rect">
              <a:avLst/>
            </a:prstGeom>
          </p:spPr>
        </p:pic>
        <p:pic>
          <p:nvPicPr>
            <p:cNvPr id="14" name="图形 13"/>
            <p:cNvPicPr>
              <a:picLocks noChangeAspect="1"/>
            </p:cNvPicPr>
            <p:nvPr/>
          </p:nvPicPr>
          <p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969500" y="0"/>
              <a:ext cx="2222500" cy="2126909"/>
            </a:xfrm>
            <a:prstGeom prst="rect">
              <a:avLst/>
            </a:prstGeom>
          </p:spPr>
        </p:pic>
        <p:pic>
          <p:nvPicPr>
            <p:cNvPr id="15" name="图形 14"/>
            <p:cNvPicPr>
              <a:picLocks noChangeAspect="1"/>
            </p:cNvPicPr>
            <p:nvPr/>
          </p:nvPicPr>
          <p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0" y="4620897"/>
              <a:ext cx="1582220" cy="2268484"/>
            </a:xfrm>
            <a:prstGeom prst="rect">
              <a:avLst/>
            </a:prstGeom>
          </p:spPr>
        </p:pic>
        <p:pic>
          <p:nvPicPr>
            <p:cNvPr id="16" name="图形 15"/>
            <p:cNvPicPr>
              <a:picLocks noChangeAspect="1"/>
            </p:cNvPicPr>
            <p:nvPr/>
          </p:nvPicPr>
          <p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0" y="-10275"/>
              <a:ext cx="2844799" cy="2997746"/>
            </a:xfrm>
            <a:prstGeom prst="rect">
              <a:avLst/>
            </a:prstGeom>
          </p:spPr>
        </p:pic>
      </p:grpSp>
      <p:sp>
        <p:nvSpPr>
          <p:cNvPr id="76" name="矩形 75"/>
          <p:cNvSpPr/>
          <p:nvPr/>
        </p:nvSpPr>
        <p:spPr>
          <a:xfrm>
            <a:off x="1706880" y="333375"/>
            <a:ext cx="7836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2800" dirty="0">
                <a:solidFill>
                  <a:schemeClr val="accent5">
                    <a:lumMod val="50000"/>
                  </a:schemeClr>
                </a:solidFill>
                <a:latin typeface="Montserrat ExtraBold" panose="00000900000000000000" pitchFamily="2" charset="0"/>
                <a:cs typeface="Montserrat ExtraBold" panose="00000900000000000000" pitchFamily="2" charset="0"/>
              </a:rPr>
              <a:t>-Обсуждение-</a:t>
            </a:r>
          </a:p>
        </p:txBody>
      </p:sp>
      <p:grpSp>
        <p:nvGrpSpPr>
          <p:cNvPr id="4" name="组合 8"/>
          <p:cNvGrpSpPr/>
          <p:nvPr/>
        </p:nvGrpSpPr>
        <p:grpSpPr>
          <a:xfrm>
            <a:off x="259080" y="261620"/>
            <a:ext cx="11664315" cy="6239510"/>
            <a:chOff x="255497" y="524478"/>
            <a:chExt cx="11272705" cy="6165641"/>
          </a:xfrm>
        </p:grpSpPr>
        <p:sp>
          <p:nvSpPr>
            <p:cNvPr id="95" name="Oval 25"/>
            <p:cNvSpPr/>
            <p:nvPr/>
          </p:nvSpPr>
          <p:spPr>
            <a:xfrm>
              <a:off x="10998612" y="5995429"/>
              <a:ext cx="529590" cy="694690"/>
            </a:xfrm>
            <a:custGeom>
              <a:avLst/>
              <a:gdLst>
                <a:gd name="T0" fmla="*/ 344 w 361"/>
                <a:gd name="T1" fmla="*/ 361 h 534"/>
                <a:gd name="T2" fmla="*/ 298 w 361"/>
                <a:gd name="T3" fmla="*/ 361 h 534"/>
                <a:gd name="T4" fmla="*/ 343 w 361"/>
                <a:gd name="T5" fmla="*/ 249 h 534"/>
                <a:gd name="T6" fmla="*/ 211 w 361"/>
                <a:gd name="T7" fmla="*/ 3 h 534"/>
                <a:gd name="T8" fmla="*/ 197 w 361"/>
                <a:gd name="T9" fmla="*/ 3 h 534"/>
                <a:gd name="T10" fmla="*/ 190 w 361"/>
                <a:gd name="T11" fmla="*/ 15 h 534"/>
                <a:gd name="T12" fmla="*/ 190 w 361"/>
                <a:gd name="T13" fmla="*/ 145 h 534"/>
                <a:gd name="T14" fmla="*/ 194 w 361"/>
                <a:gd name="T15" fmla="*/ 152 h 534"/>
                <a:gd name="T16" fmla="*/ 205 w 361"/>
                <a:gd name="T17" fmla="*/ 173 h 534"/>
                <a:gd name="T18" fmla="*/ 180 w 361"/>
                <a:gd name="T19" fmla="*/ 198 h 534"/>
                <a:gd name="T20" fmla="*/ 155 w 361"/>
                <a:gd name="T21" fmla="*/ 173 h 534"/>
                <a:gd name="T22" fmla="*/ 169 w 361"/>
                <a:gd name="T23" fmla="*/ 150 h 534"/>
                <a:gd name="T24" fmla="*/ 173 w 361"/>
                <a:gd name="T25" fmla="*/ 143 h 534"/>
                <a:gd name="T26" fmla="*/ 173 w 361"/>
                <a:gd name="T27" fmla="*/ 15 h 534"/>
                <a:gd name="T28" fmla="*/ 166 w 361"/>
                <a:gd name="T29" fmla="*/ 3 h 534"/>
                <a:gd name="T30" fmla="*/ 153 w 361"/>
                <a:gd name="T31" fmla="*/ 3 h 534"/>
                <a:gd name="T32" fmla="*/ 18 w 361"/>
                <a:gd name="T33" fmla="*/ 249 h 534"/>
                <a:gd name="T34" fmla="*/ 63 w 361"/>
                <a:gd name="T35" fmla="*/ 361 h 534"/>
                <a:gd name="T36" fmla="*/ 17 w 361"/>
                <a:gd name="T37" fmla="*/ 361 h 534"/>
                <a:gd name="T38" fmla="*/ 0 w 361"/>
                <a:gd name="T39" fmla="*/ 378 h 534"/>
                <a:gd name="T40" fmla="*/ 0 w 361"/>
                <a:gd name="T41" fmla="*/ 418 h 534"/>
                <a:gd name="T42" fmla="*/ 17 w 361"/>
                <a:gd name="T43" fmla="*/ 436 h 534"/>
                <a:gd name="T44" fmla="*/ 83 w 361"/>
                <a:gd name="T45" fmla="*/ 436 h 534"/>
                <a:gd name="T46" fmla="*/ 83 w 361"/>
                <a:gd name="T47" fmla="*/ 516 h 534"/>
                <a:gd name="T48" fmla="*/ 100 w 361"/>
                <a:gd name="T49" fmla="*/ 534 h 534"/>
                <a:gd name="T50" fmla="*/ 261 w 361"/>
                <a:gd name="T51" fmla="*/ 534 h 534"/>
                <a:gd name="T52" fmla="*/ 278 w 361"/>
                <a:gd name="T53" fmla="*/ 516 h 534"/>
                <a:gd name="T54" fmla="*/ 278 w 361"/>
                <a:gd name="T55" fmla="*/ 436 h 534"/>
                <a:gd name="T56" fmla="*/ 344 w 361"/>
                <a:gd name="T57" fmla="*/ 436 h 534"/>
                <a:gd name="T58" fmla="*/ 361 w 361"/>
                <a:gd name="T59" fmla="*/ 418 h 534"/>
                <a:gd name="T60" fmla="*/ 361 w 361"/>
                <a:gd name="T61" fmla="*/ 378 h 534"/>
                <a:gd name="T62" fmla="*/ 344 w 361"/>
                <a:gd name="T63" fmla="*/ 361 h 534"/>
                <a:gd name="T64" fmla="*/ 34 w 361"/>
                <a:gd name="T65" fmla="*/ 249 h 534"/>
                <a:gd name="T66" fmla="*/ 157 w 361"/>
                <a:gd name="T67" fmla="*/ 19 h 534"/>
                <a:gd name="T68" fmla="*/ 157 w 361"/>
                <a:gd name="T69" fmla="*/ 139 h 534"/>
                <a:gd name="T70" fmla="*/ 139 w 361"/>
                <a:gd name="T71" fmla="*/ 173 h 534"/>
                <a:gd name="T72" fmla="*/ 180 w 361"/>
                <a:gd name="T73" fmla="*/ 214 h 534"/>
                <a:gd name="T74" fmla="*/ 222 w 361"/>
                <a:gd name="T75" fmla="*/ 173 h 534"/>
                <a:gd name="T76" fmla="*/ 207 w 361"/>
                <a:gd name="T77" fmla="*/ 141 h 534"/>
                <a:gd name="T78" fmla="*/ 207 w 361"/>
                <a:gd name="T79" fmla="*/ 20 h 534"/>
                <a:gd name="T80" fmla="*/ 327 w 361"/>
                <a:gd name="T81" fmla="*/ 249 h 534"/>
                <a:gd name="T82" fmla="*/ 275 w 361"/>
                <a:gd name="T83" fmla="*/ 361 h 534"/>
                <a:gd name="T84" fmla="*/ 86 w 361"/>
                <a:gd name="T85" fmla="*/ 361 h 534"/>
                <a:gd name="T86" fmla="*/ 34 w 361"/>
                <a:gd name="T87" fmla="*/ 249 h 534"/>
                <a:gd name="T88" fmla="*/ 262 w 361"/>
                <a:gd name="T89" fmla="*/ 516 h 534"/>
                <a:gd name="T90" fmla="*/ 261 w 361"/>
                <a:gd name="T91" fmla="*/ 518 h 534"/>
                <a:gd name="T92" fmla="*/ 100 w 361"/>
                <a:gd name="T93" fmla="*/ 518 h 534"/>
                <a:gd name="T94" fmla="*/ 99 w 361"/>
                <a:gd name="T95" fmla="*/ 516 h 534"/>
                <a:gd name="T96" fmla="*/ 99 w 361"/>
                <a:gd name="T97" fmla="*/ 436 h 534"/>
                <a:gd name="T98" fmla="*/ 262 w 361"/>
                <a:gd name="T99" fmla="*/ 436 h 534"/>
                <a:gd name="T100" fmla="*/ 262 w 361"/>
                <a:gd name="T101" fmla="*/ 516 h 534"/>
                <a:gd name="T102" fmla="*/ 262 w 361"/>
                <a:gd name="T103" fmla="*/ 516 h 534"/>
                <a:gd name="T104" fmla="*/ 345 w 361"/>
                <a:gd name="T105" fmla="*/ 418 h 534"/>
                <a:gd name="T106" fmla="*/ 344 w 361"/>
                <a:gd name="T107" fmla="*/ 419 h 534"/>
                <a:gd name="T108" fmla="*/ 17 w 361"/>
                <a:gd name="T109" fmla="*/ 419 h 534"/>
                <a:gd name="T110" fmla="*/ 16 w 361"/>
                <a:gd name="T111" fmla="*/ 418 h 534"/>
                <a:gd name="T112" fmla="*/ 16 w 361"/>
                <a:gd name="T113" fmla="*/ 378 h 534"/>
                <a:gd name="T114" fmla="*/ 17 w 361"/>
                <a:gd name="T115" fmla="*/ 377 h 534"/>
                <a:gd name="T116" fmla="*/ 344 w 361"/>
                <a:gd name="T117" fmla="*/ 377 h 534"/>
                <a:gd name="T118" fmla="*/ 345 w 361"/>
                <a:gd name="T119" fmla="*/ 378 h 534"/>
                <a:gd name="T120" fmla="*/ 345 w 361"/>
                <a:gd name="T121" fmla="*/ 41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1" h="534">
                  <a:moveTo>
                    <a:pt x="344" y="361"/>
                  </a:moveTo>
                  <a:lnTo>
                    <a:pt x="298" y="361"/>
                  </a:lnTo>
                  <a:cubicBezTo>
                    <a:pt x="327" y="330"/>
                    <a:pt x="343" y="291"/>
                    <a:pt x="343" y="249"/>
                  </a:cubicBezTo>
                  <a:cubicBezTo>
                    <a:pt x="343" y="175"/>
                    <a:pt x="281" y="44"/>
                    <a:pt x="211" y="3"/>
                  </a:cubicBezTo>
                  <a:cubicBezTo>
                    <a:pt x="206" y="1"/>
                    <a:pt x="201" y="0"/>
                    <a:pt x="197" y="3"/>
                  </a:cubicBezTo>
                  <a:cubicBezTo>
                    <a:pt x="193" y="5"/>
                    <a:pt x="190" y="10"/>
                    <a:pt x="190" y="15"/>
                  </a:cubicBezTo>
                  <a:lnTo>
                    <a:pt x="190" y="145"/>
                  </a:lnTo>
                  <a:cubicBezTo>
                    <a:pt x="190" y="148"/>
                    <a:pt x="192" y="150"/>
                    <a:pt x="194" y="152"/>
                  </a:cubicBezTo>
                  <a:cubicBezTo>
                    <a:pt x="201" y="156"/>
                    <a:pt x="205" y="164"/>
                    <a:pt x="205" y="173"/>
                  </a:cubicBezTo>
                  <a:cubicBezTo>
                    <a:pt x="205" y="186"/>
                    <a:pt x="194" y="198"/>
                    <a:pt x="180" y="198"/>
                  </a:cubicBezTo>
                  <a:cubicBezTo>
                    <a:pt x="167" y="198"/>
                    <a:pt x="155" y="186"/>
                    <a:pt x="155" y="173"/>
                  </a:cubicBezTo>
                  <a:cubicBezTo>
                    <a:pt x="155" y="163"/>
                    <a:pt x="161" y="155"/>
                    <a:pt x="169" y="150"/>
                  </a:cubicBezTo>
                  <a:cubicBezTo>
                    <a:pt x="171" y="149"/>
                    <a:pt x="173" y="146"/>
                    <a:pt x="173" y="143"/>
                  </a:cubicBezTo>
                  <a:lnTo>
                    <a:pt x="173" y="15"/>
                  </a:lnTo>
                  <a:cubicBezTo>
                    <a:pt x="173" y="10"/>
                    <a:pt x="171" y="5"/>
                    <a:pt x="166" y="3"/>
                  </a:cubicBezTo>
                  <a:cubicBezTo>
                    <a:pt x="162" y="0"/>
                    <a:pt x="157" y="0"/>
                    <a:pt x="153" y="3"/>
                  </a:cubicBezTo>
                  <a:cubicBezTo>
                    <a:pt x="81" y="40"/>
                    <a:pt x="18" y="172"/>
                    <a:pt x="18" y="249"/>
                  </a:cubicBezTo>
                  <a:cubicBezTo>
                    <a:pt x="18" y="291"/>
                    <a:pt x="34" y="331"/>
                    <a:pt x="63" y="361"/>
                  </a:cubicBezTo>
                  <a:lnTo>
                    <a:pt x="17" y="361"/>
                  </a:lnTo>
                  <a:cubicBezTo>
                    <a:pt x="8" y="361"/>
                    <a:pt x="0" y="369"/>
                    <a:pt x="0" y="378"/>
                  </a:cubicBezTo>
                  <a:lnTo>
                    <a:pt x="0" y="418"/>
                  </a:lnTo>
                  <a:cubicBezTo>
                    <a:pt x="0" y="428"/>
                    <a:pt x="8" y="436"/>
                    <a:pt x="17" y="436"/>
                  </a:cubicBezTo>
                  <a:lnTo>
                    <a:pt x="83" y="436"/>
                  </a:lnTo>
                  <a:lnTo>
                    <a:pt x="83" y="516"/>
                  </a:lnTo>
                  <a:cubicBezTo>
                    <a:pt x="83" y="526"/>
                    <a:pt x="90" y="534"/>
                    <a:pt x="100" y="534"/>
                  </a:cubicBezTo>
                  <a:lnTo>
                    <a:pt x="261" y="534"/>
                  </a:lnTo>
                  <a:cubicBezTo>
                    <a:pt x="271" y="534"/>
                    <a:pt x="278" y="526"/>
                    <a:pt x="278" y="516"/>
                  </a:cubicBezTo>
                  <a:lnTo>
                    <a:pt x="278" y="436"/>
                  </a:lnTo>
                  <a:lnTo>
                    <a:pt x="344" y="436"/>
                  </a:lnTo>
                  <a:cubicBezTo>
                    <a:pt x="353" y="436"/>
                    <a:pt x="361" y="428"/>
                    <a:pt x="361" y="418"/>
                  </a:cubicBezTo>
                  <a:lnTo>
                    <a:pt x="361" y="378"/>
                  </a:lnTo>
                  <a:cubicBezTo>
                    <a:pt x="361" y="369"/>
                    <a:pt x="353" y="361"/>
                    <a:pt x="344" y="361"/>
                  </a:cubicBezTo>
                  <a:close/>
                  <a:moveTo>
                    <a:pt x="34" y="249"/>
                  </a:moveTo>
                  <a:cubicBezTo>
                    <a:pt x="34" y="178"/>
                    <a:pt x="93" y="55"/>
                    <a:pt x="157" y="19"/>
                  </a:cubicBezTo>
                  <a:lnTo>
                    <a:pt x="157" y="139"/>
                  </a:lnTo>
                  <a:cubicBezTo>
                    <a:pt x="146" y="146"/>
                    <a:pt x="139" y="159"/>
                    <a:pt x="139" y="173"/>
                  </a:cubicBezTo>
                  <a:cubicBezTo>
                    <a:pt x="139" y="195"/>
                    <a:pt x="158" y="214"/>
                    <a:pt x="180" y="214"/>
                  </a:cubicBezTo>
                  <a:cubicBezTo>
                    <a:pt x="203" y="214"/>
                    <a:pt x="222" y="195"/>
                    <a:pt x="222" y="173"/>
                  </a:cubicBezTo>
                  <a:cubicBezTo>
                    <a:pt x="222" y="160"/>
                    <a:pt x="216" y="149"/>
                    <a:pt x="207" y="141"/>
                  </a:cubicBezTo>
                  <a:lnTo>
                    <a:pt x="207" y="20"/>
                  </a:lnTo>
                  <a:cubicBezTo>
                    <a:pt x="269" y="59"/>
                    <a:pt x="327" y="181"/>
                    <a:pt x="327" y="249"/>
                  </a:cubicBezTo>
                  <a:cubicBezTo>
                    <a:pt x="327" y="292"/>
                    <a:pt x="308" y="333"/>
                    <a:pt x="275" y="361"/>
                  </a:cubicBezTo>
                  <a:lnTo>
                    <a:pt x="86" y="361"/>
                  </a:lnTo>
                  <a:cubicBezTo>
                    <a:pt x="53" y="333"/>
                    <a:pt x="34" y="292"/>
                    <a:pt x="34" y="249"/>
                  </a:cubicBezTo>
                  <a:close/>
                  <a:moveTo>
                    <a:pt x="262" y="516"/>
                  </a:moveTo>
                  <a:cubicBezTo>
                    <a:pt x="262" y="517"/>
                    <a:pt x="262" y="518"/>
                    <a:pt x="261" y="518"/>
                  </a:cubicBezTo>
                  <a:lnTo>
                    <a:pt x="100" y="518"/>
                  </a:lnTo>
                  <a:cubicBezTo>
                    <a:pt x="99" y="518"/>
                    <a:pt x="99" y="517"/>
                    <a:pt x="99" y="516"/>
                  </a:cubicBezTo>
                  <a:lnTo>
                    <a:pt x="99" y="436"/>
                  </a:lnTo>
                  <a:lnTo>
                    <a:pt x="262" y="436"/>
                  </a:lnTo>
                  <a:lnTo>
                    <a:pt x="262" y="516"/>
                  </a:lnTo>
                  <a:lnTo>
                    <a:pt x="262" y="516"/>
                  </a:lnTo>
                  <a:close/>
                  <a:moveTo>
                    <a:pt x="345" y="418"/>
                  </a:moveTo>
                  <a:cubicBezTo>
                    <a:pt x="345" y="419"/>
                    <a:pt x="344" y="419"/>
                    <a:pt x="344" y="419"/>
                  </a:cubicBezTo>
                  <a:lnTo>
                    <a:pt x="17" y="419"/>
                  </a:lnTo>
                  <a:cubicBezTo>
                    <a:pt x="17" y="419"/>
                    <a:pt x="16" y="419"/>
                    <a:pt x="16" y="418"/>
                  </a:cubicBezTo>
                  <a:lnTo>
                    <a:pt x="16" y="378"/>
                  </a:lnTo>
                  <a:cubicBezTo>
                    <a:pt x="16" y="378"/>
                    <a:pt x="17" y="377"/>
                    <a:pt x="17" y="377"/>
                  </a:cubicBezTo>
                  <a:lnTo>
                    <a:pt x="344" y="377"/>
                  </a:lnTo>
                  <a:cubicBezTo>
                    <a:pt x="344" y="377"/>
                    <a:pt x="345" y="378"/>
                    <a:pt x="345" y="378"/>
                  </a:cubicBezTo>
                  <a:lnTo>
                    <a:pt x="345" y="4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ontserrat ExtraBold" panose="00000900000000000000" pitchFamily="2" charset="0"/>
              </a:endParaRPr>
            </a:p>
          </p:txBody>
        </p:sp>
        <p:sp>
          <p:nvSpPr>
            <p:cNvPr id="98" name="Oval 25"/>
            <p:cNvSpPr/>
            <p:nvPr/>
          </p:nvSpPr>
          <p:spPr>
            <a:xfrm>
              <a:off x="255497" y="524478"/>
              <a:ext cx="541020" cy="685165"/>
            </a:xfrm>
            <a:custGeom>
              <a:avLst/>
              <a:gdLst>
                <a:gd name="T0" fmla="*/ 344 w 361"/>
                <a:gd name="T1" fmla="*/ 361 h 534"/>
                <a:gd name="T2" fmla="*/ 298 w 361"/>
                <a:gd name="T3" fmla="*/ 361 h 534"/>
                <a:gd name="T4" fmla="*/ 343 w 361"/>
                <a:gd name="T5" fmla="*/ 249 h 534"/>
                <a:gd name="T6" fmla="*/ 211 w 361"/>
                <a:gd name="T7" fmla="*/ 3 h 534"/>
                <a:gd name="T8" fmla="*/ 197 w 361"/>
                <a:gd name="T9" fmla="*/ 3 h 534"/>
                <a:gd name="T10" fmla="*/ 190 w 361"/>
                <a:gd name="T11" fmla="*/ 15 h 534"/>
                <a:gd name="T12" fmla="*/ 190 w 361"/>
                <a:gd name="T13" fmla="*/ 145 h 534"/>
                <a:gd name="T14" fmla="*/ 194 w 361"/>
                <a:gd name="T15" fmla="*/ 152 h 534"/>
                <a:gd name="T16" fmla="*/ 205 w 361"/>
                <a:gd name="T17" fmla="*/ 173 h 534"/>
                <a:gd name="T18" fmla="*/ 180 w 361"/>
                <a:gd name="T19" fmla="*/ 198 h 534"/>
                <a:gd name="T20" fmla="*/ 155 w 361"/>
                <a:gd name="T21" fmla="*/ 173 h 534"/>
                <a:gd name="T22" fmla="*/ 169 w 361"/>
                <a:gd name="T23" fmla="*/ 150 h 534"/>
                <a:gd name="T24" fmla="*/ 173 w 361"/>
                <a:gd name="T25" fmla="*/ 143 h 534"/>
                <a:gd name="T26" fmla="*/ 173 w 361"/>
                <a:gd name="T27" fmla="*/ 15 h 534"/>
                <a:gd name="T28" fmla="*/ 166 w 361"/>
                <a:gd name="T29" fmla="*/ 3 h 534"/>
                <a:gd name="T30" fmla="*/ 153 w 361"/>
                <a:gd name="T31" fmla="*/ 3 h 534"/>
                <a:gd name="T32" fmla="*/ 18 w 361"/>
                <a:gd name="T33" fmla="*/ 249 h 534"/>
                <a:gd name="T34" fmla="*/ 63 w 361"/>
                <a:gd name="T35" fmla="*/ 361 h 534"/>
                <a:gd name="T36" fmla="*/ 17 w 361"/>
                <a:gd name="T37" fmla="*/ 361 h 534"/>
                <a:gd name="T38" fmla="*/ 0 w 361"/>
                <a:gd name="T39" fmla="*/ 378 h 534"/>
                <a:gd name="T40" fmla="*/ 0 w 361"/>
                <a:gd name="T41" fmla="*/ 418 h 534"/>
                <a:gd name="T42" fmla="*/ 17 w 361"/>
                <a:gd name="T43" fmla="*/ 436 h 534"/>
                <a:gd name="T44" fmla="*/ 83 w 361"/>
                <a:gd name="T45" fmla="*/ 436 h 534"/>
                <a:gd name="T46" fmla="*/ 83 w 361"/>
                <a:gd name="T47" fmla="*/ 516 h 534"/>
                <a:gd name="T48" fmla="*/ 100 w 361"/>
                <a:gd name="T49" fmla="*/ 534 h 534"/>
                <a:gd name="T50" fmla="*/ 261 w 361"/>
                <a:gd name="T51" fmla="*/ 534 h 534"/>
                <a:gd name="T52" fmla="*/ 278 w 361"/>
                <a:gd name="T53" fmla="*/ 516 h 534"/>
                <a:gd name="T54" fmla="*/ 278 w 361"/>
                <a:gd name="T55" fmla="*/ 436 h 534"/>
                <a:gd name="T56" fmla="*/ 344 w 361"/>
                <a:gd name="T57" fmla="*/ 436 h 534"/>
                <a:gd name="T58" fmla="*/ 361 w 361"/>
                <a:gd name="T59" fmla="*/ 418 h 534"/>
                <a:gd name="T60" fmla="*/ 361 w 361"/>
                <a:gd name="T61" fmla="*/ 378 h 534"/>
                <a:gd name="T62" fmla="*/ 344 w 361"/>
                <a:gd name="T63" fmla="*/ 361 h 534"/>
                <a:gd name="T64" fmla="*/ 34 w 361"/>
                <a:gd name="T65" fmla="*/ 249 h 534"/>
                <a:gd name="T66" fmla="*/ 157 w 361"/>
                <a:gd name="T67" fmla="*/ 19 h 534"/>
                <a:gd name="T68" fmla="*/ 157 w 361"/>
                <a:gd name="T69" fmla="*/ 139 h 534"/>
                <a:gd name="T70" fmla="*/ 139 w 361"/>
                <a:gd name="T71" fmla="*/ 173 h 534"/>
                <a:gd name="T72" fmla="*/ 180 w 361"/>
                <a:gd name="T73" fmla="*/ 214 h 534"/>
                <a:gd name="T74" fmla="*/ 222 w 361"/>
                <a:gd name="T75" fmla="*/ 173 h 534"/>
                <a:gd name="T76" fmla="*/ 207 w 361"/>
                <a:gd name="T77" fmla="*/ 141 h 534"/>
                <a:gd name="T78" fmla="*/ 207 w 361"/>
                <a:gd name="T79" fmla="*/ 20 h 534"/>
                <a:gd name="T80" fmla="*/ 327 w 361"/>
                <a:gd name="T81" fmla="*/ 249 h 534"/>
                <a:gd name="T82" fmla="*/ 275 w 361"/>
                <a:gd name="T83" fmla="*/ 361 h 534"/>
                <a:gd name="T84" fmla="*/ 86 w 361"/>
                <a:gd name="T85" fmla="*/ 361 h 534"/>
                <a:gd name="T86" fmla="*/ 34 w 361"/>
                <a:gd name="T87" fmla="*/ 249 h 534"/>
                <a:gd name="T88" fmla="*/ 262 w 361"/>
                <a:gd name="T89" fmla="*/ 516 h 534"/>
                <a:gd name="T90" fmla="*/ 261 w 361"/>
                <a:gd name="T91" fmla="*/ 518 h 534"/>
                <a:gd name="T92" fmla="*/ 100 w 361"/>
                <a:gd name="T93" fmla="*/ 518 h 534"/>
                <a:gd name="T94" fmla="*/ 99 w 361"/>
                <a:gd name="T95" fmla="*/ 516 h 534"/>
                <a:gd name="T96" fmla="*/ 99 w 361"/>
                <a:gd name="T97" fmla="*/ 436 h 534"/>
                <a:gd name="T98" fmla="*/ 262 w 361"/>
                <a:gd name="T99" fmla="*/ 436 h 534"/>
                <a:gd name="T100" fmla="*/ 262 w 361"/>
                <a:gd name="T101" fmla="*/ 516 h 534"/>
                <a:gd name="T102" fmla="*/ 262 w 361"/>
                <a:gd name="T103" fmla="*/ 516 h 534"/>
                <a:gd name="T104" fmla="*/ 345 w 361"/>
                <a:gd name="T105" fmla="*/ 418 h 534"/>
                <a:gd name="T106" fmla="*/ 344 w 361"/>
                <a:gd name="T107" fmla="*/ 419 h 534"/>
                <a:gd name="T108" fmla="*/ 17 w 361"/>
                <a:gd name="T109" fmla="*/ 419 h 534"/>
                <a:gd name="T110" fmla="*/ 16 w 361"/>
                <a:gd name="T111" fmla="*/ 418 h 534"/>
                <a:gd name="T112" fmla="*/ 16 w 361"/>
                <a:gd name="T113" fmla="*/ 378 h 534"/>
                <a:gd name="T114" fmla="*/ 17 w 361"/>
                <a:gd name="T115" fmla="*/ 377 h 534"/>
                <a:gd name="T116" fmla="*/ 344 w 361"/>
                <a:gd name="T117" fmla="*/ 377 h 534"/>
                <a:gd name="T118" fmla="*/ 345 w 361"/>
                <a:gd name="T119" fmla="*/ 378 h 534"/>
                <a:gd name="T120" fmla="*/ 345 w 361"/>
                <a:gd name="T121" fmla="*/ 41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1" h="534">
                  <a:moveTo>
                    <a:pt x="344" y="361"/>
                  </a:moveTo>
                  <a:lnTo>
                    <a:pt x="298" y="361"/>
                  </a:lnTo>
                  <a:cubicBezTo>
                    <a:pt x="327" y="330"/>
                    <a:pt x="343" y="291"/>
                    <a:pt x="343" y="249"/>
                  </a:cubicBezTo>
                  <a:cubicBezTo>
                    <a:pt x="343" y="175"/>
                    <a:pt x="281" y="44"/>
                    <a:pt x="211" y="3"/>
                  </a:cubicBezTo>
                  <a:cubicBezTo>
                    <a:pt x="206" y="1"/>
                    <a:pt x="201" y="0"/>
                    <a:pt x="197" y="3"/>
                  </a:cubicBezTo>
                  <a:cubicBezTo>
                    <a:pt x="193" y="5"/>
                    <a:pt x="190" y="10"/>
                    <a:pt x="190" y="15"/>
                  </a:cubicBezTo>
                  <a:lnTo>
                    <a:pt x="190" y="145"/>
                  </a:lnTo>
                  <a:cubicBezTo>
                    <a:pt x="190" y="148"/>
                    <a:pt x="192" y="150"/>
                    <a:pt x="194" y="152"/>
                  </a:cubicBezTo>
                  <a:cubicBezTo>
                    <a:pt x="201" y="156"/>
                    <a:pt x="205" y="164"/>
                    <a:pt x="205" y="173"/>
                  </a:cubicBezTo>
                  <a:cubicBezTo>
                    <a:pt x="205" y="186"/>
                    <a:pt x="194" y="198"/>
                    <a:pt x="180" y="198"/>
                  </a:cubicBezTo>
                  <a:cubicBezTo>
                    <a:pt x="167" y="198"/>
                    <a:pt x="155" y="186"/>
                    <a:pt x="155" y="173"/>
                  </a:cubicBezTo>
                  <a:cubicBezTo>
                    <a:pt x="155" y="163"/>
                    <a:pt x="161" y="155"/>
                    <a:pt x="169" y="150"/>
                  </a:cubicBezTo>
                  <a:cubicBezTo>
                    <a:pt x="171" y="149"/>
                    <a:pt x="173" y="146"/>
                    <a:pt x="173" y="143"/>
                  </a:cubicBezTo>
                  <a:lnTo>
                    <a:pt x="173" y="15"/>
                  </a:lnTo>
                  <a:cubicBezTo>
                    <a:pt x="173" y="10"/>
                    <a:pt x="171" y="5"/>
                    <a:pt x="166" y="3"/>
                  </a:cubicBezTo>
                  <a:cubicBezTo>
                    <a:pt x="162" y="0"/>
                    <a:pt x="157" y="0"/>
                    <a:pt x="153" y="3"/>
                  </a:cubicBezTo>
                  <a:cubicBezTo>
                    <a:pt x="81" y="40"/>
                    <a:pt x="18" y="172"/>
                    <a:pt x="18" y="249"/>
                  </a:cubicBezTo>
                  <a:cubicBezTo>
                    <a:pt x="18" y="291"/>
                    <a:pt x="34" y="331"/>
                    <a:pt x="63" y="361"/>
                  </a:cubicBezTo>
                  <a:lnTo>
                    <a:pt x="17" y="361"/>
                  </a:lnTo>
                  <a:cubicBezTo>
                    <a:pt x="8" y="361"/>
                    <a:pt x="0" y="369"/>
                    <a:pt x="0" y="378"/>
                  </a:cubicBezTo>
                  <a:lnTo>
                    <a:pt x="0" y="418"/>
                  </a:lnTo>
                  <a:cubicBezTo>
                    <a:pt x="0" y="428"/>
                    <a:pt x="8" y="436"/>
                    <a:pt x="17" y="436"/>
                  </a:cubicBezTo>
                  <a:lnTo>
                    <a:pt x="83" y="436"/>
                  </a:lnTo>
                  <a:lnTo>
                    <a:pt x="83" y="516"/>
                  </a:lnTo>
                  <a:cubicBezTo>
                    <a:pt x="83" y="526"/>
                    <a:pt x="90" y="534"/>
                    <a:pt x="100" y="534"/>
                  </a:cubicBezTo>
                  <a:lnTo>
                    <a:pt x="261" y="534"/>
                  </a:lnTo>
                  <a:cubicBezTo>
                    <a:pt x="271" y="534"/>
                    <a:pt x="278" y="526"/>
                    <a:pt x="278" y="516"/>
                  </a:cubicBezTo>
                  <a:lnTo>
                    <a:pt x="278" y="436"/>
                  </a:lnTo>
                  <a:lnTo>
                    <a:pt x="344" y="436"/>
                  </a:lnTo>
                  <a:cubicBezTo>
                    <a:pt x="353" y="436"/>
                    <a:pt x="361" y="428"/>
                    <a:pt x="361" y="418"/>
                  </a:cubicBezTo>
                  <a:lnTo>
                    <a:pt x="361" y="378"/>
                  </a:lnTo>
                  <a:cubicBezTo>
                    <a:pt x="361" y="369"/>
                    <a:pt x="353" y="361"/>
                    <a:pt x="344" y="361"/>
                  </a:cubicBezTo>
                  <a:close/>
                  <a:moveTo>
                    <a:pt x="34" y="249"/>
                  </a:moveTo>
                  <a:cubicBezTo>
                    <a:pt x="34" y="178"/>
                    <a:pt x="93" y="55"/>
                    <a:pt x="157" y="19"/>
                  </a:cubicBezTo>
                  <a:lnTo>
                    <a:pt x="157" y="139"/>
                  </a:lnTo>
                  <a:cubicBezTo>
                    <a:pt x="146" y="146"/>
                    <a:pt x="139" y="159"/>
                    <a:pt x="139" y="173"/>
                  </a:cubicBezTo>
                  <a:cubicBezTo>
                    <a:pt x="139" y="195"/>
                    <a:pt x="158" y="214"/>
                    <a:pt x="180" y="214"/>
                  </a:cubicBezTo>
                  <a:cubicBezTo>
                    <a:pt x="203" y="214"/>
                    <a:pt x="222" y="195"/>
                    <a:pt x="222" y="173"/>
                  </a:cubicBezTo>
                  <a:cubicBezTo>
                    <a:pt x="222" y="160"/>
                    <a:pt x="216" y="149"/>
                    <a:pt x="207" y="141"/>
                  </a:cubicBezTo>
                  <a:lnTo>
                    <a:pt x="207" y="20"/>
                  </a:lnTo>
                  <a:cubicBezTo>
                    <a:pt x="269" y="59"/>
                    <a:pt x="327" y="181"/>
                    <a:pt x="327" y="249"/>
                  </a:cubicBezTo>
                  <a:cubicBezTo>
                    <a:pt x="327" y="292"/>
                    <a:pt x="308" y="333"/>
                    <a:pt x="275" y="361"/>
                  </a:cubicBezTo>
                  <a:lnTo>
                    <a:pt x="86" y="361"/>
                  </a:lnTo>
                  <a:cubicBezTo>
                    <a:pt x="53" y="333"/>
                    <a:pt x="34" y="292"/>
                    <a:pt x="34" y="249"/>
                  </a:cubicBezTo>
                  <a:close/>
                  <a:moveTo>
                    <a:pt x="262" y="516"/>
                  </a:moveTo>
                  <a:cubicBezTo>
                    <a:pt x="262" y="517"/>
                    <a:pt x="262" y="518"/>
                    <a:pt x="261" y="518"/>
                  </a:cubicBezTo>
                  <a:lnTo>
                    <a:pt x="100" y="518"/>
                  </a:lnTo>
                  <a:cubicBezTo>
                    <a:pt x="99" y="518"/>
                    <a:pt x="99" y="517"/>
                    <a:pt x="99" y="516"/>
                  </a:cubicBezTo>
                  <a:lnTo>
                    <a:pt x="99" y="436"/>
                  </a:lnTo>
                  <a:lnTo>
                    <a:pt x="262" y="436"/>
                  </a:lnTo>
                  <a:lnTo>
                    <a:pt x="262" y="516"/>
                  </a:lnTo>
                  <a:lnTo>
                    <a:pt x="262" y="516"/>
                  </a:lnTo>
                  <a:close/>
                  <a:moveTo>
                    <a:pt x="345" y="418"/>
                  </a:moveTo>
                  <a:cubicBezTo>
                    <a:pt x="345" y="419"/>
                    <a:pt x="344" y="419"/>
                    <a:pt x="344" y="419"/>
                  </a:cubicBezTo>
                  <a:lnTo>
                    <a:pt x="17" y="419"/>
                  </a:lnTo>
                  <a:cubicBezTo>
                    <a:pt x="17" y="419"/>
                    <a:pt x="16" y="419"/>
                    <a:pt x="16" y="418"/>
                  </a:cubicBezTo>
                  <a:lnTo>
                    <a:pt x="16" y="378"/>
                  </a:lnTo>
                  <a:cubicBezTo>
                    <a:pt x="16" y="378"/>
                    <a:pt x="17" y="377"/>
                    <a:pt x="17" y="377"/>
                  </a:cubicBezTo>
                  <a:lnTo>
                    <a:pt x="344" y="377"/>
                  </a:lnTo>
                  <a:cubicBezTo>
                    <a:pt x="344" y="377"/>
                    <a:pt x="345" y="378"/>
                    <a:pt x="345" y="378"/>
                  </a:cubicBezTo>
                  <a:lnTo>
                    <a:pt x="345" y="4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n>
                  <a:solidFill>
                    <a:srgbClr val="0070C0"/>
                  </a:solidFill>
                </a:ln>
                <a:cs typeface="Montserrat ExtraBold" panose="00000900000000000000" pitchFamily="2" charset="0"/>
              </a:endParaRPr>
            </a:p>
          </p:txBody>
        </p:sp>
      </p:grpSp>
      <p:sp>
        <p:nvSpPr>
          <p:cNvPr id="3" name="Текстовое поле 2"/>
          <p:cNvSpPr txBox="1"/>
          <p:nvPr/>
        </p:nvSpPr>
        <p:spPr>
          <a:xfrm>
            <a:off x="491490" y="792481"/>
            <a:ext cx="1074293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endParaRPr lang="en-US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Анализ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количественного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состава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рационов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школьников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оцениваемых</a:t>
            </a: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групп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выявил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статистически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значимый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дефицит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среднесуточного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поступления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ряда</a:t>
            </a: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макро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микроэлементов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кальций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фосфор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калий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железо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цинк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йод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витаминов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аскорбиновая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кислота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витамин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тиамин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1), </a:t>
            </a: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рибофлавин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2),</a:t>
            </a: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ретинол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токоферол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биотин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сравнении</a:t>
            </a: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нормами</a:t>
            </a:r>
            <a:r>
              <a:rPr lang="ru-RU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физиологической</a:t>
            </a: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</a:t>
            </a: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данной</a:t>
            </a: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возрастной</a:t>
            </a: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</a:t>
            </a: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>
              <a:lnSpc>
                <a:spcPct val="70000"/>
              </a:lnSpc>
            </a:pPr>
            <a:endParaRPr lang="en-US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Недостаточная</a:t>
            </a:r>
            <a:r>
              <a:rPr lang="en-US" alt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обеспеченность</a:t>
            </a:r>
            <a:r>
              <a:rPr lang="en-US" alt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рационов</a:t>
            </a:r>
            <a:r>
              <a:rPr lang="en-US" alt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микронутриентами</a:t>
            </a:r>
            <a:r>
              <a:rPr lang="en-US" alt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</a:t>
            </a:r>
            <a:r>
              <a:rPr lang="en-US" alt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негативно</a:t>
            </a:r>
            <a:r>
              <a:rPr lang="en-US" alt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сказаться</a:t>
            </a:r>
            <a:r>
              <a:rPr lang="en-US" alt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alt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физическом</a:t>
            </a:r>
            <a:r>
              <a:rPr lang="en-US" alt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умственном</a:t>
            </a:r>
            <a:r>
              <a:rPr lang="en-US" alt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развитии</a:t>
            </a:r>
            <a:r>
              <a:rPr lang="en-US" alt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lang="ru-RU" alt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alt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2320" y="267970"/>
            <a:ext cx="5604932" cy="9233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ru-RU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ЗАКЛЮЧЕНИЕ-</a:t>
            </a:r>
          </a:p>
        </p:txBody>
      </p:sp>
      <p:pic>
        <p:nvPicPr>
          <p:cNvPr id="6" name="Изображение 5"/>
          <p:cNvPicPr/>
          <p:nvPr/>
        </p:nvPicPr>
        <p:blipFill>
          <a:blip r:embed="rId2" cstate="print"/>
          <a:srcRect l="53189" t="19037"/>
          <a:stretch>
            <a:fillRect/>
          </a:stretch>
        </p:blipFill>
        <p:spPr>
          <a:xfrm>
            <a:off x="7833360" y="3520440"/>
            <a:ext cx="3246120" cy="3078480"/>
          </a:xfrm>
          <a:prstGeom prst="ellipse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185420" y="1544955"/>
            <a:ext cx="4973955" cy="1818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образом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сравнительная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фактического</a:t>
            </a:r>
            <a:r>
              <a:rPr lang="ru-RU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питания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младших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различными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показателями</a:t>
            </a:r>
            <a:r>
              <a:rPr lang="ru-RU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пищевого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статуса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показала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продуктовых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наборов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неоптимальная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нутриентный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суточных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рационов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несбалансированый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819150" y="3909695"/>
            <a:ext cx="62966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Основными нарушениями нутриентного состава рационов питания младших школьников с избыточным пищевым статусом являются: завышенная по сравнению с суточной потребностью энергетическая ценность, повышенный уровень потребления жиров и углеводов наряду с дефицитом пищевых волокон, ряда минеральных веществ (кальций, фосфор, калий, железо, цинк, йод) и витаминов (С, В1, В2, А, Е, биотин).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5327015" y="1195705"/>
            <a:ext cx="666432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Анализ полученных данных позволяет отметить, что для младших школьников с избыточным пищевым статусом характерна приверженность к пище с высоким содержанием сахара и жира (в первую очередь к кондитерским изделиям), что при низких энергозатратах способствует увеличению жировой массы тела, лежащей в основе формирования ряда алиментарнозависимых заболеваний.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1697990" y="264795"/>
            <a:ext cx="95465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-СПАСИБО ЗА ВНИМАНИЕ-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0275"/>
            <a:ext cx="12192000" cy="6899656"/>
            <a:chOff x="0" y="-10275"/>
            <a:chExt cx="12192000" cy="6899656"/>
          </a:xfrm>
        </p:grpSpPr>
        <p:sp>
          <p:nvSpPr>
            <p:cNvPr id="11" name="矩形 10"/>
            <p:cNvSpPr/>
            <p:nvPr/>
          </p:nvSpPr>
          <p:spPr>
            <a:xfrm>
              <a:off x="0" y="-1"/>
              <a:ext cx="12192000" cy="6868274"/>
            </a:xfrm>
            <a:prstGeom prst="rect">
              <a:avLst/>
            </a:prstGeom>
            <a:solidFill>
              <a:srgbClr val="FEF9F8">
                <a:alpha val="8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 ExtraBold" panose="00000900000000000000" pitchFamily="2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88360" y="187504"/>
              <a:ext cx="11815281" cy="6482993"/>
            </a:xfrm>
            <a:prstGeom prst="rect">
              <a:avLst/>
            </a:prstGeom>
            <a:noFill/>
            <a:ln w="19050">
              <a:solidFill>
                <a:srgbClr val="F3E6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 ExtraBold" panose="00000900000000000000" pitchFamily="2" charset="0"/>
              </a:endParaRPr>
            </a:p>
          </p:txBody>
        </p:sp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065304" y="3831772"/>
              <a:ext cx="3126696" cy="3036502"/>
            </a:xfrm>
            <a:prstGeom prst="rect">
              <a:avLst/>
            </a:prstGeom>
          </p:spPr>
        </p:pic>
        <p:pic>
          <p:nvPicPr>
            <p:cNvPr id="14" name="图形 13"/>
            <p:cNvPicPr>
              <a:picLocks noChangeAspect="1"/>
            </p:cNvPicPr>
            <p:nvPr/>
          </p:nvPicPr>
          <p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969500" y="0"/>
              <a:ext cx="2222500" cy="2126909"/>
            </a:xfrm>
            <a:prstGeom prst="rect">
              <a:avLst/>
            </a:prstGeom>
          </p:spPr>
        </p:pic>
        <p:pic>
          <p:nvPicPr>
            <p:cNvPr id="15" name="图形 14"/>
            <p:cNvPicPr>
              <a:picLocks noChangeAspect="1"/>
            </p:cNvPicPr>
            <p:nvPr/>
          </p:nvPicPr>
          <p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0" y="4620897"/>
              <a:ext cx="1582220" cy="2268484"/>
            </a:xfrm>
            <a:prstGeom prst="rect">
              <a:avLst/>
            </a:prstGeom>
          </p:spPr>
        </p:pic>
        <p:pic>
          <p:nvPicPr>
            <p:cNvPr id="16" name="图形 15"/>
            <p:cNvPicPr>
              <a:picLocks noChangeAspect="1"/>
            </p:cNvPicPr>
            <p:nvPr/>
          </p:nvPicPr>
          <p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0" y="-10275"/>
              <a:ext cx="2844799" cy="2997746"/>
            </a:xfrm>
            <a:prstGeom prst="rect">
              <a:avLst/>
            </a:prstGeom>
          </p:spPr>
        </p:pic>
      </p:grpSp>
      <p:sp>
        <p:nvSpPr>
          <p:cNvPr id="3" name="Текстовое поле 2"/>
          <p:cNvSpPr txBox="1"/>
          <p:nvPr/>
        </p:nvSpPr>
        <p:spPr>
          <a:xfrm>
            <a:off x="777240" y="882650"/>
            <a:ext cx="11109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Питание является одним из значимых факторов, определяющих состояние здоровья детей и подростков. Нарушение пищевого статуса в виде избытка массы тела оказывает негативное влияние на состояние физического развития детей. Нерациональное питание в детском возрасте выступает фактором риска развития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алиментарнозависимых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заболеваний</a:t>
            </a:r>
            <a:r>
              <a:rPr lang="ru-RU" altLang="zh-CN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2" name="Picture 2" descr="Picture background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28603" y="3124201"/>
            <a:ext cx="4114800" cy="2743200"/>
          </a:xfrm>
          <a:prstGeom prst="rect">
            <a:avLst/>
          </a:prstGeom>
          <a:noFill/>
        </p:spPr>
      </p:pic>
      <p:pic>
        <p:nvPicPr>
          <p:cNvPr id="25604" name="Picture 4" descr="Picture backgroun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10056" y="3285866"/>
            <a:ext cx="3961757" cy="264249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/>
          <p:nvPr/>
        </p:nvPicPr>
        <p:blipFill>
          <a:blip r:embed="rId4" cstate="print"/>
          <a:srcRect t="2734" r="29205" b="-885"/>
          <a:stretch>
            <a:fillRect/>
          </a:stretch>
        </p:blipFill>
        <p:spPr>
          <a:xfrm>
            <a:off x="7767320" y="1313180"/>
            <a:ext cx="4104640" cy="4535805"/>
          </a:xfrm>
          <a:prstGeom prst="round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 rot="16200000">
            <a:off x="877570" y="-281940"/>
            <a:ext cx="6122035" cy="7238365"/>
          </a:xfrm>
          <a:prstGeom prst="wedgeRoundRectCallou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 dirty="0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411480" y="594995"/>
            <a:ext cx="7178040" cy="3819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многочисленных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исследованиях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последних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показано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тенденции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ухудшения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здоровья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подростков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школьного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возраста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приобрели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устойчивый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характер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charset="0"/>
              <a:buChar char="Ø"/>
            </a:pP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Наблюдается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рост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показателей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распространённости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избыточной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массы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тела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популяции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подростков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Доля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избыточной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массы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тела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популяции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подростков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составляет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5,5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11,8%,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ожирения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5,5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8,5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Нарушения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пищевого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статуса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виде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избытка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массы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тела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ожирения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требуют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принятия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профилактических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мер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особенно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младшего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школьного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возраста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поскольку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именно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этот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период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формируются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предпосылки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последующем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ряда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алиментарнозависимых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заболеваний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859790" y="4581525"/>
            <a:ext cx="6522720" cy="1515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alt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46760" y="2529840"/>
            <a:ext cx="10896600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60120"/>
            <a:ext cx="10515600" cy="5216843"/>
          </a:xfrm>
        </p:spPr>
        <p:txBody>
          <a:bodyPr/>
          <a:lstStyle/>
          <a:p>
            <a:pPr algn="ctr">
              <a:buNone/>
            </a:pPr>
            <a:r>
              <a:rPr lang="en-US" altLang="zh-CN" sz="7200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en-US" altLang="zh-CN" sz="72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  <a:r>
              <a:rPr lang="ru-RU" altLang="zh-CN" sz="72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endParaRPr lang="ru-RU" altLang="zh-CN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Провести </a:t>
            </a:r>
            <a:r>
              <a:rPr lang="en-US" altLang="zh-CN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сравнительн</a:t>
            </a:r>
            <a:r>
              <a:rPr lang="ru-RU" altLang="zh-CN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ую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оцен</a:t>
            </a:r>
            <a:r>
              <a:rPr lang="ru-RU" altLang="zh-CN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фактического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питания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младших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школьников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altLang="zh-CN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различными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показателями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пищевого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статуса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разработки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рекомендаций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оптимизации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рациона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3086735" y="410210"/>
            <a:ext cx="599630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 исследования:</a:t>
            </a:r>
            <a:endParaRPr lang="ru-RU" altLang="zh-CN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83235" y="1090267"/>
            <a:ext cx="11233785" cy="576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/>
            <a:r>
              <a:rPr lang="en-US" altLang="zh-CN" sz="2800" b="0" i="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Проведён анализ фактического питания младших школьников с различными показателями пищевого статуса. Исследование </a:t>
            </a:r>
            <a:r>
              <a:rPr lang="en-US" altLang="zh-CN" sz="2800" b="0" i="0" dirty="0" err="1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выполнено</a:t>
            </a:r>
            <a:r>
              <a:rPr lang="en-US" altLang="zh-CN" sz="2800" b="0" i="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ru-RU" altLang="zh-CN" sz="2800" b="0" i="0" dirty="0" smtClean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в г. Луганске в течение </a:t>
            </a:r>
            <a:r>
              <a:rPr lang="en-US" altLang="zh-CN" sz="2800" b="0" i="0" dirty="0" smtClean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20</a:t>
            </a:r>
            <a:r>
              <a:rPr lang="ru-RU" altLang="zh-CN" sz="2800" b="0" i="0" dirty="0" smtClean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22</a:t>
            </a:r>
            <a:r>
              <a:rPr lang="en-US" altLang="zh-CN" sz="2800" b="0" i="0" dirty="0" smtClean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–20</a:t>
            </a:r>
            <a:r>
              <a:rPr lang="ru-RU" altLang="zh-CN" sz="2800" b="0" i="0" dirty="0" smtClean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24</a:t>
            </a:r>
            <a:r>
              <a:rPr lang="en-US" altLang="zh-CN" sz="2800" b="0" i="0" dirty="0" smtClean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en-US" altLang="zh-CN" sz="2800" b="0" i="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гг.</a:t>
            </a:r>
          </a:p>
          <a:p>
            <a:pPr marL="0" indent="0" algn="just">
              <a:lnSpc>
                <a:spcPct val="60000"/>
              </a:lnSpc>
            </a:pPr>
            <a:endParaRPr lang="en-US" altLang="zh-CN" sz="2800" b="0" i="0" dirty="0">
              <a:solidFill>
                <a:schemeClr val="tx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 marL="0" indent="0" algn="just"/>
            <a:r>
              <a:rPr lang="en-US" altLang="zh-CN" sz="2800" b="0" i="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В исследовании участвовали</a:t>
            </a:r>
            <a:r>
              <a:rPr lang="ru-RU" altLang="en-US" sz="2800" b="0" i="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en-US" altLang="zh-CN" sz="2800" b="0" i="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80 школьников 4-х классов в возрасте 9,5–10,5 </a:t>
            </a:r>
            <a:r>
              <a:rPr lang="ru-RU" altLang="zh-CN" sz="2800" b="0" i="0" dirty="0" smtClean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лет</a:t>
            </a:r>
            <a:r>
              <a:rPr lang="en-US" altLang="zh-CN" sz="2800" b="0" i="0" dirty="0" smtClean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: </a:t>
            </a:r>
            <a:endParaRPr lang="ru-RU" altLang="zh-CN" sz="2800" b="0" i="0" dirty="0" smtClean="0">
              <a:solidFill>
                <a:schemeClr val="tx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 marL="0" indent="0" algn="ctr"/>
            <a:r>
              <a:rPr lang="en-US" altLang="zh-CN" sz="2800" b="1" i="0" dirty="0" smtClean="0">
                <a:solidFill>
                  <a:srgbClr val="00206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ОСНОВНАЯ ГРУППА</a:t>
            </a:r>
            <a:endParaRPr lang="ru-RU" altLang="zh-CN" sz="2800" b="1" i="0" dirty="0" smtClean="0">
              <a:solidFill>
                <a:srgbClr val="00206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 marL="0" indent="0" algn="ctr"/>
            <a:r>
              <a:rPr lang="en-US" altLang="zh-CN" sz="2800" b="0" i="0" dirty="0" smtClean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40 </a:t>
            </a:r>
            <a:r>
              <a:rPr lang="en-US" altLang="zh-CN" sz="2800" b="0" i="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детей с избыточной массой </a:t>
            </a:r>
            <a:r>
              <a:rPr lang="en-US" altLang="zh-CN" sz="2800" b="0" i="0" dirty="0" err="1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тела</a:t>
            </a:r>
            <a:r>
              <a:rPr lang="en-US" altLang="zh-CN" sz="2800" b="0" i="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endParaRPr lang="ru-RU" altLang="zh-CN" sz="2800" b="0" i="0" dirty="0" smtClean="0">
              <a:solidFill>
                <a:schemeClr val="tx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 marL="0" indent="0" algn="ctr"/>
            <a:r>
              <a:rPr lang="en-US" altLang="zh-CN" sz="2800" b="0" i="0" dirty="0" smtClean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(</a:t>
            </a:r>
            <a:r>
              <a:rPr lang="en-US" altLang="zh-CN" sz="2800" b="0" i="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избыточный пищевой статус); </a:t>
            </a:r>
            <a:endParaRPr lang="ru-RU" altLang="zh-CN" sz="2800" b="0" i="0" dirty="0" smtClean="0">
              <a:solidFill>
                <a:schemeClr val="tx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 marL="0" indent="0" algn="ctr"/>
            <a:r>
              <a:rPr lang="en-US" altLang="zh-CN" sz="2800" b="1" i="0" dirty="0" smtClean="0">
                <a:solidFill>
                  <a:srgbClr val="00206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ГРУППА</a:t>
            </a:r>
            <a:r>
              <a:rPr lang="ru-RU" altLang="en-US" sz="2800" b="1" i="0" dirty="0" smtClean="0">
                <a:solidFill>
                  <a:srgbClr val="00206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en-US" altLang="zh-CN" sz="2800" b="1" i="0" dirty="0" smtClean="0">
                <a:solidFill>
                  <a:srgbClr val="00206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СРАВНЕНИЯ </a:t>
            </a:r>
            <a:endParaRPr lang="ru-RU" altLang="zh-CN" sz="2800" b="1" i="0" dirty="0" smtClean="0">
              <a:solidFill>
                <a:srgbClr val="00206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 marL="0" indent="0" algn="ctr"/>
            <a:r>
              <a:rPr lang="en-US" altLang="zh-CN" sz="2800" b="0" i="0" dirty="0" smtClean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40 </a:t>
            </a:r>
            <a:r>
              <a:rPr lang="en-US" altLang="zh-CN" sz="2800" b="0" i="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детей с массой тела, находящейся в пределах</a:t>
            </a:r>
            <a:r>
              <a:rPr lang="ru-RU" altLang="en-US" sz="2800" b="0" i="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en-US" altLang="zh-CN" sz="2800" b="0" i="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возрастной физиологической </a:t>
            </a:r>
            <a:r>
              <a:rPr lang="en-US" altLang="zh-CN" sz="2800" b="0" i="0" dirty="0" err="1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нормы</a:t>
            </a:r>
            <a:r>
              <a:rPr lang="en-US" altLang="zh-CN" sz="2800" b="0" i="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endParaRPr lang="ru-RU" altLang="zh-CN" sz="2800" b="0" i="0" dirty="0" smtClean="0">
              <a:solidFill>
                <a:schemeClr val="tx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 marL="0" indent="0" algn="ctr"/>
            <a:r>
              <a:rPr lang="en-US" altLang="zh-CN" sz="2800" b="0" i="0" dirty="0" smtClean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(</a:t>
            </a:r>
            <a:r>
              <a:rPr lang="en-US" altLang="zh-CN" sz="2800" b="0" i="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оптимальный пищевой статус).</a:t>
            </a:r>
          </a:p>
          <a:p>
            <a:pPr marL="0" indent="0" algn="just">
              <a:lnSpc>
                <a:spcPct val="80000"/>
              </a:lnSpc>
            </a:pPr>
            <a:r>
              <a:rPr lang="en-US" altLang="zh-CN" sz="2000" b="0" i="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3056255" y="227330"/>
            <a:ext cx="599630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 исследования:</a:t>
            </a:r>
            <a:endParaRPr lang="ru-RU" altLang="zh-CN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82881" y="822959"/>
            <a:ext cx="11780520" cy="559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80000"/>
              </a:lnSpc>
            </a:pPr>
            <a:r>
              <a:rPr lang="en-US" altLang="zh-CN" sz="2000" b="0" i="0" dirty="0" smtClean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endParaRPr lang="en-US" altLang="zh-CN" sz="2400" b="0" i="0" dirty="0">
              <a:solidFill>
                <a:schemeClr val="tx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q"/>
            </a:pPr>
            <a:r>
              <a:rPr lang="ru-RU" altLang="zh-CN" sz="2400" b="0" i="0" dirty="0" smtClean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en-US" altLang="zh-CN" sz="2400" b="0" i="0" dirty="0" err="1" smtClean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При</a:t>
            </a:r>
            <a:r>
              <a:rPr lang="en-US" altLang="zh-CN" sz="2400" b="0" i="0" dirty="0" smtClean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en-US" altLang="zh-CN" sz="2400" b="0" i="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оценке пищевого статуса детей ориентировались на</a:t>
            </a:r>
            <a:r>
              <a:rPr lang="ru-RU" altLang="en-US" sz="2400" b="0" i="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en-US" altLang="zh-CN" sz="2400" b="0" i="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основные антропометрические показатели: </a:t>
            </a:r>
            <a:r>
              <a:rPr lang="en-US" altLang="zh-CN" sz="2000" b="0" i="1" dirty="0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рост, масса тела,</a:t>
            </a:r>
            <a:r>
              <a:rPr lang="ru-RU" altLang="en-US" sz="2000" b="0" i="1" dirty="0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en-US" altLang="zh-CN" sz="2000" b="0" i="1" dirty="0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индекс массы тела (ИМТ) Кетле без учёта других </a:t>
            </a:r>
            <a:r>
              <a:rPr lang="en-US" altLang="zh-CN" sz="2000" b="0" i="1" dirty="0" err="1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показателей</a:t>
            </a:r>
            <a:r>
              <a:rPr lang="ru-RU" altLang="en-US" sz="2000" b="0" i="1" dirty="0" smtClean="0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. </a:t>
            </a:r>
          </a:p>
          <a:p>
            <a:pPr marL="0" indent="0" algn="just">
              <a:buFont typeface="Wingdings" pitchFamily="2" charset="2"/>
              <a:buChar char="q"/>
            </a:pPr>
            <a:r>
              <a:rPr lang="ru-RU" altLang="zh-CN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en-US" altLang="zh-CN" sz="2400" b="0" i="0" dirty="0" err="1" smtClean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Для</a:t>
            </a:r>
            <a:r>
              <a:rPr lang="en-US" altLang="zh-CN" sz="2400" b="0" i="0" dirty="0" smtClean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en-US" altLang="zh-CN" sz="2400" b="0" i="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определения пищевого статуса школьников использовали массо-росто-возрастные стандарты, разработанные</a:t>
            </a:r>
            <a:r>
              <a:rPr lang="ru-RU" altLang="en-US" sz="2400" b="0" i="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en-US" altLang="zh-CN" sz="2400" b="0" i="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Всемирной организацией здравоохранения (</a:t>
            </a:r>
            <a:r>
              <a:rPr lang="en-US" altLang="zh-CN" sz="2400" b="0" i="0" dirty="0" smtClean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ВОЗ</a:t>
            </a:r>
            <a:r>
              <a:rPr lang="ru-RU" altLang="zh-CN" sz="2400" b="0" i="0" dirty="0" smtClean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).</a:t>
            </a:r>
            <a:endParaRPr lang="en-US" altLang="zh-CN" sz="2400" b="0" i="0" dirty="0">
              <a:solidFill>
                <a:schemeClr val="tx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 marL="0" indent="0">
              <a:lnSpc>
                <a:spcPct val="40000"/>
              </a:lnSpc>
            </a:pPr>
            <a:endParaRPr lang="en-US" altLang="zh-CN" sz="2400" b="0" i="0" dirty="0">
              <a:solidFill>
                <a:schemeClr val="tx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q"/>
            </a:pPr>
            <a:r>
              <a:rPr lang="ru-RU" altLang="zh-CN" sz="2400" b="0" i="0" dirty="0" smtClean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en-US" altLang="zh-CN" sz="2400" b="0" i="0" dirty="0" err="1" smtClean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Оценивали</a:t>
            </a:r>
            <a:r>
              <a:rPr lang="en-US" altLang="zh-CN" sz="2400" b="0" i="0" dirty="0" smtClean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en-US" altLang="zh-CN" sz="2400" b="0" i="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показатели ИМТ (BMI) применительно к возрасту: </a:t>
            </a:r>
            <a:r>
              <a:rPr lang="en-US" altLang="zh-CN" sz="2000" b="0" i="1" dirty="0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значения в интервале от ‒2 </a:t>
            </a:r>
            <a:r>
              <a:rPr lang="en-US" altLang="zh-CN" sz="2000" b="0" i="1" dirty="0" err="1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стандартных</a:t>
            </a:r>
            <a:r>
              <a:rPr lang="en-US" altLang="zh-CN" sz="2000" b="0" i="1" dirty="0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en-US" altLang="zh-CN" sz="2000" b="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отклонений</a:t>
            </a:r>
            <a:r>
              <a:rPr lang="ru-RU" altLang="zh-CN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en-US" altLang="zh-CN" sz="2000" b="0" i="1" dirty="0" smtClean="0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(SD</a:t>
            </a:r>
            <a:r>
              <a:rPr lang="en-US" altLang="zh-CN" sz="2000" b="0" i="1" dirty="0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) до +1SD от медианного соответствовали нормальным</a:t>
            </a:r>
            <a:r>
              <a:rPr lang="ru-RU" altLang="en-US" sz="2000" b="0" i="1" dirty="0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en-US" altLang="zh-CN" sz="2000" b="0" i="1" dirty="0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массо-ростовым параметрам (оптимальный пищевой статус); значения от +1SD до +2SD свидетельствовали об избыточной массе тела (избыточный пищевой статус)</a:t>
            </a:r>
            <a:r>
              <a:rPr lang="en-US" altLang="zh-CN" sz="2000" b="0" i="1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50000"/>
              </a:lnSpc>
            </a:pPr>
            <a:endParaRPr lang="en-US" altLang="zh-CN" sz="2400" b="0" i="0" dirty="0">
              <a:solidFill>
                <a:schemeClr val="tx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altLang="zh-CN" sz="2400" b="0" i="0" dirty="0" smtClean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ru-RU" sz="2400" dirty="0" smtClean="0"/>
              <a:t>для оценки пищевого статуса изучали композиционный состав тела методом </a:t>
            </a:r>
            <a:r>
              <a:rPr lang="ru-RU" sz="2400" dirty="0" err="1" smtClean="0"/>
              <a:t>биоимпедансометрии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фактическое питание оценивали методом 24-часового воспроизведения питания с определением разнообразия питания и </a:t>
            </a:r>
            <a:r>
              <a:rPr lang="ru-RU" sz="2400" smtClean="0"/>
              <a:t>суточного рациона.</a:t>
            </a:r>
            <a:endParaRPr lang="ru-RU" altLang="zh-CN" sz="2400" dirty="0" smtClean="0"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0275"/>
            <a:ext cx="12192000" cy="6899656"/>
            <a:chOff x="0" y="-10275"/>
            <a:chExt cx="12192000" cy="6899656"/>
          </a:xfrm>
        </p:grpSpPr>
        <p:sp>
          <p:nvSpPr>
            <p:cNvPr id="11" name="矩形 10"/>
            <p:cNvSpPr/>
            <p:nvPr/>
          </p:nvSpPr>
          <p:spPr>
            <a:xfrm>
              <a:off x="0" y="-1"/>
              <a:ext cx="12192000" cy="6868274"/>
            </a:xfrm>
            <a:prstGeom prst="rect">
              <a:avLst/>
            </a:prstGeom>
            <a:solidFill>
              <a:srgbClr val="FEF9F8">
                <a:alpha val="8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 ExtraBold" panose="00000900000000000000" pitchFamily="2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88360" y="187504"/>
              <a:ext cx="11815281" cy="6482993"/>
            </a:xfrm>
            <a:prstGeom prst="rect">
              <a:avLst/>
            </a:prstGeom>
            <a:noFill/>
            <a:ln w="19050">
              <a:solidFill>
                <a:srgbClr val="F3E6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 ExtraBold" panose="00000900000000000000" pitchFamily="2" charset="0"/>
              </a:endParaRPr>
            </a:p>
          </p:txBody>
        </p:sp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065304" y="3831772"/>
              <a:ext cx="3126696" cy="3036502"/>
            </a:xfrm>
            <a:prstGeom prst="rect">
              <a:avLst/>
            </a:prstGeom>
          </p:spPr>
        </p:pic>
        <p:pic>
          <p:nvPicPr>
            <p:cNvPr id="14" name="图形 13"/>
            <p:cNvPicPr>
              <a:picLocks noChangeAspect="1"/>
            </p:cNvPicPr>
            <p:nvPr/>
          </p:nvPicPr>
          <p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969500" y="0"/>
              <a:ext cx="2222500" cy="2126909"/>
            </a:xfrm>
            <a:prstGeom prst="rect">
              <a:avLst/>
            </a:prstGeom>
          </p:spPr>
        </p:pic>
        <p:pic>
          <p:nvPicPr>
            <p:cNvPr id="15" name="图形 14"/>
            <p:cNvPicPr>
              <a:picLocks noChangeAspect="1"/>
            </p:cNvPicPr>
            <p:nvPr/>
          </p:nvPicPr>
          <p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0" y="4620897"/>
              <a:ext cx="1582220" cy="2268484"/>
            </a:xfrm>
            <a:prstGeom prst="rect">
              <a:avLst/>
            </a:prstGeom>
          </p:spPr>
        </p:pic>
        <p:pic>
          <p:nvPicPr>
            <p:cNvPr id="16" name="图形 15"/>
            <p:cNvPicPr>
              <a:picLocks noChangeAspect="1"/>
            </p:cNvPicPr>
            <p:nvPr/>
          </p:nvPicPr>
          <p:blipFill>
            <a:blip r:embed="rId11" cstate="print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0" y="-10275"/>
              <a:ext cx="2844799" cy="2997746"/>
            </a:xfrm>
            <a:prstGeom prst="rect">
              <a:avLst/>
            </a:prstGeom>
          </p:spPr>
        </p:pic>
      </p:grpSp>
      <p:sp>
        <p:nvSpPr>
          <p:cNvPr id="3" name="Текстовое поле 2"/>
          <p:cNvSpPr txBox="1"/>
          <p:nvPr/>
        </p:nvSpPr>
        <p:spPr>
          <a:xfrm>
            <a:off x="325755" y="536575"/>
            <a:ext cx="11480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Параметры</a:t>
            </a:r>
            <a:r>
              <a:rPr lang="en-US" alt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композиционного</a:t>
            </a:r>
            <a:r>
              <a:rPr lang="en-US" alt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состава</a:t>
            </a:r>
            <a:r>
              <a:rPr lang="en-US" alt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тела</a:t>
            </a:r>
            <a:r>
              <a:rPr lang="en-US" alt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en-US" alt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детей с</a:t>
            </a:r>
            <a:r>
              <a:rPr lang="en-US" alt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различными</a:t>
            </a:r>
            <a:r>
              <a:rPr lang="en-US" alt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показателями</a:t>
            </a:r>
            <a:r>
              <a:rPr lang="en-US" alt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пищевого</a:t>
            </a:r>
            <a:r>
              <a:rPr lang="en-US" alt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статуса</a:t>
            </a:r>
          </a:p>
        </p:txBody>
      </p:sp>
      <p:graphicFrame>
        <p:nvGraphicFramePr>
          <p:cNvPr id="4" name="Таблица 3"/>
          <p:cNvGraphicFramePr/>
          <p:nvPr>
            <p:custDataLst>
              <p:tags r:id="rId2"/>
            </p:custDataLst>
          </p:nvPr>
        </p:nvGraphicFramePr>
        <p:xfrm>
          <a:off x="914400" y="1562100"/>
          <a:ext cx="10515600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9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оптимальным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пищевым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статусом</a:t>
                      </a:r>
                    </a:p>
                    <a:p>
                      <a:pPr algn="ctr">
                        <a:buNone/>
                      </a:pP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сравнения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избыточным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пищевым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статусом</a:t>
                      </a:r>
                    </a:p>
                    <a:p>
                      <a:pPr algn="ctr">
                        <a:buNone/>
                      </a:pP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основная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Длина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тела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</a:t>
                      </a:r>
                    </a:p>
                  </a:txBody>
                  <a:tcPr anchor="ctr"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142.9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5.8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148.5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7.2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Масса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тела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кг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32.5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4.3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49.3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6.4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ИМТ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кг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1.4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22.7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2.5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Безжировая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масса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тела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</a:p>
                  </a:txBody>
                  <a:tcPr anchor="ctr"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80.6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4.1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67.7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3.4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Жировая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масса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тела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 </a:t>
                      </a:r>
                    </a:p>
                  </a:txBody>
                  <a:tcPr anchor="ctr"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19.4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4.5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32.3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4.2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35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Активная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клеточная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масса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тела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</a:p>
                  </a:txBody>
                  <a:tcPr anchor="ctr"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52.9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3.5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53.1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6.1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35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Скелетно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мышечная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масса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тела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</a:p>
                  </a:txBody>
                  <a:tcPr anchor="ctr"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53.3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1.87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48.1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1.43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вода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организма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кг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2.4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28.6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3.1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Внеклеточная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жидкость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кг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0.9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1.6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T w="12700" cmpd="sng">
                      <a:solidFill>
                        <a:schemeClr val="tx1"/>
                      </a:solidFill>
                      <a:prstDash val="soli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0275"/>
            <a:ext cx="12192000" cy="6899656"/>
            <a:chOff x="0" y="-10275"/>
            <a:chExt cx="12192000" cy="6899656"/>
          </a:xfrm>
        </p:grpSpPr>
        <p:sp>
          <p:nvSpPr>
            <p:cNvPr id="11" name="矩形 10"/>
            <p:cNvSpPr/>
            <p:nvPr/>
          </p:nvSpPr>
          <p:spPr>
            <a:xfrm>
              <a:off x="0" y="-1"/>
              <a:ext cx="12192000" cy="6868274"/>
            </a:xfrm>
            <a:prstGeom prst="rect">
              <a:avLst/>
            </a:prstGeom>
            <a:solidFill>
              <a:srgbClr val="FEF9F8">
                <a:alpha val="8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 ExtraBold" panose="00000900000000000000" pitchFamily="2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88360" y="187504"/>
              <a:ext cx="11815281" cy="6482993"/>
            </a:xfrm>
            <a:prstGeom prst="rect">
              <a:avLst/>
            </a:prstGeom>
            <a:noFill/>
            <a:ln w="19050">
              <a:solidFill>
                <a:srgbClr val="F3E6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 ExtraBold" panose="00000900000000000000" pitchFamily="2" charset="0"/>
              </a:endParaRPr>
            </a:p>
          </p:txBody>
        </p:sp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065304" y="3831772"/>
              <a:ext cx="3126696" cy="3036502"/>
            </a:xfrm>
            <a:prstGeom prst="rect">
              <a:avLst/>
            </a:prstGeom>
          </p:spPr>
        </p:pic>
        <p:pic>
          <p:nvPicPr>
            <p:cNvPr id="14" name="图形 13"/>
            <p:cNvPicPr>
              <a:picLocks noChangeAspect="1"/>
            </p:cNvPicPr>
            <p:nvPr/>
          </p:nvPicPr>
          <p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969500" y="0"/>
              <a:ext cx="2222500" cy="2126909"/>
            </a:xfrm>
            <a:prstGeom prst="rect">
              <a:avLst/>
            </a:prstGeom>
          </p:spPr>
        </p:pic>
        <p:pic>
          <p:nvPicPr>
            <p:cNvPr id="15" name="图形 14"/>
            <p:cNvPicPr>
              <a:picLocks noChangeAspect="1"/>
            </p:cNvPicPr>
            <p:nvPr/>
          </p:nvPicPr>
          <p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0" y="4620897"/>
              <a:ext cx="1582220" cy="2268484"/>
            </a:xfrm>
            <a:prstGeom prst="rect">
              <a:avLst/>
            </a:prstGeom>
          </p:spPr>
        </p:pic>
        <p:pic>
          <p:nvPicPr>
            <p:cNvPr id="16" name="图形 15"/>
            <p:cNvPicPr>
              <a:picLocks noChangeAspect="1"/>
            </p:cNvPicPr>
            <p:nvPr/>
          </p:nvPicPr>
          <p:blipFill>
            <a:blip r:embed="rId11" cstate="print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0" y="-10275"/>
              <a:ext cx="2844799" cy="2997746"/>
            </a:xfrm>
            <a:prstGeom prst="rect">
              <a:avLst/>
            </a:prstGeom>
          </p:spPr>
        </p:pic>
      </p:grpSp>
      <p:sp>
        <p:nvSpPr>
          <p:cNvPr id="3" name="Текстовое поле 2"/>
          <p:cNvSpPr txBox="1"/>
          <p:nvPr/>
        </p:nvSpPr>
        <p:spPr>
          <a:xfrm>
            <a:off x="325755" y="236220"/>
            <a:ext cx="11480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Потребление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пищевых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продуктов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нетто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сутки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детьми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различными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показателями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пищевого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altLang="en-US" sz="240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атуса</a:t>
            </a:r>
            <a:endParaRPr lang="ru-RU" altLang="en-US" sz="24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/>
          <p:nvPr>
            <p:custDataLst>
              <p:tags r:id="rId2"/>
            </p:custDataLst>
          </p:nvPr>
        </p:nvGraphicFramePr>
        <p:xfrm>
          <a:off x="213359" y="1082039"/>
          <a:ext cx="11734800" cy="5613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6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6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46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469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1547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пищевых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продуктов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Фактическое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потребление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сутки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рекомендуемого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количества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пищевым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статусом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2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оптимальным</a:t>
                      </a:r>
                    </a:p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сравнения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избыточным</a:t>
                      </a:r>
                    </a:p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основная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оптимальным</a:t>
                      </a:r>
                    </a:p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сравнения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избыточным</a:t>
                      </a:r>
                    </a:p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основная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029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Молоко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124 ± 32.3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194 ± 43.9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41.3 ± 10.8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64.7 ± 14.6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029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Творог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15.6 ± 5.3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21.3 ± 7.7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31.2 ± 10.6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42.6 ± 15.4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029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Сыр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6.3 ± 2.1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8.7 ± 3.2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63.0 ± 21.0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87.0 ± 32.0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029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Масло сливочное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5.7 ± 1.6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11.3 ± 3.1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19,0 ± 5.3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37.6 ± 10.3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029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Мясо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65 ± 9.2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105 ± 16.7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92.8 ± 13.1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150 ± 23.8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029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Рыба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21.5 ± 5.6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14.4 ± 3.3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37.1 ± 9.6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24.8 ± 5.7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029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Птица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28.3 ± 4.8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42.6 ± 8.5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80.9 ± 13.7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122 ± 24.3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9029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Яйца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24.8 ± 7.6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65.4 ± 12.8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49.6 ± 15.2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131 ± 25.6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9029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Овощи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131 ± 34.0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165 ± 47.4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46.8 ± 12.1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58.9 ± 16.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9029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Фрукты </a:t>
                      </a:r>
                    </a:p>
                  </a:txBody>
                  <a:tcPr marL="0" marR="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157 ± 22.7 </a:t>
                      </a:r>
                    </a:p>
                  </a:txBody>
                  <a:tcPr marL="0" marR="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178 ± 36.8 </a:t>
                      </a:r>
                    </a:p>
                  </a:txBody>
                  <a:tcPr marL="0" marR="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84.8 ± 12.2</a:t>
                      </a:r>
                    </a:p>
                  </a:txBody>
                  <a:tcPr marL="0" marR="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ru-RU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96.2 </a:t>
                      </a:r>
                      <a:r>
                        <a:rPr lang="en-US" altLang="en-US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±</a:t>
                      </a:r>
                      <a:r>
                        <a:rPr lang="en-US" altLang="ru-RU" sz="1800" dirty="0">
                          <a:latin typeface="Arial" panose="020B0604020202020204"/>
                          <a:ea typeface="SimSun" panose="02010600030101010101" pitchFamily="2" charset="-122"/>
                        </a:rPr>
                        <a:t> 19.9 </a:t>
                      </a:r>
                    </a:p>
                  </a:txBody>
                  <a:tcPr marL="0" marR="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0275"/>
            <a:ext cx="12192000" cy="6899656"/>
            <a:chOff x="0" y="-10275"/>
            <a:chExt cx="12192000" cy="6899656"/>
          </a:xfrm>
        </p:grpSpPr>
        <p:sp>
          <p:nvSpPr>
            <p:cNvPr id="11" name="矩形 10"/>
            <p:cNvSpPr/>
            <p:nvPr/>
          </p:nvSpPr>
          <p:spPr>
            <a:xfrm>
              <a:off x="0" y="-1"/>
              <a:ext cx="12192000" cy="6868274"/>
            </a:xfrm>
            <a:prstGeom prst="rect">
              <a:avLst/>
            </a:prstGeom>
            <a:solidFill>
              <a:srgbClr val="FEF9F8">
                <a:alpha val="8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 ExtraBold" panose="00000900000000000000" pitchFamily="2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88360" y="187504"/>
              <a:ext cx="11815281" cy="6482993"/>
            </a:xfrm>
            <a:prstGeom prst="rect">
              <a:avLst/>
            </a:prstGeom>
            <a:noFill/>
            <a:ln w="19050">
              <a:solidFill>
                <a:srgbClr val="F3E6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 ExtraBold" panose="00000900000000000000" pitchFamily="2" charset="0"/>
              </a:endParaRPr>
            </a:p>
          </p:txBody>
        </p:sp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065304" y="3831772"/>
              <a:ext cx="3126696" cy="3036502"/>
            </a:xfrm>
            <a:prstGeom prst="rect">
              <a:avLst/>
            </a:prstGeom>
          </p:spPr>
        </p:pic>
        <p:pic>
          <p:nvPicPr>
            <p:cNvPr id="14" name="图形 13"/>
            <p:cNvPicPr>
              <a:picLocks noChangeAspect="1"/>
            </p:cNvPicPr>
            <p:nvPr/>
          </p:nvPicPr>
          <p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969500" y="0"/>
              <a:ext cx="2222500" cy="2126909"/>
            </a:xfrm>
            <a:prstGeom prst="rect">
              <a:avLst/>
            </a:prstGeom>
          </p:spPr>
        </p:pic>
        <p:pic>
          <p:nvPicPr>
            <p:cNvPr id="15" name="图形 14"/>
            <p:cNvPicPr>
              <a:picLocks noChangeAspect="1"/>
            </p:cNvPicPr>
            <p:nvPr/>
          </p:nvPicPr>
          <p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0" y="4620897"/>
              <a:ext cx="1582220" cy="2268484"/>
            </a:xfrm>
            <a:prstGeom prst="rect">
              <a:avLst/>
            </a:prstGeom>
          </p:spPr>
        </p:pic>
        <p:pic>
          <p:nvPicPr>
            <p:cNvPr id="16" name="图形 15"/>
            <p:cNvPicPr>
              <a:picLocks noChangeAspect="1"/>
            </p:cNvPicPr>
            <p:nvPr/>
          </p:nvPicPr>
          <p:blipFill>
            <a:blip r:embed="rId11" cstate="print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0" y="-10275"/>
              <a:ext cx="2844799" cy="2997746"/>
            </a:xfrm>
            <a:prstGeom prst="rect">
              <a:avLst/>
            </a:prstGeom>
          </p:spPr>
        </p:pic>
      </p:grpSp>
      <p:sp>
        <p:nvSpPr>
          <p:cNvPr id="3" name="Текстовое поле 2"/>
          <p:cNvSpPr txBox="1"/>
          <p:nvPr/>
        </p:nvSpPr>
        <p:spPr>
          <a:xfrm>
            <a:off x="432435" y="198120"/>
            <a:ext cx="11480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Потребление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пищевых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продуктов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нетто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сутки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детьми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различными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показателями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пищевого</a:t>
            </a:r>
            <a:r>
              <a:rPr lang="en-US" alt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altLang="en-US" sz="240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атуса</a:t>
            </a:r>
            <a:r>
              <a:rPr lang="ru-RU" altLang="en-US" sz="24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400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(продолжение)</a:t>
            </a:r>
            <a:endParaRPr lang="ru-RU" altLang="en-US" sz="24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/>
          <p:nvPr>
            <p:custDataLst>
              <p:tags r:id="rId2"/>
            </p:custDataLst>
          </p:nvPr>
        </p:nvGraphicFramePr>
        <p:xfrm>
          <a:off x="396239" y="1158242"/>
          <a:ext cx="11490960" cy="5338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98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98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4048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пищевых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продуктов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Фактическое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потребление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сутки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рекомендуемого</a:t>
                      </a:r>
                      <a:r>
                        <a:rPr lang="en-US" alt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количества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6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пищевым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статусом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4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оптимальным</a:t>
                      </a:r>
                    </a:p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сравнения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избыточным</a:t>
                      </a:r>
                    </a:p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основная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оптимальным</a:t>
                      </a:r>
                    </a:p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сравнения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избыточным</a:t>
                      </a:r>
                    </a:p>
                    <a:p>
                      <a:pPr algn="ctr">
                        <a:buNone/>
                      </a:pP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основная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0432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Хлебобулочные изделия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153 ± 36.5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278 ± 49.6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66.5 ± 15.8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121 ± 21.6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6503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Макаронные изделия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8.4 ± 3.2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22.8 ± 5.5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56.0 ± 21.3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152 ± 36.7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6503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Масло растительное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12.5 ± 3.3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18.2 ± 4.7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83.3 ± 22.0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120 ± 31.3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6503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Кондитерские изделия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16.9 ± 4.2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45.1 ± 10.4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169 ± 42.0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 451 ± 104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6503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Сахар добавленный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35.7 ± 7.8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65.8 ± 12.6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89.2 ± 19.5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165 ± 31.5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6503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Картофель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107 ± 33.5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172 ± 48.9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56.3 ± 17.6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90.5 ± 25.7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6280d3cd-a2f3-4411-aa26-429636e436ac"/>
  <p:tag name="COMMONDATA" val="eyJoZGlkIjoiODliZWY4OTY0MGRkODE3MzUwYWNjNzJlOTZjZjEzO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68*559"/>
  <p:tag name="TABLE_ENDDRAG_RECT" val="43*88*868*5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95347;#90672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68*559"/>
  <p:tag name="TABLE_ENDDRAG_RECT" val="43*88*868*55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95347;#90672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68*559"/>
  <p:tag name="TABLE_ENDDRAG_RECT" val="43*88*868*55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95347;#90672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68*559"/>
  <p:tag name="TABLE_ENDDRAG_RECT" val="43*88*868*55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95347;#90672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95347;#90672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95347;#90672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95347;#90672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95347;#90672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95347;#90672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95347;#90672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95347;#90672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78*368"/>
  <p:tag name="TABLE_ENDDRAG_RECT" val="137*121*678*3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95347;#90672;"/>
</p:tagLst>
</file>

<file path=ppt/theme/theme1.xml><?xml version="1.0" encoding="utf-8"?>
<a:theme xmlns:a="http://schemas.openxmlformats.org/drawingml/2006/main" name="Office 主题​​">
  <a:themeElements>
    <a:clrScheme name="自定义 20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AB94"/>
      </a:accent1>
      <a:accent2>
        <a:srgbClr val="E8CF9C"/>
      </a:accent2>
      <a:accent3>
        <a:srgbClr val="F4AB94"/>
      </a:accent3>
      <a:accent4>
        <a:srgbClr val="E8CF9C"/>
      </a:accent4>
      <a:accent5>
        <a:srgbClr val="F4AB94"/>
      </a:accent5>
      <a:accent6>
        <a:srgbClr val="E8CF9C"/>
      </a:accent6>
      <a:hlink>
        <a:srgbClr val="0563C1"/>
      </a:hlink>
      <a:folHlink>
        <a:srgbClr val="954F72"/>
      </a:folHlink>
    </a:clrScheme>
    <a:fontScheme name="自定义 25">
      <a:majorFont>
        <a:latin typeface="Montserrat ExtraBold"/>
        <a:ea typeface="Montserrat ExtraBold"/>
        <a:cs typeface=""/>
      </a:majorFont>
      <a:minorFont>
        <a:latin typeface="Manrope SemiBold"/>
        <a:ea typeface="Manrope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20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AB94"/>
      </a:accent1>
      <a:accent2>
        <a:srgbClr val="E8CF9C"/>
      </a:accent2>
      <a:accent3>
        <a:srgbClr val="F4AB94"/>
      </a:accent3>
      <a:accent4>
        <a:srgbClr val="E8CF9C"/>
      </a:accent4>
      <a:accent5>
        <a:srgbClr val="F4AB94"/>
      </a:accent5>
      <a:accent6>
        <a:srgbClr val="E8CF9C"/>
      </a:accent6>
      <a:hlink>
        <a:srgbClr val="0563C1"/>
      </a:hlink>
      <a:folHlink>
        <a:srgbClr val="954F72"/>
      </a:folHlink>
    </a:clrScheme>
    <a:fontScheme name="自定义 25">
      <a:majorFont>
        <a:latin typeface="Montserrat ExtraBold"/>
        <a:ea typeface="Montserrat ExtraBold"/>
        <a:cs typeface=""/>
      </a:majorFont>
      <a:minorFont>
        <a:latin typeface="Manrope SemiBold"/>
        <a:ea typeface="Manrope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20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AB94"/>
      </a:accent1>
      <a:accent2>
        <a:srgbClr val="E8CF9C"/>
      </a:accent2>
      <a:accent3>
        <a:srgbClr val="F4AB94"/>
      </a:accent3>
      <a:accent4>
        <a:srgbClr val="E8CF9C"/>
      </a:accent4>
      <a:accent5>
        <a:srgbClr val="F4AB94"/>
      </a:accent5>
      <a:accent6>
        <a:srgbClr val="E8CF9C"/>
      </a:accent6>
      <a:hlink>
        <a:srgbClr val="0563C1"/>
      </a:hlink>
      <a:folHlink>
        <a:srgbClr val="954F72"/>
      </a:folHlink>
    </a:clrScheme>
    <a:fontScheme name="自定义 25">
      <a:majorFont>
        <a:latin typeface="Montserrat ExtraBold"/>
        <a:ea typeface="Montserrat ExtraBold"/>
        <a:cs typeface=""/>
      </a:majorFont>
      <a:minorFont>
        <a:latin typeface="Manrope SemiBold"/>
        <a:ea typeface="Manrope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自定义 20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AB94"/>
      </a:accent1>
      <a:accent2>
        <a:srgbClr val="E8CF9C"/>
      </a:accent2>
      <a:accent3>
        <a:srgbClr val="F4AB94"/>
      </a:accent3>
      <a:accent4>
        <a:srgbClr val="E8CF9C"/>
      </a:accent4>
      <a:accent5>
        <a:srgbClr val="F4AB94"/>
      </a:accent5>
      <a:accent6>
        <a:srgbClr val="E8CF9C"/>
      </a:accent6>
      <a:hlink>
        <a:srgbClr val="0563C1"/>
      </a:hlink>
      <a:folHlink>
        <a:srgbClr val="954F72"/>
      </a:folHlink>
    </a:clrScheme>
    <a:fontScheme name="自定义 25">
      <a:majorFont>
        <a:latin typeface="Montserrat ExtraBold"/>
        <a:ea typeface="Montserrat ExtraBold"/>
        <a:cs typeface=""/>
      </a:majorFont>
      <a:minorFont>
        <a:latin typeface="Manrope SemiBold"/>
        <a:ea typeface="Manrope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自定义 20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AB94"/>
      </a:accent1>
      <a:accent2>
        <a:srgbClr val="E8CF9C"/>
      </a:accent2>
      <a:accent3>
        <a:srgbClr val="F4AB94"/>
      </a:accent3>
      <a:accent4>
        <a:srgbClr val="E8CF9C"/>
      </a:accent4>
      <a:accent5>
        <a:srgbClr val="F4AB94"/>
      </a:accent5>
      <a:accent6>
        <a:srgbClr val="E8CF9C"/>
      </a:accent6>
      <a:hlink>
        <a:srgbClr val="0563C1"/>
      </a:hlink>
      <a:folHlink>
        <a:srgbClr val="954F72"/>
      </a:folHlink>
    </a:clrScheme>
    <a:fontScheme name="自定义 25">
      <a:majorFont>
        <a:latin typeface="Montserrat ExtraBold"/>
        <a:ea typeface="Montserrat ExtraBold"/>
        <a:cs typeface=""/>
      </a:majorFont>
      <a:minorFont>
        <a:latin typeface="Manrope SemiBold"/>
        <a:ea typeface="Manrope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anrope SemiBold"/>
        <a:ea typeface=""/>
        <a:cs typeface=""/>
        <a:font script="Jpan" typeface="游ゴシック"/>
        <a:font script="Hang" typeface="맑은 고딕"/>
        <a:font script="Hans" typeface="Manrope SemiBold"/>
        <a:font script="Hant" typeface="新細明體"/>
        <a:font script="Arab" typeface="Montserrat ExtraBold"/>
        <a:font script="Hebr" typeface="Montserrat Extra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 Extra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anrope Semi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anrope SemiBold"/>
        <a:ea typeface=""/>
        <a:cs typeface=""/>
        <a:font script="Jpan" typeface="ＭＳ Ｐゴシック"/>
        <a:font script="Hang" typeface="맑은 고딕"/>
        <a:font script="Hans" typeface="Manrope SemiBold"/>
        <a:font script="Hant" typeface="新細明體"/>
        <a:font script="Arab" typeface="Montserrat ExtraBold"/>
        <a:font script="Hebr" typeface="Montserrat Extra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 Extra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1675</Words>
  <Application>Microsoft Office PowerPoint</Application>
  <PresentationFormat>Произвольный</PresentationFormat>
  <Paragraphs>327</Paragraphs>
  <Slides>15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Manrope SemiBold</vt:lpstr>
      <vt:lpstr>Montserrat ExtraBold</vt:lpstr>
      <vt:lpstr>Arial Black</vt:lpstr>
      <vt:lpstr>Times New Roman</vt:lpstr>
      <vt:lpstr>Wingdings</vt:lpstr>
      <vt:lpstr>Roboto</vt:lpstr>
      <vt:lpstr>SimSun</vt:lpstr>
      <vt:lpstr>Office 主题​​</vt:lpstr>
      <vt:lpstr>1_Office 主题​​</vt:lpstr>
      <vt:lpstr>2_Office 主题​​</vt:lpstr>
      <vt:lpstr>3_Office 主题​​</vt:lpstr>
      <vt:lpstr>4_Office 主题​​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104</cp:revision>
  <dcterms:created xsi:type="dcterms:W3CDTF">2023-03-30T13:00:00Z</dcterms:created>
  <dcterms:modified xsi:type="dcterms:W3CDTF">2025-04-09T17:41:58Z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31BF6CAB041F464FBAF29212E44732BB_13</vt:lpwstr>
  </property>
  <property fmtid="{D5CDD505-2E9C-101B-9397-08002B2CF9AE}" pid="3" name="KSOProductBuildVer">
    <vt:lpwstr>1049-12.2.0.19307</vt:lpwstr>
  </property>
</Properties>
</file>