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1" r:id="rId4"/>
    <p:sldId id="268" r:id="rId5"/>
    <p:sldId id="263" r:id="rId6"/>
    <p:sldId id="274" r:id="rId7"/>
    <p:sldId id="260" r:id="rId8"/>
    <p:sldId id="275" r:id="rId9"/>
    <p:sldId id="270" r:id="rId10"/>
    <p:sldId id="264" r:id="rId11"/>
    <p:sldId id="256" r:id="rId12"/>
    <p:sldId id="27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55"/>
    <a:srgbClr val="EB15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8A6C2-6996-4B66-96BE-DB5E0258F10C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A4641F-0EB4-474C-8D5E-8D8C02285156}">
      <dgm:prSet custT="1"/>
      <dgm:spPr/>
      <dgm:t>
        <a:bodyPr/>
        <a:lstStyle/>
        <a:p>
          <a:pPr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Экстернальный локус контроля   </a:t>
          </a:r>
          <a:r>
            <a:rPr lang="ru-RU" sz="2000" dirty="0"/>
            <a:t>	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4,9;         p≤0.01</a:t>
          </a:r>
        </a:p>
      </dgm:t>
    </dgm:pt>
    <dgm:pt modelId="{E1A284BD-3D2D-4105-A03D-8D5447A851E4}" type="parTrans" cxnId="{76B12189-ADB6-4F68-9E07-68636317AD3E}">
      <dgm:prSet/>
      <dgm:spPr/>
      <dgm:t>
        <a:bodyPr/>
        <a:lstStyle/>
        <a:p>
          <a:endParaRPr lang="ru-RU"/>
        </a:p>
      </dgm:t>
    </dgm:pt>
    <dgm:pt modelId="{83A86F39-6DA2-471A-BDDD-3DD2ADCC2132}" type="sibTrans" cxnId="{76B12189-ADB6-4F68-9E07-68636317AD3E}">
      <dgm:prSet/>
      <dgm:spPr/>
      <dgm:t>
        <a:bodyPr/>
        <a:lstStyle/>
        <a:p>
          <a:endParaRPr lang="ru-RU"/>
        </a:p>
      </dgm:t>
    </dgm:pt>
    <dgm:pt modelId="{CD89F870-C967-46C9-9126-5260DF58CC91}">
      <dgm:prSet custT="1"/>
      <dgm:spPr/>
      <dgm:t>
        <a:bodyPr/>
        <a:lstStyle/>
        <a:p>
          <a:pPr rtl="0"/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Интернальный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локус контроля </a:t>
          </a:r>
          <a:r>
            <a:rPr lang="ru-RU" sz="2000" dirty="0"/>
            <a:t>	    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2,6;         p≤0.05</a:t>
          </a:r>
        </a:p>
      </dgm:t>
    </dgm:pt>
    <dgm:pt modelId="{62F69C7E-F9F4-4D3A-AFB1-DDA6DDC1E612}" type="parTrans" cxnId="{B28AAFC0-D2BF-4757-A5C1-275803F4BE10}">
      <dgm:prSet/>
      <dgm:spPr/>
      <dgm:t>
        <a:bodyPr/>
        <a:lstStyle/>
        <a:p>
          <a:endParaRPr lang="ru-RU"/>
        </a:p>
      </dgm:t>
    </dgm:pt>
    <dgm:pt modelId="{E4191D8A-15EA-470D-816A-00903A8A1718}" type="sibTrans" cxnId="{B28AAFC0-D2BF-4757-A5C1-275803F4BE10}">
      <dgm:prSet/>
      <dgm:spPr/>
      <dgm:t>
        <a:bodyPr/>
        <a:lstStyle/>
        <a:p>
          <a:endParaRPr lang="ru-RU"/>
        </a:p>
      </dgm:t>
    </dgm:pt>
    <dgm:pt modelId="{2BB6DA59-010B-4004-84BE-2471E44C78AC}" type="pres">
      <dgm:prSet presAssocID="{ABC8A6C2-6996-4B66-96BE-DB5E0258F10C}" presName="Name0" presStyleCnt="0">
        <dgm:presLayoutVars>
          <dgm:chMax val="7"/>
          <dgm:chPref val="7"/>
          <dgm:dir/>
        </dgm:presLayoutVars>
      </dgm:prSet>
      <dgm:spPr/>
    </dgm:pt>
    <dgm:pt modelId="{5D438013-930B-4618-BDB7-7F94E131C07E}" type="pres">
      <dgm:prSet presAssocID="{ABC8A6C2-6996-4B66-96BE-DB5E0258F10C}" presName="Name1" presStyleCnt="0"/>
      <dgm:spPr/>
    </dgm:pt>
    <dgm:pt modelId="{E724C9CB-670F-44B7-BC43-243EB71B62ED}" type="pres">
      <dgm:prSet presAssocID="{ABC8A6C2-6996-4B66-96BE-DB5E0258F10C}" presName="cycle" presStyleCnt="0"/>
      <dgm:spPr/>
    </dgm:pt>
    <dgm:pt modelId="{05C376F9-3C9D-452D-BB49-F30784D626A3}" type="pres">
      <dgm:prSet presAssocID="{ABC8A6C2-6996-4B66-96BE-DB5E0258F10C}" presName="srcNode" presStyleLbl="node1" presStyleIdx="0" presStyleCnt="2"/>
      <dgm:spPr/>
    </dgm:pt>
    <dgm:pt modelId="{36D04FCC-FD69-4468-94B8-A759A7C7EC1D}" type="pres">
      <dgm:prSet presAssocID="{ABC8A6C2-6996-4B66-96BE-DB5E0258F10C}" presName="conn" presStyleLbl="parChTrans1D2" presStyleIdx="0" presStyleCnt="1"/>
      <dgm:spPr/>
    </dgm:pt>
    <dgm:pt modelId="{39A74BA8-76C4-4D45-A8EF-D1475418FA02}" type="pres">
      <dgm:prSet presAssocID="{ABC8A6C2-6996-4B66-96BE-DB5E0258F10C}" presName="extraNode" presStyleLbl="node1" presStyleIdx="0" presStyleCnt="2"/>
      <dgm:spPr/>
    </dgm:pt>
    <dgm:pt modelId="{F5AD9571-4445-4455-B9D9-BA89A96EB769}" type="pres">
      <dgm:prSet presAssocID="{ABC8A6C2-6996-4B66-96BE-DB5E0258F10C}" presName="dstNode" presStyleLbl="node1" presStyleIdx="0" presStyleCnt="2"/>
      <dgm:spPr/>
    </dgm:pt>
    <dgm:pt modelId="{62C72666-87EB-4556-BE30-36A53592D459}" type="pres">
      <dgm:prSet presAssocID="{6EA4641F-0EB4-474C-8D5E-8D8C02285156}" presName="text_1" presStyleLbl="node1" presStyleIdx="0" presStyleCnt="2">
        <dgm:presLayoutVars>
          <dgm:bulletEnabled val="1"/>
        </dgm:presLayoutVars>
      </dgm:prSet>
      <dgm:spPr/>
    </dgm:pt>
    <dgm:pt modelId="{8166FB32-BF0B-4230-A80A-BF4C3C36EBF4}" type="pres">
      <dgm:prSet presAssocID="{6EA4641F-0EB4-474C-8D5E-8D8C02285156}" presName="accent_1" presStyleCnt="0"/>
      <dgm:spPr/>
    </dgm:pt>
    <dgm:pt modelId="{E2D94510-4113-4677-99FE-BDCC410B3DF3}" type="pres">
      <dgm:prSet presAssocID="{6EA4641F-0EB4-474C-8D5E-8D8C02285156}" presName="accentRepeatNode" presStyleLbl="solidFgAcc1" presStyleIdx="0" presStyleCnt="2"/>
      <dgm:spPr/>
    </dgm:pt>
    <dgm:pt modelId="{59E2200E-4FED-4AB0-AC33-41C339A8A0CF}" type="pres">
      <dgm:prSet presAssocID="{CD89F870-C967-46C9-9126-5260DF58CC91}" presName="text_2" presStyleLbl="node1" presStyleIdx="1" presStyleCnt="2">
        <dgm:presLayoutVars>
          <dgm:bulletEnabled val="1"/>
        </dgm:presLayoutVars>
      </dgm:prSet>
      <dgm:spPr/>
    </dgm:pt>
    <dgm:pt modelId="{58FA3ECA-450A-4A3A-B439-5FD4A8630A25}" type="pres">
      <dgm:prSet presAssocID="{CD89F870-C967-46C9-9126-5260DF58CC91}" presName="accent_2" presStyleCnt="0"/>
      <dgm:spPr/>
    </dgm:pt>
    <dgm:pt modelId="{E5FC5343-ACF7-4DD1-A21F-6B37B7960091}" type="pres">
      <dgm:prSet presAssocID="{CD89F870-C967-46C9-9126-5260DF58CC91}" presName="accentRepeatNode" presStyleLbl="solidFgAcc1" presStyleIdx="1" presStyleCnt="2"/>
      <dgm:spPr/>
    </dgm:pt>
  </dgm:ptLst>
  <dgm:cxnLst>
    <dgm:cxn modelId="{7AAA8515-5FE4-429A-B158-D3E055841A82}" type="presOf" srcId="{CD89F870-C967-46C9-9126-5260DF58CC91}" destId="{59E2200E-4FED-4AB0-AC33-41C339A8A0CF}" srcOrd="0" destOrd="0" presId="urn:microsoft.com/office/officeart/2008/layout/VerticalCurvedList"/>
    <dgm:cxn modelId="{C7B5F72F-9E13-4F22-A0D1-CE680585C698}" type="presOf" srcId="{ABC8A6C2-6996-4B66-96BE-DB5E0258F10C}" destId="{2BB6DA59-010B-4004-84BE-2471E44C78AC}" srcOrd="0" destOrd="0" presId="urn:microsoft.com/office/officeart/2008/layout/VerticalCurvedList"/>
    <dgm:cxn modelId="{C0F6DC88-775B-4A79-864E-E426638B9720}" type="presOf" srcId="{6EA4641F-0EB4-474C-8D5E-8D8C02285156}" destId="{62C72666-87EB-4556-BE30-36A53592D459}" srcOrd="0" destOrd="0" presId="urn:microsoft.com/office/officeart/2008/layout/VerticalCurvedList"/>
    <dgm:cxn modelId="{76B12189-ADB6-4F68-9E07-68636317AD3E}" srcId="{ABC8A6C2-6996-4B66-96BE-DB5E0258F10C}" destId="{6EA4641F-0EB4-474C-8D5E-8D8C02285156}" srcOrd="0" destOrd="0" parTransId="{E1A284BD-3D2D-4105-A03D-8D5447A851E4}" sibTransId="{83A86F39-6DA2-471A-BDDD-3DD2ADCC2132}"/>
    <dgm:cxn modelId="{424D90AC-AD36-4A69-AC46-39B238E90BEC}" type="presOf" srcId="{83A86F39-6DA2-471A-BDDD-3DD2ADCC2132}" destId="{36D04FCC-FD69-4468-94B8-A759A7C7EC1D}" srcOrd="0" destOrd="0" presId="urn:microsoft.com/office/officeart/2008/layout/VerticalCurvedList"/>
    <dgm:cxn modelId="{B28AAFC0-D2BF-4757-A5C1-275803F4BE10}" srcId="{ABC8A6C2-6996-4B66-96BE-DB5E0258F10C}" destId="{CD89F870-C967-46C9-9126-5260DF58CC91}" srcOrd="1" destOrd="0" parTransId="{62F69C7E-F9F4-4D3A-AFB1-DDA6DDC1E612}" sibTransId="{E4191D8A-15EA-470D-816A-00903A8A1718}"/>
    <dgm:cxn modelId="{640E338E-E0E1-4B64-A46F-6D444261659E}" type="presParOf" srcId="{2BB6DA59-010B-4004-84BE-2471E44C78AC}" destId="{5D438013-930B-4618-BDB7-7F94E131C07E}" srcOrd="0" destOrd="0" presId="urn:microsoft.com/office/officeart/2008/layout/VerticalCurvedList"/>
    <dgm:cxn modelId="{07C1BB33-9241-4850-91E3-4ADFF20D2751}" type="presParOf" srcId="{5D438013-930B-4618-BDB7-7F94E131C07E}" destId="{E724C9CB-670F-44B7-BC43-243EB71B62ED}" srcOrd="0" destOrd="0" presId="urn:microsoft.com/office/officeart/2008/layout/VerticalCurvedList"/>
    <dgm:cxn modelId="{7AC016CE-2FAE-4008-82F6-654FC7944C1F}" type="presParOf" srcId="{E724C9CB-670F-44B7-BC43-243EB71B62ED}" destId="{05C376F9-3C9D-452D-BB49-F30784D626A3}" srcOrd="0" destOrd="0" presId="urn:microsoft.com/office/officeart/2008/layout/VerticalCurvedList"/>
    <dgm:cxn modelId="{E17460CF-98BC-465B-A5AB-81FEDAC685AA}" type="presParOf" srcId="{E724C9CB-670F-44B7-BC43-243EB71B62ED}" destId="{36D04FCC-FD69-4468-94B8-A759A7C7EC1D}" srcOrd="1" destOrd="0" presId="urn:microsoft.com/office/officeart/2008/layout/VerticalCurvedList"/>
    <dgm:cxn modelId="{3E38A9F2-12FD-4277-BB8B-237B8BBE40EC}" type="presParOf" srcId="{E724C9CB-670F-44B7-BC43-243EB71B62ED}" destId="{39A74BA8-76C4-4D45-A8EF-D1475418FA02}" srcOrd="2" destOrd="0" presId="urn:microsoft.com/office/officeart/2008/layout/VerticalCurvedList"/>
    <dgm:cxn modelId="{49BF5B84-07EB-4847-800F-B4B883BC4A02}" type="presParOf" srcId="{E724C9CB-670F-44B7-BC43-243EB71B62ED}" destId="{F5AD9571-4445-4455-B9D9-BA89A96EB769}" srcOrd="3" destOrd="0" presId="urn:microsoft.com/office/officeart/2008/layout/VerticalCurvedList"/>
    <dgm:cxn modelId="{D409C7D4-EE14-45B6-A75E-E968CCEE6F82}" type="presParOf" srcId="{5D438013-930B-4618-BDB7-7F94E131C07E}" destId="{62C72666-87EB-4556-BE30-36A53592D459}" srcOrd="1" destOrd="0" presId="urn:microsoft.com/office/officeart/2008/layout/VerticalCurvedList"/>
    <dgm:cxn modelId="{C501D879-271D-4FE2-A992-039D77241E51}" type="presParOf" srcId="{5D438013-930B-4618-BDB7-7F94E131C07E}" destId="{8166FB32-BF0B-4230-A80A-BF4C3C36EBF4}" srcOrd="2" destOrd="0" presId="urn:microsoft.com/office/officeart/2008/layout/VerticalCurvedList"/>
    <dgm:cxn modelId="{FF6F6356-0E33-4432-99D0-68C5B9AD8C7C}" type="presParOf" srcId="{8166FB32-BF0B-4230-A80A-BF4C3C36EBF4}" destId="{E2D94510-4113-4677-99FE-BDCC410B3DF3}" srcOrd="0" destOrd="0" presId="urn:microsoft.com/office/officeart/2008/layout/VerticalCurvedList"/>
    <dgm:cxn modelId="{64CEA2D1-EFE0-4257-AC33-33567A81670B}" type="presParOf" srcId="{5D438013-930B-4618-BDB7-7F94E131C07E}" destId="{59E2200E-4FED-4AB0-AC33-41C339A8A0CF}" srcOrd="3" destOrd="0" presId="urn:microsoft.com/office/officeart/2008/layout/VerticalCurvedList"/>
    <dgm:cxn modelId="{D4ADC35C-CF94-4EA4-BFF4-048AACE37A2E}" type="presParOf" srcId="{5D438013-930B-4618-BDB7-7F94E131C07E}" destId="{58FA3ECA-450A-4A3A-B439-5FD4A8630A25}" srcOrd="4" destOrd="0" presId="urn:microsoft.com/office/officeart/2008/layout/VerticalCurvedList"/>
    <dgm:cxn modelId="{575296EE-A9B9-4410-91BB-02961EF2E639}" type="presParOf" srcId="{58FA3ECA-450A-4A3A-B439-5FD4A8630A25}" destId="{E5FC5343-ACF7-4DD1-A21F-6B37B79600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D375D-0958-4FE3-93BE-912F32CFD4F6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8DCED7-2661-4BEC-9348-A8E3809E118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r>
            <a:rPr lang="ru-RU" sz="2000" dirty="0"/>
            <a:t>  				   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= 3,7;        p≤0.01</a:t>
          </a:r>
        </a:p>
      </dgm:t>
    </dgm:pt>
    <dgm:pt modelId="{085CAEE5-C1D3-4435-B96E-4F0AE2FD8229}" type="parTrans" cxnId="{F2B9FBDE-5A3F-4162-A157-BDEA6E285225}">
      <dgm:prSet/>
      <dgm:spPr/>
      <dgm:t>
        <a:bodyPr/>
        <a:lstStyle/>
        <a:p>
          <a:endParaRPr lang="ru-RU"/>
        </a:p>
      </dgm:t>
    </dgm:pt>
    <dgm:pt modelId="{C97E4EFE-488D-4035-BB65-67D7E6348C38}" type="sibTrans" cxnId="{F2B9FBDE-5A3F-4162-A157-BDEA6E285225}">
      <dgm:prSet/>
      <dgm:spPr/>
      <dgm:t>
        <a:bodyPr/>
        <a:lstStyle/>
        <a:p>
          <a:endParaRPr lang="ru-RU"/>
        </a:p>
      </dgm:t>
    </dgm:pt>
    <dgm:pt modelId="{9F2279EB-8445-4C37-AA3E-AE33159A6C0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  <a:r>
            <a:rPr lang="ru-RU" sz="2000" dirty="0"/>
            <a:t> 			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5,4; 	       p≤0.01</a:t>
          </a:r>
        </a:p>
      </dgm:t>
    </dgm:pt>
    <dgm:pt modelId="{0CE9C6A8-E1FD-401A-A085-0041D9DD513D}" type="parTrans" cxnId="{8F22BBD1-4DEF-475A-A2B5-745867132C2C}">
      <dgm:prSet/>
      <dgm:spPr/>
      <dgm:t>
        <a:bodyPr/>
        <a:lstStyle/>
        <a:p>
          <a:endParaRPr lang="ru-RU"/>
        </a:p>
      </dgm:t>
    </dgm:pt>
    <dgm:pt modelId="{57A0841B-9F1E-4F8C-BE60-E24F7ECDFDAB}" type="sibTrans" cxnId="{8F22BBD1-4DEF-475A-A2B5-745867132C2C}">
      <dgm:prSet/>
      <dgm:spPr/>
      <dgm:t>
        <a:bodyPr/>
        <a:lstStyle/>
        <a:p>
          <a:endParaRPr lang="ru-RU"/>
        </a:p>
      </dgm:t>
    </dgm:pt>
    <dgm:pt modelId="{26E98445-6F66-4838-AE5C-B603CFC8DC9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r>
            <a:rPr lang="ru-RU" sz="2000" dirty="0"/>
            <a:t> 		          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4;	      p≤0.01</a:t>
          </a:r>
        </a:p>
      </dgm:t>
    </dgm:pt>
    <dgm:pt modelId="{0D947C24-D9B6-483F-B652-B81EBD240B1C}" type="parTrans" cxnId="{60F44DA7-BE52-4813-8273-87E1F6C8ADC1}">
      <dgm:prSet/>
      <dgm:spPr/>
      <dgm:t>
        <a:bodyPr/>
        <a:lstStyle/>
        <a:p>
          <a:endParaRPr lang="ru-RU"/>
        </a:p>
      </dgm:t>
    </dgm:pt>
    <dgm:pt modelId="{046A2ABB-EEC7-474E-9227-B28D0A3EC939}" type="sibTrans" cxnId="{60F44DA7-BE52-4813-8273-87E1F6C8ADC1}">
      <dgm:prSet/>
      <dgm:spPr/>
      <dgm:t>
        <a:bodyPr/>
        <a:lstStyle/>
        <a:p>
          <a:endParaRPr lang="ru-RU"/>
        </a:p>
      </dgm:t>
    </dgm:pt>
    <dgm:pt modelId="{ACF662DC-F680-4EF2-A2D6-1F7CD52C253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/>
            <a:t>«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Локус-</a:t>
          </a:r>
          <a:r>
            <a:rPr lang="ru-RU" sz="2000" dirty="0"/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-Я</a:t>
          </a:r>
          <a:r>
            <a:rPr lang="ru-RU" sz="2000" dirty="0"/>
            <a:t>» 		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3,6; 	      p≤0.01</a:t>
          </a:r>
        </a:p>
      </dgm:t>
    </dgm:pt>
    <dgm:pt modelId="{501B96E7-4D3D-4B50-8F57-D89FC04E707E}" type="parTrans" cxnId="{92693560-CDCB-48D0-8220-302F0CB94A54}">
      <dgm:prSet/>
      <dgm:spPr/>
      <dgm:t>
        <a:bodyPr/>
        <a:lstStyle/>
        <a:p>
          <a:endParaRPr lang="ru-RU"/>
        </a:p>
      </dgm:t>
    </dgm:pt>
    <dgm:pt modelId="{EEB66B21-BEEB-42DA-8A92-0A3F5FDE91C4}" type="sibTrans" cxnId="{92693560-CDCB-48D0-8220-302F0CB94A54}">
      <dgm:prSet/>
      <dgm:spPr/>
      <dgm:t>
        <a:bodyPr/>
        <a:lstStyle/>
        <a:p>
          <a:endParaRPr lang="ru-RU"/>
        </a:p>
      </dgm:t>
    </dgm:pt>
    <dgm:pt modelId="{6CBE7238-5838-4B98-8A3E-DB2F77D0F4F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/>
            <a:t>«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Локус-</a:t>
          </a:r>
          <a:r>
            <a:rPr lang="ru-RU" sz="2000" dirty="0"/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жизни</a:t>
          </a:r>
          <a:r>
            <a:rPr lang="ru-RU" sz="2000" dirty="0"/>
            <a:t>» 	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5; 	       p≤0.01</a:t>
          </a:r>
        </a:p>
      </dgm:t>
    </dgm:pt>
    <dgm:pt modelId="{0F4BCDA1-D95D-4FF0-9AFE-F7EFCA0EBB52}" type="parTrans" cxnId="{6BF1135B-BE39-4432-8FFB-9AECF66281AA}">
      <dgm:prSet/>
      <dgm:spPr/>
      <dgm:t>
        <a:bodyPr/>
        <a:lstStyle/>
        <a:p>
          <a:endParaRPr lang="ru-RU"/>
        </a:p>
      </dgm:t>
    </dgm:pt>
    <dgm:pt modelId="{66164094-9FA9-4E00-A460-17721A9CEA82}" type="sibTrans" cxnId="{6BF1135B-BE39-4432-8FFB-9AECF66281AA}">
      <dgm:prSet/>
      <dgm:spPr/>
      <dgm:t>
        <a:bodyPr/>
        <a:lstStyle/>
        <a:p>
          <a:endParaRPr lang="ru-RU"/>
        </a:p>
      </dgm:t>
    </dgm:pt>
    <dgm:pt modelId="{F671D9DD-66F3-4638-8882-DB9C4995368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Осмысленность</a:t>
          </a:r>
          <a:r>
            <a:rPr lang="ru-RU" sz="2000" dirty="0"/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жизни 	</a:t>
          </a:r>
          <a:r>
            <a:rPr lang="ru-RU" sz="2000" dirty="0"/>
            <a:t>	    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7,1;        p≤0.01</a:t>
          </a:r>
        </a:p>
      </dgm:t>
    </dgm:pt>
    <dgm:pt modelId="{A691D4C0-8856-408E-B515-4FD9D2D9C9B4}" type="parTrans" cxnId="{697FE48C-D824-4590-BC8A-CA312EF692AE}">
      <dgm:prSet/>
      <dgm:spPr/>
      <dgm:t>
        <a:bodyPr/>
        <a:lstStyle/>
        <a:p>
          <a:endParaRPr lang="ru-RU"/>
        </a:p>
      </dgm:t>
    </dgm:pt>
    <dgm:pt modelId="{99979D98-66ED-4CC5-99F7-180A84B17462}" type="sibTrans" cxnId="{697FE48C-D824-4590-BC8A-CA312EF692AE}">
      <dgm:prSet/>
      <dgm:spPr/>
      <dgm:t>
        <a:bodyPr/>
        <a:lstStyle/>
        <a:p>
          <a:endParaRPr lang="ru-RU"/>
        </a:p>
      </dgm:t>
    </dgm:pt>
    <dgm:pt modelId="{0C54287D-50E4-4605-BCB4-AD4DBD5D9914}" type="pres">
      <dgm:prSet presAssocID="{006D375D-0958-4FE3-93BE-912F32CFD4F6}" presName="Name0" presStyleCnt="0">
        <dgm:presLayoutVars>
          <dgm:chMax val="7"/>
          <dgm:chPref val="7"/>
          <dgm:dir/>
        </dgm:presLayoutVars>
      </dgm:prSet>
      <dgm:spPr/>
    </dgm:pt>
    <dgm:pt modelId="{41BD4FA1-3E77-404C-AB77-0BA8CA4BD5C3}" type="pres">
      <dgm:prSet presAssocID="{006D375D-0958-4FE3-93BE-912F32CFD4F6}" presName="Name1" presStyleCnt="0"/>
      <dgm:spPr/>
    </dgm:pt>
    <dgm:pt modelId="{23D98853-E845-4416-9E4C-895CAABBFF79}" type="pres">
      <dgm:prSet presAssocID="{006D375D-0958-4FE3-93BE-912F32CFD4F6}" presName="cycle" presStyleCnt="0"/>
      <dgm:spPr/>
    </dgm:pt>
    <dgm:pt modelId="{D3C3F26C-274D-4D67-9480-D5E3A3CE8A70}" type="pres">
      <dgm:prSet presAssocID="{006D375D-0958-4FE3-93BE-912F32CFD4F6}" presName="srcNode" presStyleLbl="node1" presStyleIdx="0" presStyleCnt="6"/>
      <dgm:spPr/>
    </dgm:pt>
    <dgm:pt modelId="{DEB87DAC-C84E-406D-8C99-305CD6972E45}" type="pres">
      <dgm:prSet presAssocID="{006D375D-0958-4FE3-93BE-912F32CFD4F6}" presName="conn" presStyleLbl="parChTrans1D2" presStyleIdx="0" presStyleCnt="1"/>
      <dgm:spPr/>
    </dgm:pt>
    <dgm:pt modelId="{5DBB5F9E-E535-4740-9F56-D20AB9BCDB2E}" type="pres">
      <dgm:prSet presAssocID="{006D375D-0958-4FE3-93BE-912F32CFD4F6}" presName="extraNode" presStyleLbl="node1" presStyleIdx="0" presStyleCnt="6"/>
      <dgm:spPr/>
    </dgm:pt>
    <dgm:pt modelId="{7F4B1AAC-7E32-4CCE-B183-FFF3EFE2509B}" type="pres">
      <dgm:prSet presAssocID="{006D375D-0958-4FE3-93BE-912F32CFD4F6}" presName="dstNode" presStyleLbl="node1" presStyleIdx="0" presStyleCnt="6"/>
      <dgm:spPr/>
    </dgm:pt>
    <dgm:pt modelId="{6207AF4D-5AA3-4500-9C4F-481B0400ACB7}" type="pres">
      <dgm:prSet presAssocID="{588DCED7-2661-4BEC-9348-A8E3809E1183}" presName="text_1" presStyleLbl="node1" presStyleIdx="0" presStyleCnt="6">
        <dgm:presLayoutVars>
          <dgm:bulletEnabled val="1"/>
        </dgm:presLayoutVars>
      </dgm:prSet>
      <dgm:spPr/>
    </dgm:pt>
    <dgm:pt modelId="{875BBA39-CE4A-480A-89F2-21D4C41D8DD3}" type="pres">
      <dgm:prSet presAssocID="{588DCED7-2661-4BEC-9348-A8E3809E1183}" presName="accent_1" presStyleCnt="0"/>
      <dgm:spPr/>
    </dgm:pt>
    <dgm:pt modelId="{74C38609-C772-43CB-BAA0-2394306973AA}" type="pres">
      <dgm:prSet presAssocID="{588DCED7-2661-4BEC-9348-A8E3809E1183}" presName="accentRepeatNode" presStyleLbl="solidFgAcc1" presStyleIdx="0" presStyleCnt="6"/>
      <dgm:spPr/>
    </dgm:pt>
    <dgm:pt modelId="{D6B05467-3D0D-4ACD-9A5E-446C32C787F2}" type="pres">
      <dgm:prSet presAssocID="{9F2279EB-8445-4C37-AA3E-AE33159A6C0C}" presName="text_2" presStyleLbl="node1" presStyleIdx="1" presStyleCnt="6">
        <dgm:presLayoutVars>
          <dgm:bulletEnabled val="1"/>
        </dgm:presLayoutVars>
      </dgm:prSet>
      <dgm:spPr/>
    </dgm:pt>
    <dgm:pt modelId="{E8E4510F-F776-477E-9A4F-0ACEB5A062B0}" type="pres">
      <dgm:prSet presAssocID="{9F2279EB-8445-4C37-AA3E-AE33159A6C0C}" presName="accent_2" presStyleCnt="0"/>
      <dgm:spPr/>
    </dgm:pt>
    <dgm:pt modelId="{E9BDBC81-9F69-4537-8675-D32C9B9AB119}" type="pres">
      <dgm:prSet presAssocID="{9F2279EB-8445-4C37-AA3E-AE33159A6C0C}" presName="accentRepeatNode" presStyleLbl="solidFgAcc1" presStyleIdx="1" presStyleCnt="6"/>
      <dgm:spPr/>
    </dgm:pt>
    <dgm:pt modelId="{3C9BB3C0-2DF7-425D-9290-92666C810022}" type="pres">
      <dgm:prSet presAssocID="{26E98445-6F66-4838-AE5C-B603CFC8DC9F}" presName="text_3" presStyleLbl="node1" presStyleIdx="2" presStyleCnt="6">
        <dgm:presLayoutVars>
          <dgm:bulletEnabled val="1"/>
        </dgm:presLayoutVars>
      </dgm:prSet>
      <dgm:spPr/>
    </dgm:pt>
    <dgm:pt modelId="{CE53E2A3-FAEA-45C1-BB58-D965E66444F4}" type="pres">
      <dgm:prSet presAssocID="{26E98445-6F66-4838-AE5C-B603CFC8DC9F}" presName="accent_3" presStyleCnt="0"/>
      <dgm:spPr/>
    </dgm:pt>
    <dgm:pt modelId="{227F18C9-D9E6-4FA4-BF16-D3BB7707D997}" type="pres">
      <dgm:prSet presAssocID="{26E98445-6F66-4838-AE5C-B603CFC8DC9F}" presName="accentRepeatNode" presStyleLbl="solidFgAcc1" presStyleIdx="2" presStyleCnt="6"/>
      <dgm:spPr/>
    </dgm:pt>
    <dgm:pt modelId="{0BAF91CF-82B6-4EE5-90A4-DC3C3E6F9C96}" type="pres">
      <dgm:prSet presAssocID="{ACF662DC-F680-4EF2-A2D6-1F7CD52C253F}" presName="text_4" presStyleLbl="node1" presStyleIdx="3" presStyleCnt="6">
        <dgm:presLayoutVars>
          <dgm:bulletEnabled val="1"/>
        </dgm:presLayoutVars>
      </dgm:prSet>
      <dgm:spPr/>
    </dgm:pt>
    <dgm:pt modelId="{5FEA0FAE-745F-4D93-8D05-0383ABF285EC}" type="pres">
      <dgm:prSet presAssocID="{ACF662DC-F680-4EF2-A2D6-1F7CD52C253F}" presName="accent_4" presStyleCnt="0"/>
      <dgm:spPr/>
    </dgm:pt>
    <dgm:pt modelId="{F733B135-B8E8-46A2-8CEB-713BA2119823}" type="pres">
      <dgm:prSet presAssocID="{ACF662DC-F680-4EF2-A2D6-1F7CD52C253F}" presName="accentRepeatNode" presStyleLbl="solidFgAcc1" presStyleIdx="3" presStyleCnt="6"/>
      <dgm:spPr/>
    </dgm:pt>
    <dgm:pt modelId="{60C5A477-B50A-4B95-92D6-D9AC60C26CC6}" type="pres">
      <dgm:prSet presAssocID="{6CBE7238-5838-4B98-8A3E-DB2F77D0F4F9}" presName="text_5" presStyleLbl="node1" presStyleIdx="4" presStyleCnt="6">
        <dgm:presLayoutVars>
          <dgm:bulletEnabled val="1"/>
        </dgm:presLayoutVars>
      </dgm:prSet>
      <dgm:spPr/>
    </dgm:pt>
    <dgm:pt modelId="{3C9A8FD6-0F9F-4D55-BEF0-8AECAA3F0560}" type="pres">
      <dgm:prSet presAssocID="{6CBE7238-5838-4B98-8A3E-DB2F77D0F4F9}" presName="accent_5" presStyleCnt="0"/>
      <dgm:spPr/>
    </dgm:pt>
    <dgm:pt modelId="{973F1A30-43AC-4DA1-9A4F-DFAE5988E6CD}" type="pres">
      <dgm:prSet presAssocID="{6CBE7238-5838-4B98-8A3E-DB2F77D0F4F9}" presName="accentRepeatNode" presStyleLbl="solidFgAcc1" presStyleIdx="4" presStyleCnt="6"/>
      <dgm:spPr/>
    </dgm:pt>
    <dgm:pt modelId="{5F6186CF-803A-4874-BC2C-51E1561BCD48}" type="pres">
      <dgm:prSet presAssocID="{F671D9DD-66F3-4638-8882-DB9C49953685}" presName="text_6" presStyleLbl="node1" presStyleIdx="5" presStyleCnt="6">
        <dgm:presLayoutVars>
          <dgm:bulletEnabled val="1"/>
        </dgm:presLayoutVars>
      </dgm:prSet>
      <dgm:spPr/>
    </dgm:pt>
    <dgm:pt modelId="{17E269F8-C397-4655-B109-C6F4C140FE50}" type="pres">
      <dgm:prSet presAssocID="{F671D9DD-66F3-4638-8882-DB9C49953685}" presName="accent_6" presStyleCnt="0"/>
      <dgm:spPr/>
    </dgm:pt>
    <dgm:pt modelId="{96AEEC6D-9C03-4F4D-A554-FDE4ECB23E81}" type="pres">
      <dgm:prSet presAssocID="{F671D9DD-66F3-4638-8882-DB9C49953685}" presName="accentRepeatNode" presStyleLbl="solidFgAcc1" presStyleIdx="5" presStyleCnt="6"/>
      <dgm:spPr/>
    </dgm:pt>
  </dgm:ptLst>
  <dgm:cxnLst>
    <dgm:cxn modelId="{3A86AC28-E7C6-4CD8-B18B-FDC53978E475}" type="presOf" srcId="{9F2279EB-8445-4C37-AA3E-AE33159A6C0C}" destId="{D6B05467-3D0D-4ACD-9A5E-446C32C787F2}" srcOrd="0" destOrd="0" presId="urn:microsoft.com/office/officeart/2008/layout/VerticalCurvedList"/>
    <dgm:cxn modelId="{6BF1135B-BE39-4432-8FFB-9AECF66281AA}" srcId="{006D375D-0958-4FE3-93BE-912F32CFD4F6}" destId="{6CBE7238-5838-4B98-8A3E-DB2F77D0F4F9}" srcOrd="4" destOrd="0" parTransId="{0F4BCDA1-D95D-4FF0-9AFE-F7EFCA0EBB52}" sibTransId="{66164094-9FA9-4E00-A460-17721A9CEA82}"/>
    <dgm:cxn modelId="{92693560-CDCB-48D0-8220-302F0CB94A54}" srcId="{006D375D-0958-4FE3-93BE-912F32CFD4F6}" destId="{ACF662DC-F680-4EF2-A2D6-1F7CD52C253F}" srcOrd="3" destOrd="0" parTransId="{501B96E7-4D3D-4B50-8F57-D89FC04E707E}" sibTransId="{EEB66B21-BEEB-42DA-8A92-0A3F5FDE91C4}"/>
    <dgm:cxn modelId="{0DDC9741-C6D9-4C22-AF39-A6A91802C09D}" type="presOf" srcId="{006D375D-0958-4FE3-93BE-912F32CFD4F6}" destId="{0C54287D-50E4-4605-BCB4-AD4DBD5D9914}" srcOrd="0" destOrd="0" presId="urn:microsoft.com/office/officeart/2008/layout/VerticalCurvedList"/>
    <dgm:cxn modelId="{94CA9066-165C-40E1-BBF5-0B1F623EE1D3}" type="presOf" srcId="{ACF662DC-F680-4EF2-A2D6-1F7CD52C253F}" destId="{0BAF91CF-82B6-4EE5-90A4-DC3C3E6F9C96}" srcOrd="0" destOrd="0" presId="urn:microsoft.com/office/officeart/2008/layout/VerticalCurvedList"/>
    <dgm:cxn modelId="{8E33466A-5C32-4B80-BC7D-FE989C228EE0}" type="presOf" srcId="{6CBE7238-5838-4B98-8A3E-DB2F77D0F4F9}" destId="{60C5A477-B50A-4B95-92D6-D9AC60C26CC6}" srcOrd="0" destOrd="0" presId="urn:microsoft.com/office/officeart/2008/layout/VerticalCurvedList"/>
    <dgm:cxn modelId="{FFE91E88-7295-4FF7-9E5A-19B9081063F2}" type="presOf" srcId="{F671D9DD-66F3-4638-8882-DB9C49953685}" destId="{5F6186CF-803A-4874-BC2C-51E1561BCD48}" srcOrd="0" destOrd="0" presId="urn:microsoft.com/office/officeart/2008/layout/VerticalCurvedList"/>
    <dgm:cxn modelId="{697FE48C-D824-4590-BC8A-CA312EF692AE}" srcId="{006D375D-0958-4FE3-93BE-912F32CFD4F6}" destId="{F671D9DD-66F3-4638-8882-DB9C49953685}" srcOrd="5" destOrd="0" parTransId="{A691D4C0-8856-408E-B515-4FD9D2D9C9B4}" sibTransId="{99979D98-66ED-4CC5-99F7-180A84B17462}"/>
    <dgm:cxn modelId="{60F44DA7-BE52-4813-8273-87E1F6C8ADC1}" srcId="{006D375D-0958-4FE3-93BE-912F32CFD4F6}" destId="{26E98445-6F66-4838-AE5C-B603CFC8DC9F}" srcOrd="2" destOrd="0" parTransId="{0D947C24-D9B6-483F-B652-B81EBD240B1C}" sibTransId="{046A2ABB-EEC7-474E-9227-B28D0A3EC939}"/>
    <dgm:cxn modelId="{1DDD47B4-2475-4686-BE0A-AA41AF629C89}" type="presOf" srcId="{588DCED7-2661-4BEC-9348-A8E3809E1183}" destId="{6207AF4D-5AA3-4500-9C4F-481B0400ACB7}" srcOrd="0" destOrd="0" presId="urn:microsoft.com/office/officeart/2008/layout/VerticalCurvedList"/>
    <dgm:cxn modelId="{8F22BBD1-4DEF-475A-A2B5-745867132C2C}" srcId="{006D375D-0958-4FE3-93BE-912F32CFD4F6}" destId="{9F2279EB-8445-4C37-AA3E-AE33159A6C0C}" srcOrd="1" destOrd="0" parTransId="{0CE9C6A8-E1FD-401A-A085-0041D9DD513D}" sibTransId="{57A0841B-9F1E-4F8C-BE60-E24F7ECDFDAB}"/>
    <dgm:cxn modelId="{F2B9FBDE-5A3F-4162-A157-BDEA6E285225}" srcId="{006D375D-0958-4FE3-93BE-912F32CFD4F6}" destId="{588DCED7-2661-4BEC-9348-A8E3809E1183}" srcOrd="0" destOrd="0" parTransId="{085CAEE5-C1D3-4435-B96E-4F0AE2FD8229}" sibTransId="{C97E4EFE-488D-4035-BB65-67D7E6348C38}"/>
    <dgm:cxn modelId="{252A39E7-B55B-4C34-BEB9-B465321C8B07}" type="presOf" srcId="{26E98445-6F66-4838-AE5C-B603CFC8DC9F}" destId="{3C9BB3C0-2DF7-425D-9290-92666C810022}" srcOrd="0" destOrd="0" presId="urn:microsoft.com/office/officeart/2008/layout/VerticalCurvedList"/>
    <dgm:cxn modelId="{37B387FD-CFBE-47EC-9168-0E3D46178D9F}" type="presOf" srcId="{C97E4EFE-488D-4035-BB65-67D7E6348C38}" destId="{DEB87DAC-C84E-406D-8C99-305CD6972E45}" srcOrd="0" destOrd="0" presId="urn:microsoft.com/office/officeart/2008/layout/VerticalCurvedList"/>
    <dgm:cxn modelId="{F5D4403B-6BC0-4FE2-8F8F-280E76A03B28}" type="presParOf" srcId="{0C54287D-50E4-4605-BCB4-AD4DBD5D9914}" destId="{41BD4FA1-3E77-404C-AB77-0BA8CA4BD5C3}" srcOrd="0" destOrd="0" presId="urn:microsoft.com/office/officeart/2008/layout/VerticalCurvedList"/>
    <dgm:cxn modelId="{D345B9AF-7FE8-4506-B26E-8A652DF9BB8F}" type="presParOf" srcId="{41BD4FA1-3E77-404C-AB77-0BA8CA4BD5C3}" destId="{23D98853-E845-4416-9E4C-895CAABBFF79}" srcOrd="0" destOrd="0" presId="urn:microsoft.com/office/officeart/2008/layout/VerticalCurvedList"/>
    <dgm:cxn modelId="{82CDDA40-949B-468F-8334-E582C8E726DB}" type="presParOf" srcId="{23D98853-E845-4416-9E4C-895CAABBFF79}" destId="{D3C3F26C-274D-4D67-9480-D5E3A3CE8A70}" srcOrd="0" destOrd="0" presId="urn:microsoft.com/office/officeart/2008/layout/VerticalCurvedList"/>
    <dgm:cxn modelId="{76A384B1-2642-4538-88D7-0F6250304A60}" type="presParOf" srcId="{23D98853-E845-4416-9E4C-895CAABBFF79}" destId="{DEB87DAC-C84E-406D-8C99-305CD6972E45}" srcOrd="1" destOrd="0" presId="urn:microsoft.com/office/officeart/2008/layout/VerticalCurvedList"/>
    <dgm:cxn modelId="{844CE6CC-A5A4-431E-B37F-8DA0E66510CA}" type="presParOf" srcId="{23D98853-E845-4416-9E4C-895CAABBFF79}" destId="{5DBB5F9E-E535-4740-9F56-D20AB9BCDB2E}" srcOrd="2" destOrd="0" presId="urn:microsoft.com/office/officeart/2008/layout/VerticalCurvedList"/>
    <dgm:cxn modelId="{88D76D7B-8E50-4C7E-91A7-6739B18095E6}" type="presParOf" srcId="{23D98853-E845-4416-9E4C-895CAABBFF79}" destId="{7F4B1AAC-7E32-4CCE-B183-FFF3EFE2509B}" srcOrd="3" destOrd="0" presId="urn:microsoft.com/office/officeart/2008/layout/VerticalCurvedList"/>
    <dgm:cxn modelId="{62725BF8-6FCD-4D87-9B30-B4C840CBC577}" type="presParOf" srcId="{41BD4FA1-3E77-404C-AB77-0BA8CA4BD5C3}" destId="{6207AF4D-5AA3-4500-9C4F-481B0400ACB7}" srcOrd="1" destOrd="0" presId="urn:microsoft.com/office/officeart/2008/layout/VerticalCurvedList"/>
    <dgm:cxn modelId="{251ADC6B-A29B-4DFB-AF88-0B652A7E7B17}" type="presParOf" srcId="{41BD4FA1-3E77-404C-AB77-0BA8CA4BD5C3}" destId="{875BBA39-CE4A-480A-89F2-21D4C41D8DD3}" srcOrd="2" destOrd="0" presId="urn:microsoft.com/office/officeart/2008/layout/VerticalCurvedList"/>
    <dgm:cxn modelId="{578B1904-17DE-416C-9DEB-EC9884D463A8}" type="presParOf" srcId="{875BBA39-CE4A-480A-89F2-21D4C41D8DD3}" destId="{74C38609-C772-43CB-BAA0-2394306973AA}" srcOrd="0" destOrd="0" presId="urn:microsoft.com/office/officeart/2008/layout/VerticalCurvedList"/>
    <dgm:cxn modelId="{8F61ACE4-7910-44C3-829C-BB3273D8664B}" type="presParOf" srcId="{41BD4FA1-3E77-404C-AB77-0BA8CA4BD5C3}" destId="{D6B05467-3D0D-4ACD-9A5E-446C32C787F2}" srcOrd="3" destOrd="0" presId="urn:microsoft.com/office/officeart/2008/layout/VerticalCurvedList"/>
    <dgm:cxn modelId="{F8D83F57-2EC2-476D-B442-8F603EDA4A48}" type="presParOf" srcId="{41BD4FA1-3E77-404C-AB77-0BA8CA4BD5C3}" destId="{E8E4510F-F776-477E-9A4F-0ACEB5A062B0}" srcOrd="4" destOrd="0" presId="urn:microsoft.com/office/officeart/2008/layout/VerticalCurvedList"/>
    <dgm:cxn modelId="{987B1021-7CDE-49AB-A8F0-DE86A133A6BB}" type="presParOf" srcId="{E8E4510F-F776-477E-9A4F-0ACEB5A062B0}" destId="{E9BDBC81-9F69-4537-8675-D32C9B9AB119}" srcOrd="0" destOrd="0" presId="urn:microsoft.com/office/officeart/2008/layout/VerticalCurvedList"/>
    <dgm:cxn modelId="{85DE21C2-0312-47AE-8E4A-4CA9A25A2921}" type="presParOf" srcId="{41BD4FA1-3E77-404C-AB77-0BA8CA4BD5C3}" destId="{3C9BB3C0-2DF7-425D-9290-92666C810022}" srcOrd="5" destOrd="0" presId="urn:microsoft.com/office/officeart/2008/layout/VerticalCurvedList"/>
    <dgm:cxn modelId="{F968717F-F702-444A-BABB-E88E919EF552}" type="presParOf" srcId="{41BD4FA1-3E77-404C-AB77-0BA8CA4BD5C3}" destId="{CE53E2A3-FAEA-45C1-BB58-D965E66444F4}" srcOrd="6" destOrd="0" presId="urn:microsoft.com/office/officeart/2008/layout/VerticalCurvedList"/>
    <dgm:cxn modelId="{8D1F9136-53DD-4AE6-B22A-F93624E06EE9}" type="presParOf" srcId="{CE53E2A3-FAEA-45C1-BB58-D965E66444F4}" destId="{227F18C9-D9E6-4FA4-BF16-D3BB7707D997}" srcOrd="0" destOrd="0" presId="urn:microsoft.com/office/officeart/2008/layout/VerticalCurvedList"/>
    <dgm:cxn modelId="{54E56709-52CD-494E-9C36-7DB4CBB660FD}" type="presParOf" srcId="{41BD4FA1-3E77-404C-AB77-0BA8CA4BD5C3}" destId="{0BAF91CF-82B6-4EE5-90A4-DC3C3E6F9C96}" srcOrd="7" destOrd="0" presId="urn:microsoft.com/office/officeart/2008/layout/VerticalCurvedList"/>
    <dgm:cxn modelId="{935121E5-B7E3-41F1-986D-2F2F943C1CCC}" type="presParOf" srcId="{41BD4FA1-3E77-404C-AB77-0BA8CA4BD5C3}" destId="{5FEA0FAE-745F-4D93-8D05-0383ABF285EC}" srcOrd="8" destOrd="0" presId="urn:microsoft.com/office/officeart/2008/layout/VerticalCurvedList"/>
    <dgm:cxn modelId="{80EFC2F3-0D55-4721-9062-488103D88200}" type="presParOf" srcId="{5FEA0FAE-745F-4D93-8D05-0383ABF285EC}" destId="{F733B135-B8E8-46A2-8CEB-713BA2119823}" srcOrd="0" destOrd="0" presId="urn:microsoft.com/office/officeart/2008/layout/VerticalCurvedList"/>
    <dgm:cxn modelId="{E5B1C5B0-F531-4E65-8427-D514C5CC732D}" type="presParOf" srcId="{41BD4FA1-3E77-404C-AB77-0BA8CA4BD5C3}" destId="{60C5A477-B50A-4B95-92D6-D9AC60C26CC6}" srcOrd="9" destOrd="0" presId="urn:microsoft.com/office/officeart/2008/layout/VerticalCurvedList"/>
    <dgm:cxn modelId="{6BAF6B82-8230-4036-9BC0-099A3333E500}" type="presParOf" srcId="{41BD4FA1-3E77-404C-AB77-0BA8CA4BD5C3}" destId="{3C9A8FD6-0F9F-4D55-BEF0-8AECAA3F0560}" srcOrd="10" destOrd="0" presId="urn:microsoft.com/office/officeart/2008/layout/VerticalCurvedList"/>
    <dgm:cxn modelId="{4F12FD94-23A3-41D1-96B4-5952A05E1B9F}" type="presParOf" srcId="{3C9A8FD6-0F9F-4D55-BEF0-8AECAA3F0560}" destId="{973F1A30-43AC-4DA1-9A4F-DFAE5988E6CD}" srcOrd="0" destOrd="0" presId="urn:microsoft.com/office/officeart/2008/layout/VerticalCurvedList"/>
    <dgm:cxn modelId="{99808B9C-E630-4CFB-88E8-419E9174673E}" type="presParOf" srcId="{41BD4FA1-3E77-404C-AB77-0BA8CA4BD5C3}" destId="{5F6186CF-803A-4874-BC2C-51E1561BCD48}" srcOrd="11" destOrd="0" presId="urn:microsoft.com/office/officeart/2008/layout/VerticalCurvedList"/>
    <dgm:cxn modelId="{BECA0945-20E2-48B0-A922-2B89F676D6CF}" type="presParOf" srcId="{41BD4FA1-3E77-404C-AB77-0BA8CA4BD5C3}" destId="{17E269F8-C397-4655-B109-C6F4C140FE50}" srcOrd="12" destOrd="0" presId="urn:microsoft.com/office/officeart/2008/layout/VerticalCurvedList"/>
    <dgm:cxn modelId="{1099BA00-BA6A-4C8E-8F98-A65E76B6390D}" type="presParOf" srcId="{17E269F8-C397-4655-B109-C6F4C140FE50}" destId="{96AEEC6D-9C03-4F4D-A554-FDE4ECB23E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944F0-D14E-4B26-990B-12ACC3A45D33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A613016-4EFF-4C81-8A59-1B8FE342095A}">
      <dgm:prSet custT="1"/>
      <dgm:spPr/>
      <dgm:t>
        <a:bodyPr/>
        <a:lstStyle/>
        <a:p>
          <a:pPr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достижения </a:t>
          </a:r>
          <a:r>
            <a:rPr lang="ru-RU" sz="2000" dirty="0"/>
            <a:t>		          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 = 4,6; 	 p≤0.01</a:t>
          </a:r>
        </a:p>
      </dgm:t>
    </dgm:pt>
    <dgm:pt modelId="{0A181035-1620-41FC-A4C0-30D5B363F9DD}" type="parTrans" cxnId="{DD0D098C-B7F2-4274-B0A7-C87F565645EE}">
      <dgm:prSet/>
      <dgm:spPr/>
      <dgm:t>
        <a:bodyPr/>
        <a:lstStyle/>
        <a:p>
          <a:endParaRPr lang="ru-RU"/>
        </a:p>
      </dgm:t>
    </dgm:pt>
    <dgm:pt modelId="{18620800-98C6-41B0-BFE0-FFFF9D9B0E36}" type="sibTrans" cxnId="{DD0D098C-B7F2-4274-B0A7-C87F565645EE}">
      <dgm:prSet/>
      <dgm:spPr/>
      <dgm:t>
        <a:bodyPr/>
        <a:lstStyle/>
        <a:p>
          <a:endParaRPr lang="ru-RU"/>
        </a:p>
      </dgm:t>
    </dgm:pt>
    <dgm:pt modelId="{39487211-103E-4439-9A75-154AF24F0BA8}" type="pres">
      <dgm:prSet presAssocID="{C8E944F0-D14E-4B26-990B-12ACC3A45D33}" presName="Name0" presStyleCnt="0">
        <dgm:presLayoutVars>
          <dgm:chMax val="7"/>
          <dgm:chPref val="7"/>
          <dgm:dir/>
        </dgm:presLayoutVars>
      </dgm:prSet>
      <dgm:spPr/>
    </dgm:pt>
    <dgm:pt modelId="{89C000C1-B5DF-4802-9161-643A2F916BEB}" type="pres">
      <dgm:prSet presAssocID="{C8E944F0-D14E-4B26-990B-12ACC3A45D33}" presName="Name1" presStyleCnt="0"/>
      <dgm:spPr/>
    </dgm:pt>
    <dgm:pt modelId="{455677C2-E247-44B4-83B2-4A78EAA852F0}" type="pres">
      <dgm:prSet presAssocID="{C8E944F0-D14E-4B26-990B-12ACC3A45D33}" presName="cycle" presStyleCnt="0"/>
      <dgm:spPr/>
    </dgm:pt>
    <dgm:pt modelId="{8B96C8D7-9BB9-405C-A164-98FCBCF8F403}" type="pres">
      <dgm:prSet presAssocID="{C8E944F0-D14E-4B26-990B-12ACC3A45D33}" presName="srcNode" presStyleLbl="node1" presStyleIdx="0" presStyleCnt="1"/>
      <dgm:spPr/>
    </dgm:pt>
    <dgm:pt modelId="{2CAE1DF6-EA73-4CA2-92DA-A8C38174507C}" type="pres">
      <dgm:prSet presAssocID="{C8E944F0-D14E-4B26-990B-12ACC3A45D33}" presName="conn" presStyleLbl="parChTrans1D2" presStyleIdx="0" presStyleCnt="1"/>
      <dgm:spPr/>
    </dgm:pt>
    <dgm:pt modelId="{3AE83932-F22C-4F5F-9065-BD8E949DA2D6}" type="pres">
      <dgm:prSet presAssocID="{C8E944F0-D14E-4B26-990B-12ACC3A45D33}" presName="extraNode" presStyleLbl="node1" presStyleIdx="0" presStyleCnt="1"/>
      <dgm:spPr/>
    </dgm:pt>
    <dgm:pt modelId="{31C994B1-701F-4FB4-89B6-B89BFDC55DD7}" type="pres">
      <dgm:prSet presAssocID="{C8E944F0-D14E-4B26-990B-12ACC3A45D33}" presName="dstNode" presStyleLbl="node1" presStyleIdx="0" presStyleCnt="1"/>
      <dgm:spPr/>
    </dgm:pt>
    <dgm:pt modelId="{701DE874-CD28-40AE-B8C7-97AB3892EE8E}" type="pres">
      <dgm:prSet presAssocID="{9A613016-4EFF-4C81-8A59-1B8FE342095A}" presName="text_1" presStyleLbl="node1" presStyleIdx="0" presStyleCnt="1">
        <dgm:presLayoutVars>
          <dgm:bulletEnabled val="1"/>
        </dgm:presLayoutVars>
      </dgm:prSet>
      <dgm:spPr/>
    </dgm:pt>
    <dgm:pt modelId="{1610BC87-570C-436A-9499-18E246596F3C}" type="pres">
      <dgm:prSet presAssocID="{9A613016-4EFF-4C81-8A59-1B8FE342095A}" presName="accent_1" presStyleCnt="0"/>
      <dgm:spPr/>
    </dgm:pt>
    <dgm:pt modelId="{8B2422C8-7CC4-43A2-8AED-98508404DB48}" type="pres">
      <dgm:prSet presAssocID="{9A613016-4EFF-4C81-8A59-1B8FE342095A}" presName="accentRepeatNode" presStyleLbl="solidFgAcc1" presStyleIdx="0" presStyleCnt="1"/>
      <dgm:spPr/>
    </dgm:pt>
  </dgm:ptLst>
  <dgm:cxnLst>
    <dgm:cxn modelId="{DD0D098C-B7F2-4274-B0A7-C87F565645EE}" srcId="{C8E944F0-D14E-4B26-990B-12ACC3A45D33}" destId="{9A613016-4EFF-4C81-8A59-1B8FE342095A}" srcOrd="0" destOrd="0" parTransId="{0A181035-1620-41FC-A4C0-30D5B363F9DD}" sibTransId="{18620800-98C6-41B0-BFE0-FFFF9D9B0E36}"/>
    <dgm:cxn modelId="{FC4D8FB8-13CC-48D5-92A9-81FF9F0B39E6}" type="presOf" srcId="{C8E944F0-D14E-4B26-990B-12ACC3A45D33}" destId="{39487211-103E-4439-9A75-154AF24F0BA8}" srcOrd="0" destOrd="0" presId="urn:microsoft.com/office/officeart/2008/layout/VerticalCurvedList"/>
    <dgm:cxn modelId="{0365B7E1-AF29-42DB-B9F8-21520C74E387}" type="presOf" srcId="{18620800-98C6-41B0-BFE0-FFFF9D9B0E36}" destId="{2CAE1DF6-EA73-4CA2-92DA-A8C38174507C}" srcOrd="0" destOrd="0" presId="urn:microsoft.com/office/officeart/2008/layout/VerticalCurvedList"/>
    <dgm:cxn modelId="{78765DF9-28D0-4C72-B4F8-720D6D021D4C}" type="presOf" srcId="{9A613016-4EFF-4C81-8A59-1B8FE342095A}" destId="{701DE874-CD28-40AE-B8C7-97AB3892EE8E}" srcOrd="0" destOrd="0" presId="urn:microsoft.com/office/officeart/2008/layout/VerticalCurvedList"/>
    <dgm:cxn modelId="{8A15AE7E-18DD-415F-8135-F9AB2E233F04}" type="presParOf" srcId="{39487211-103E-4439-9A75-154AF24F0BA8}" destId="{89C000C1-B5DF-4802-9161-643A2F916BEB}" srcOrd="0" destOrd="0" presId="urn:microsoft.com/office/officeart/2008/layout/VerticalCurvedList"/>
    <dgm:cxn modelId="{C43F3F35-B3FC-42FD-8771-1460C6A15677}" type="presParOf" srcId="{89C000C1-B5DF-4802-9161-643A2F916BEB}" destId="{455677C2-E247-44B4-83B2-4A78EAA852F0}" srcOrd="0" destOrd="0" presId="urn:microsoft.com/office/officeart/2008/layout/VerticalCurvedList"/>
    <dgm:cxn modelId="{33B6A032-8856-408A-AA5C-5B42C6C6B847}" type="presParOf" srcId="{455677C2-E247-44B4-83B2-4A78EAA852F0}" destId="{8B96C8D7-9BB9-405C-A164-98FCBCF8F403}" srcOrd="0" destOrd="0" presId="urn:microsoft.com/office/officeart/2008/layout/VerticalCurvedList"/>
    <dgm:cxn modelId="{AEE6BEDA-BF6D-409B-BEAA-3D47F19F9BAA}" type="presParOf" srcId="{455677C2-E247-44B4-83B2-4A78EAA852F0}" destId="{2CAE1DF6-EA73-4CA2-92DA-A8C38174507C}" srcOrd="1" destOrd="0" presId="urn:microsoft.com/office/officeart/2008/layout/VerticalCurvedList"/>
    <dgm:cxn modelId="{0F3013C9-6470-49B2-B4A8-046EF4436D62}" type="presParOf" srcId="{455677C2-E247-44B4-83B2-4A78EAA852F0}" destId="{3AE83932-F22C-4F5F-9065-BD8E949DA2D6}" srcOrd="2" destOrd="0" presId="urn:microsoft.com/office/officeart/2008/layout/VerticalCurvedList"/>
    <dgm:cxn modelId="{CADC1AFE-1BC2-4E08-AD0D-A4B51ECA5897}" type="presParOf" srcId="{455677C2-E247-44B4-83B2-4A78EAA852F0}" destId="{31C994B1-701F-4FB4-89B6-B89BFDC55DD7}" srcOrd="3" destOrd="0" presId="urn:microsoft.com/office/officeart/2008/layout/VerticalCurvedList"/>
    <dgm:cxn modelId="{62924173-9BAD-4679-9FD6-A5683A1C036C}" type="presParOf" srcId="{89C000C1-B5DF-4802-9161-643A2F916BEB}" destId="{701DE874-CD28-40AE-B8C7-97AB3892EE8E}" srcOrd="1" destOrd="0" presId="urn:microsoft.com/office/officeart/2008/layout/VerticalCurvedList"/>
    <dgm:cxn modelId="{C30BBA93-68A4-43ED-A2E9-8396B4869957}" type="presParOf" srcId="{89C000C1-B5DF-4802-9161-643A2F916BEB}" destId="{1610BC87-570C-436A-9499-18E246596F3C}" srcOrd="2" destOrd="0" presId="urn:microsoft.com/office/officeart/2008/layout/VerticalCurvedList"/>
    <dgm:cxn modelId="{BDEDD632-BFA2-497E-863E-3B6EC891EFB0}" type="presParOf" srcId="{1610BC87-570C-436A-9499-18E246596F3C}" destId="{8B2422C8-7CC4-43A2-8AED-98508404DB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C2337-8789-4B03-8663-5D73DB450AFA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F9995EE-8E06-4815-8AE5-51F389928B88}">
      <dgm:prSet phldrT="[Текст]" custT="1"/>
      <dgm:spPr/>
      <dgm:t>
        <a:bodyPr/>
        <a:lstStyle/>
        <a:p>
          <a:pPr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Ценностные ориентации </a:t>
          </a:r>
          <a:r>
            <a:rPr lang="ru-RU" sz="2000" dirty="0"/>
            <a:t>		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= 2,1;         р≤0,05</a:t>
          </a:r>
        </a:p>
      </dgm:t>
    </dgm:pt>
    <dgm:pt modelId="{CB826210-1B68-4E5C-BFD5-B94D52D7FD0C}" type="parTrans" cxnId="{3DDE4760-66D3-4A06-BCD8-571BA325C502}">
      <dgm:prSet/>
      <dgm:spPr/>
      <dgm:t>
        <a:bodyPr/>
        <a:lstStyle/>
        <a:p>
          <a:endParaRPr lang="ru-RU"/>
        </a:p>
      </dgm:t>
    </dgm:pt>
    <dgm:pt modelId="{04BF4B6F-7623-4AB4-B2C1-42D703E79BE0}" type="sibTrans" cxnId="{3DDE4760-66D3-4A06-BCD8-571BA325C502}">
      <dgm:prSet/>
      <dgm:spPr/>
      <dgm:t>
        <a:bodyPr/>
        <a:lstStyle/>
        <a:p>
          <a:endParaRPr lang="ru-RU"/>
        </a:p>
      </dgm:t>
    </dgm:pt>
    <dgm:pt modelId="{2F7E5C11-DFD0-400D-B407-39F4053A0385}" type="pres">
      <dgm:prSet presAssocID="{DC2C2337-8789-4B03-8663-5D73DB450AFA}" presName="Name0" presStyleCnt="0">
        <dgm:presLayoutVars>
          <dgm:chMax val="7"/>
          <dgm:chPref val="7"/>
          <dgm:dir/>
        </dgm:presLayoutVars>
      </dgm:prSet>
      <dgm:spPr/>
    </dgm:pt>
    <dgm:pt modelId="{91307AEE-CD27-48BF-BB30-0599F4754233}" type="pres">
      <dgm:prSet presAssocID="{DC2C2337-8789-4B03-8663-5D73DB450AFA}" presName="Name1" presStyleCnt="0"/>
      <dgm:spPr/>
    </dgm:pt>
    <dgm:pt modelId="{A96705F0-961B-4C68-BCE0-872CCE8487D9}" type="pres">
      <dgm:prSet presAssocID="{DC2C2337-8789-4B03-8663-5D73DB450AFA}" presName="cycle" presStyleCnt="0"/>
      <dgm:spPr/>
    </dgm:pt>
    <dgm:pt modelId="{A015F622-0BA4-4187-A6B7-0D9568561678}" type="pres">
      <dgm:prSet presAssocID="{DC2C2337-8789-4B03-8663-5D73DB450AFA}" presName="srcNode" presStyleLbl="node1" presStyleIdx="0" presStyleCnt="1"/>
      <dgm:spPr/>
    </dgm:pt>
    <dgm:pt modelId="{929B23BF-A0FD-4102-BF25-EEA55DFEDF79}" type="pres">
      <dgm:prSet presAssocID="{DC2C2337-8789-4B03-8663-5D73DB450AFA}" presName="conn" presStyleLbl="parChTrans1D2" presStyleIdx="0" presStyleCnt="1"/>
      <dgm:spPr/>
    </dgm:pt>
    <dgm:pt modelId="{E6C4DA56-4BF8-46AA-AC0A-251C38D6B92F}" type="pres">
      <dgm:prSet presAssocID="{DC2C2337-8789-4B03-8663-5D73DB450AFA}" presName="extraNode" presStyleLbl="node1" presStyleIdx="0" presStyleCnt="1"/>
      <dgm:spPr/>
    </dgm:pt>
    <dgm:pt modelId="{0F610987-8AA7-4B83-B1CB-8DE3A088F5A3}" type="pres">
      <dgm:prSet presAssocID="{DC2C2337-8789-4B03-8663-5D73DB450AFA}" presName="dstNode" presStyleLbl="node1" presStyleIdx="0" presStyleCnt="1"/>
      <dgm:spPr/>
    </dgm:pt>
    <dgm:pt modelId="{D74393E6-1F2D-41D8-96D5-D05BA957F3F3}" type="pres">
      <dgm:prSet presAssocID="{7F9995EE-8E06-4815-8AE5-51F389928B88}" presName="text_1" presStyleLbl="node1" presStyleIdx="0" presStyleCnt="1">
        <dgm:presLayoutVars>
          <dgm:bulletEnabled val="1"/>
        </dgm:presLayoutVars>
      </dgm:prSet>
      <dgm:spPr/>
    </dgm:pt>
    <dgm:pt modelId="{FA41558C-95DF-4FF0-BF95-FB7656164F5C}" type="pres">
      <dgm:prSet presAssocID="{7F9995EE-8E06-4815-8AE5-51F389928B88}" presName="accent_1" presStyleCnt="0"/>
      <dgm:spPr/>
    </dgm:pt>
    <dgm:pt modelId="{C4811C5F-822D-4304-ADBA-9C6C9087DE49}" type="pres">
      <dgm:prSet presAssocID="{7F9995EE-8E06-4815-8AE5-51F389928B88}" presName="accentRepeatNode" presStyleLbl="solidFgAcc1" presStyleIdx="0" presStyleCnt="1"/>
      <dgm:spPr/>
    </dgm:pt>
  </dgm:ptLst>
  <dgm:cxnLst>
    <dgm:cxn modelId="{3DDE4760-66D3-4A06-BCD8-571BA325C502}" srcId="{DC2C2337-8789-4B03-8663-5D73DB450AFA}" destId="{7F9995EE-8E06-4815-8AE5-51F389928B88}" srcOrd="0" destOrd="0" parTransId="{CB826210-1B68-4E5C-BFD5-B94D52D7FD0C}" sibTransId="{04BF4B6F-7623-4AB4-B2C1-42D703E79BE0}"/>
    <dgm:cxn modelId="{D48CC193-B7DC-4D56-9504-AE9BC014DF28}" type="presOf" srcId="{DC2C2337-8789-4B03-8663-5D73DB450AFA}" destId="{2F7E5C11-DFD0-400D-B407-39F4053A0385}" srcOrd="0" destOrd="0" presId="urn:microsoft.com/office/officeart/2008/layout/VerticalCurvedList"/>
    <dgm:cxn modelId="{E2224BAA-A263-43E1-987E-343D5A777C7B}" type="presOf" srcId="{04BF4B6F-7623-4AB4-B2C1-42D703E79BE0}" destId="{929B23BF-A0FD-4102-BF25-EEA55DFEDF79}" srcOrd="0" destOrd="0" presId="urn:microsoft.com/office/officeart/2008/layout/VerticalCurvedList"/>
    <dgm:cxn modelId="{138ABAD8-63FA-4C17-9E4C-7FCE05365FA8}" type="presOf" srcId="{7F9995EE-8E06-4815-8AE5-51F389928B88}" destId="{D74393E6-1F2D-41D8-96D5-D05BA957F3F3}" srcOrd="0" destOrd="0" presId="urn:microsoft.com/office/officeart/2008/layout/VerticalCurvedList"/>
    <dgm:cxn modelId="{ACBDA9E9-E43D-4556-A9B8-8E934E673D82}" type="presParOf" srcId="{2F7E5C11-DFD0-400D-B407-39F4053A0385}" destId="{91307AEE-CD27-48BF-BB30-0599F4754233}" srcOrd="0" destOrd="0" presId="urn:microsoft.com/office/officeart/2008/layout/VerticalCurvedList"/>
    <dgm:cxn modelId="{83830836-3BE7-48C9-AFEB-7F47A999A856}" type="presParOf" srcId="{91307AEE-CD27-48BF-BB30-0599F4754233}" destId="{A96705F0-961B-4C68-BCE0-872CCE8487D9}" srcOrd="0" destOrd="0" presId="urn:microsoft.com/office/officeart/2008/layout/VerticalCurvedList"/>
    <dgm:cxn modelId="{6A07486B-226A-4650-B507-3D97E6E145D7}" type="presParOf" srcId="{A96705F0-961B-4C68-BCE0-872CCE8487D9}" destId="{A015F622-0BA4-4187-A6B7-0D9568561678}" srcOrd="0" destOrd="0" presId="urn:microsoft.com/office/officeart/2008/layout/VerticalCurvedList"/>
    <dgm:cxn modelId="{DE74B6EC-B2A1-4AF2-B22F-8956E88D77F1}" type="presParOf" srcId="{A96705F0-961B-4C68-BCE0-872CCE8487D9}" destId="{929B23BF-A0FD-4102-BF25-EEA55DFEDF79}" srcOrd="1" destOrd="0" presId="urn:microsoft.com/office/officeart/2008/layout/VerticalCurvedList"/>
    <dgm:cxn modelId="{A387056D-BDD3-4B28-B69B-F1F2F7AA02F0}" type="presParOf" srcId="{A96705F0-961B-4C68-BCE0-872CCE8487D9}" destId="{E6C4DA56-4BF8-46AA-AC0A-251C38D6B92F}" srcOrd="2" destOrd="0" presId="urn:microsoft.com/office/officeart/2008/layout/VerticalCurvedList"/>
    <dgm:cxn modelId="{F8CBD0AA-54D4-46A5-A24C-F8004CDCFF5E}" type="presParOf" srcId="{A96705F0-961B-4C68-BCE0-872CCE8487D9}" destId="{0F610987-8AA7-4B83-B1CB-8DE3A088F5A3}" srcOrd="3" destOrd="0" presId="urn:microsoft.com/office/officeart/2008/layout/VerticalCurvedList"/>
    <dgm:cxn modelId="{88A0FB37-FED8-4425-976B-651AAD1D46EF}" type="presParOf" srcId="{91307AEE-CD27-48BF-BB30-0599F4754233}" destId="{D74393E6-1F2D-41D8-96D5-D05BA957F3F3}" srcOrd="1" destOrd="0" presId="urn:microsoft.com/office/officeart/2008/layout/VerticalCurvedList"/>
    <dgm:cxn modelId="{C9AE2AC4-11AE-42E8-B723-D0DB63CE92FE}" type="presParOf" srcId="{91307AEE-CD27-48BF-BB30-0599F4754233}" destId="{FA41558C-95DF-4FF0-BF95-FB7656164F5C}" srcOrd="2" destOrd="0" presId="urn:microsoft.com/office/officeart/2008/layout/VerticalCurvedList"/>
    <dgm:cxn modelId="{CF27B96E-37CD-40AF-865D-17905E00EA59}" type="presParOf" srcId="{FA41558C-95DF-4FF0-BF95-FB7656164F5C}" destId="{C4811C5F-822D-4304-ADBA-9C6C9087DE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04FCC-FD69-4468-94B8-A759A7C7EC1D}">
      <dsp:nvSpPr>
        <dsp:cNvPr id="0" name=""/>
        <dsp:cNvSpPr/>
      </dsp:nvSpPr>
      <dsp:spPr>
        <a:xfrm>
          <a:off x="-1119968" y="-176434"/>
          <a:ext cx="1347252" cy="1347252"/>
        </a:xfrm>
        <a:prstGeom prst="blockArc">
          <a:avLst>
            <a:gd name="adj1" fmla="val 18900000"/>
            <a:gd name="adj2" fmla="val 2700000"/>
            <a:gd name="adj3" fmla="val 16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72666-87EB-4556-BE30-36A53592D459}">
      <dsp:nvSpPr>
        <dsp:cNvPr id="0" name=""/>
        <dsp:cNvSpPr/>
      </dsp:nvSpPr>
      <dsp:spPr>
        <a:xfrm>
          <a:off x="182792" y="142057"/>
          <a:ext cx="7295605" cy="284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Экстернальный локус контроля   </a:t>
          </a:r>
          <a:r>
            <a:rPr lang="ru-RU" sz="2000" kern="1200" dirty="0"/>
            <a:t>	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4,9;         p≤0.01</a:t>
          </a:r>
        </a:p>
      </dsp:txBody>
      <dsp:txXfrm>
        <a:off x="182792" y="142057"/>
        <a:ext cx="7295605" cy="284075"/>
      </dsp:txXfrm>
    </dsp:sp>
    <dsp:sp modelId="{E2D94510-4113-4677-99FE-BDCC410B3DF3}">
      <dsp:nvSpPr>
        <dsp:cNvPr id="0" name=""/>
        <dsp:cNvSpPr/>
      </dsp:nvSpPr>
      <dsp:spPr>
        <a:xfrm>
          <a:off x="5245" y="106548"/>
          <a:ext cx="355094" cy="355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200E-4FED-4AB0-AC33-41C339A8A0CF}">
      <dsp:nvSpPr>
        <dsp:cNvPr id="0" name=""/>
        <dsp:cNvSpPr/>
      </dsp:nvSpPr>
      <dsp:spPr>
        <a:xfrm>
          <a:off x="182792" y="568250"/>
          <a:ext cx="7295605" cy="284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Интернальный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локус контроля </a:t>
          </a:r>
          <a:r>
            <a:rPr lang="ru-RU" sz="2000" kern="1200" dirty="0"/>
            <a:t>	    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2,6;         p≤0.05</a:t>
          </a:r>
        </a:p>
      </dsp:txBody>
      <dsp:txXfrm>
        <a:off x="182792" y="568250"/>
        <a:ext cx="7295605" cy="284075"/>
      </dsp:txXfrm>
    </dsp:sp>
    <dsp:sp modelId="{E5FC5343-ACF7-4DD1-A21F-6B37B7960091}">
      <dsp:nvSpPr>
        <dsp:cNvPr id="0" name=""/>
        <dsp:cNvSpPr/>
      </dsp:nvSpPr>
      <dsp:spPr>
        <a:xfrm>
          <a:off x="5245" y="532741"/>
          <a:ext cx="355094" cy="355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87DAC-C84E-406D-8C99-305CD6972E45}">
      <dsp:nvSpPr>
        <dsp:cNvPr id="0" name=""/>
        <dsp:cNvSpPr/>
      </dsp:nvSpPr>
      <dsp:spPr>
        <a:xfrm>
          <a:off x="-3317804" y="-510341"/>
          <a:ext cx="3956388" cy="3956388"/>
        </a:xfrm>
        <a:prstGeom prst="blockArc">
          <a:avLst>
            <a:gd name="adj1" fmla="val 18900000"/>
            <a:gd name="adj2" fmla="val 2700000"/>
            <a:gd name="adj3" fmla="val 54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7AF4D-5AA3-4500-9C4F-481B0400ACB7}">
      <dsp:nvSpPr>
        <dsp:cNvPr id="0" name=""/>
        <dsp:cNvSpPr/>
      </dsp:nvSpPr>
      <dsp:spPr>
        <a:xfrm>
          <a:off x="239470" y="154594"/>
          <a:ext cx="7206807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r>
            <a:rPr lang="ru-RU" sz="2000" kern="1200" dirty="0"/>
            <a:t>  				   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3,7;        p≤0.01</a:t>
          </a:r>
        </a:p>
      </dsp:txBody>
      <dsp:txXfrm>
        <a:off x="239470" y="154594"/>
        <a:ext cx="7206807" cy="309071"/>
      </dsp:txXfrm>
    </dsp:sp>
    <dsp:sp modelId="{74C38609-C772-43CB-BAA0-2394306973AA}">
      <dsp:nvSpPr>
        <dsp:cNvPr id="0" name=""/>
        <dsp:cNvSpPr/>
      </dsp:nvSpPr>
      <dsp:spPr>
        <a:xfrm>
          <a:off x="46301" y="115960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05467-3D0D-4ACD-9A5E-446C32C787F2}">
      <dsp:nvSpPr>
        <dsp:cNvPr id="0" name=""/>
        <dsp:cNvSpPr/>
      </dsp:nvSpPr>
      <dsp:spPr>
        <a:xfrm>
          <a:off x="493702" y="618142"/>
          <a:ext cx="6952575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  <a:r>
            <a:rPr lang="ru-RU" sz="2000" kern="1200" dirty="0"/>
            <a:t> 			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5,4; 	       p≤0.01</a:t>
          </a:r>
        </a:p>
      </dsp:txBody>
      <dsp:txXfrm>
        <a:off x="493702" y="618142"/>
        <a:ext cx="6952575" cy="309071"/>
      </dsp:txXfrm>
    </dsp:sp>
    <dsp:sp modelId="{E9BDBC81-9F69-4537-8675-D32C9B9AB119}">
      <dsp:nvSpPr>
        <dsp:cNvPr id="0" name=""/>
        <dsp:cNvSpPr/>
      </dsp:nvSpPr>
      <dsp:spPr>
        <a:xfrm>
          <a:off x="300533" y="579508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BB3C0-2DF7-425D-9290-92666C810022}">
      <dsp:nvSpPr>
        <dsp:cNvPr id="0" name=""/>
        <dsp:cNvSpPr/>
      </dsp:nvSpPr>
      <dsp:spPr>
        <a:xfrm>
          <a:off x="609956" y="1081690"/>
          <a:ext cx="6836321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r>
            <a:rPr lang="ru-RU" sz="2000" kern="1200" dirty="0"/>
            <a:t> 		          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4;	      p≤0.01</a:t>
          </a:r>
        </a:p>
      </dsp:txBody>
      <dsp:txXfrm>
        <a:off x="609956" y="1081690"/>
        <a:ext cx="6836321" cy="309071"/>
      </dsp:txXfrm>
    </dsp:sp>
    <dsp:sp modelId="{227F18C9-D9E6-4FA4-BF16-D3BB7707D997}">
      <dsp:nvSpPr>
        <dsp:cNvPr id="0" name=""/>
        <dsp:cNvSpPr/>
      </dsp:nvSpPr>
      <dsp:spPr>
        <a:xfrm>
          <a:off x="416787" y="1043056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F91CF-82B6-4EE5-90A4-DC3C3E6F9C96}">
      <dsp:nvSpPr>
        <dsp:cNvPr id="0" name=""/>
        <dsp:cNvSpPr/>
      </dsp:nvSpPr>
      <dsp:spPr>
        <a:xfrm>
          <a:off x="609956" y="1544944"/>
          <a:ext cx="6836321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Локус-</a:t>
          </a:r>
          <a:r>
            <a:rPr lang="ru-RU" sz="2000" kern="1200" dirty="0"/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-Я</a:t>
          </a:r>
          <a:r>
            <a:rPr lang="ru-RU" sz="2000" kern="1200" dirty="0"/>
            <a:t>» 		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3,6; 	      p≤0.01</a:t>
          </a:r>
        </a:p>
      </dsp:txBody>
      <dsp:txXfrm>
        <a:off x="609956" y="1544944"/>
        <a:ext cx="6836321" cy="309071"/>
      </dsp:txXfrm>
    </dsp:sp>
    <dsp:sp modelId="{F733B135-B8E8-46A2-8CEB-713BA2119823}">
      <dsp:nvSpPr>
        <dsp:cNvPr id="0" name=""/>
        <dsp:cNvSpPr/>
      </dsp:nvSpPr>
      <dsp:spPr>
        <a:xfrm>
          <a:off x="416787" y="1506310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5A477-B50A-4B95-92D6-D9AC60C26CC6}">
      <dsp:nvSpPr>
        <dsp:cNvPr id="0" name=""/>
        <dsp:cNvSpPr/>
      </dsp:nvSpPr>
      <dsp:spPr>
        <a:xfrm>
          <a:off x="493702" y="2008492"/>
          <a:ext cx="6952575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Локус-</a:t>
          </a:r>
          <a:r>
            <a:rPr lang="ru-RU" sz="2000" kern="1200" dirty="0"/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жизни</a:t>
          </a:r>
          <a:r>
            <a:rPr lang="ru-RU" sz="2000" kern="1200" dirty="0"/>
            <a:t>» 	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5; 	       p≤0.01</a:t>
          </a:r>
        </a:p>
      </dsp:txBody>
      <dsp:txXfrm>
        <a:off x="493702" y="2008492"/>
        <a:ext cx="6952575" cy="309071"/>
      </dsp:txXfrm>
    </dsp:sp>
    <dsp:sp modelId="{973F1A30-43AC-4DA1-9A4F-DFAE5988E6CD}">
      <dsp:nvSpPr>
        <dsp:cNvPr id="0" name=""/>
        <dsp:cNvSpPr/>
      </dsp:nvSpPr>
      <dsp:spPr>
        <a:xfrm>
          <a:off x="300533" y="1969858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186CF-803A-4874-BC2C-51E1561BCD48}">
      <dsp:nvSpPr>
        <dsp:cNvPr id="0" name=""/>
        <dsp:cNvSpPr/>
      </dsp:nvSpPr>
      <dsp:spPr>
        <a:xfrm>
          <a:off x="239470" y="2472040"/>
          <a:ext cx="7206807" cy="30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2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Осмысленность</a:t>
          </a:r>
          <a:r>
            <a:rPr lang="ru-RU" sz="2000" kern="1200" dirty="0"/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жизни 	</a:t>
          </a:r>
          <a:r>
            <a:rPr lang="ru-RU" sz="2000" kern="1200" dirty="0"/>
            <a:t>	    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7,1;        p≤0.01</a:t>
          </a:r>
        </a:p>
      </dsp:txBody>
      <dsp:txXfrm>
        <a:off x="239470" y="2472040"/>
        <a:ext cx="7206807" cy="309071"/>
      </dsp:txXfrm>
    </dsp:sp>
    <dsp:sp modelId="{96AEEC6D-9C03-4F4D-A554-FDE4ECB23E81}">
      <dsp:nvSpPr>
        <dsp:cNvPr id="0" name=""/>
        <dsp:cNvSpPr/>
      </dsp:nvSpPr>
      <dsp:spPr>
        <a:xfrm>
          <a:off x="46301" y="2433406"/>
          <a:ext cx="386338" cy="38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E1DF6-EA73-4CA2-92DA-A8C38174507C}">
      <dsp:nvSpPr>
        <dsp:cNvPr id="0" name=""/>
        <dsp:cNvSpPr/>
      </dsp:nvSpPr>
      <dsp:spPr>
        <a:xfrm>
          <a:off x="-407540" y="-49336"/>
          <a:ext cx="543436" cy="543436"/>
        </a:xfrm>
        <a:prstGeom prst="blockArc">
          <a:avLst>
            <a:gd name="adj1" fmla="val 18900000"/>
            <a:gd name="adj2" fmla="val 2700000"/>
            <a:gd name="adj3" fmla="val 6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DE874-CD28-40AE-B8C7-97AB3892EE8E}">
      <dsp:nvSpPr>
        <dsp:cNvPr id="0" name=""/>
        <dsp:cNvSpPr/>
      </dsp:nvSpPr>
      <dsp:spPr>
        <a:xfrm>
          <a:off x="138270" y="111764"/>
          <a:ext cx="7333343" cy="221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1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достижения </a:t>
          </a:r>
          <a:r>
            <a:rPr lang="ru-RU" sz="2000" kern="1200" dirty="0"/>
            <a:t>		          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= 4,6; 	 p≤0.01</a:t>
          </a:r>
        </a:p>
      </dsp:txBody>
      <dsp:txXfrm>
        <a:off x="138270" y="111764"/>
        <a:ext cx="7333343" cy="221233"/>
      </dsp:txXfrm>
    </dsp:sp>
    <dsp:sp modelId="{8B2422C8-7CC4-43A2-8AED-98508404DB48}">
      <dsp:nvSpPr>
        <dsp:cNvPr id="0" name=""/>
        <dsp:cNvSpPr/>
      </dsp:nvSpPr>
      <dsp:spPr>
        <a:xfrm>
          <a:off x="0" y="84110"/>
          <a:ext cx="276541" cy="276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B23BF-A0FD-4102-BF25-EEA55DFEDF79}">
      <dsp:nvSpPr>
        <dsp:cNvPr id="0" name=""/>
        <dsp:cNvSpPr/>
      </dsp:nvSpPr>
      <dsp:spPr>
        <a:xfrm>
          <a:off x="-531617" y="-77008"/>
          <a:ext cx="707469" cy="707469"/>
        </a:xfrm>
        <a:prstGeom prst="blockArc">
          <a:avLst>
            <a:gd name="adj1" fmla="val 18900000"/>
            <a:gd name="adj2" fmla="val 2700000"/>
            <a:gd name="adj3" fmla="val 30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393E6-1F2D-41D8-96D5-D05BA957F3F3}">
      <dsp:nvSpPr>
        <dsp:cNvPr id="0" name=""/>
        <dsp:cNvSpPr/>
      </dsp:nvSpPr>
      <dsp:spPr>
        <a:xfrm>
          <a:off x="171845" y="139249"/>
          <a:ext cx="7311798" cy="274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652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Ценностные ориентации </a:t>
          </a:r>
          <a:r>
            <a:rPr lang="ru-RU" sz="2000" kern="1200" dirty="0"/>
            <a:t>		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2000" kern="1200" baseline="-25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Эмп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2,1;         р≤0,05</a:t>
          </a:r>
        </a:p>
      </dsp:txBody>
      <dsp:txXfrm>
        <a:off x="171845" y="139249"/>
        <a:ext cx="7311798" cy="274953"/>
      </dsp:txXfrm>
    </dsp:sp>
    <dsp:sp modelId="{C4811C5F-822D-4304-ADBA-9C6C9087DE49}">
      <dsp:nvSpPr>
        <dsp:cNvPr id="0" name=""/>
        <dsp:cNvSpPr/>
      </dsp:nvSpPr>
      <dsp:spPr>
        <a:xfrm>
          <a:off x="0" y="104880"/>
          <a:ext cx="343691" cy="34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68A1-4B87-439B-82EC-C3C09A9F339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1EA-3A6D-44E0-AE21-1C945777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3216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13397" y="-713781"/>
            <a:ext cx="4981868" cy="3747927"/>
            <a:chOff x="2432790" y="730250"/>
            <a:chExt cx="7132330" cy="5365749"/>
          </a:xfrm>
          <a:solidFill>
            <a:schemeClr val="accent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425" y="678232"/>
            <a:ext cx="4233011" cy="6179768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927850" y="1365722"/>
            <a:ext cx="2084388" cy="3684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90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PAGE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4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5368636" y="49729"/>
            <a:ext cx="7549834" cy="6751747"/>
          </a:xfrm>
          <a:custGeom>
            <a:avLst/>
            <a:gdLst>
              <a:gd name="connsiteX0" fmla="*/ 2777634 w 3757402"/>
              <a:gd name="connsiteY0" fmla="*/ 0 h 3360210"/>
              <a:gd name="connsiteX1" fmla="*/ 2917880 w 3757402"/>
              <a:gd name="connsiteY1" fmla="*/ 58483 h 3360210"/>
              <a:gd name="connsiteX2" fmla="*/ 2917880 w 3757402"/>
              <a:gd name="connsiteY2" fmla="*/ 339205 h 3360210"/>
              <a:gd name="connsiteX3" fmla="*/ 2881520 w 3757402"/>
              <a:gd name="connsiteY3" fmla="*/ 378194 h 3360210"/>
              <a:gd name="connsiteX4" fmla="*/ 2881520 w 3757402"/>
              <a:gd name="connsiteY4" fmla="*/ 534150 h 3360210"/>
              <a:gd name="connsiteX5" fmla="*/ 3037348 w 3757402"/>
              <a:gd name="connsiteY5" fmla="*/ 534150 h 3360210"/>
              <a:gd name="connsiteX6" fmla="*/ 3084096 w 3757402"/>
              <a:gd name="connsiteY6" fmla="*/ 487363 h 3360210"/>
              <a:gd name="connsiteX7" fmla="*/ 3250313 w 3757402"/>
              <a:gd name="connsiteY7" fmla="*/ 487363 h 3360210"/>
              <a:gd name="connsiteX8" fmla="*/ 3250313 w 3757402"/>
              <a:gd name="connsiteY8" fmla="*/ 653717 h 3360210"/>
              <a:gd name="connsiteX9" fmla="*/ 3213953 w 3757402"/>
              <a:gd name="connsiteY9" fmla="*/ 690107 h 3360210"/>
              <a:gd name="connsiteX10" fmla="*/ 3213953 w 3757402"/>
              <a:gd name="connsiteY10" fmla="*/ 747291 h 3360210"/>
              <a:gd name="connsiteX11" fmla="*/ 3271090 w 3757402"/>
              <a:gd name="connsiteY11" fmla="*/ 747291 h 3360210"/>
              <a:gd name="connsiteX12" fmla="*/ 3458083 w 3757402"/>
              <a:gd name="connsiteY12" fmla="*/ 560143 h 3360210"/>
              <a:gd name="connsiteX13" fmla="*/ 3624300 w 3757402"/>
              <a:gd name="connsiteY13" fmla="*/ 560143 h 3360210"/>
              <a:gd name="connsiteX14" fmla="*/ 3624300 w 3757402"/>
              <a:gd name="connsiteY14" fmla="*/ 723897 h 3360210"/>
              <a:gd name="connsiteX15" fmla="*/ 3242521 w 3757402"/>
              <a:gd name="connsiteY15" fmla="*/ 1103391 h 3360210"/>
              <a:gd name="connsiteX16" fmla="*/ 3242521 w 3757402"/>
              <a:gd name="connsiteY16" fmla="*/ 1248950 h 3360210"/>
              <a:gd name="connsiteX17" fmla="*/ 3242521 w 3757402"/>
              <a:gd name="connsiteY17" fmla="*/ 1386712 h 3360210"/>
              <a:gd name="connsiteX18" fmla="*/ 3149024 w 3757402"/>
              <a:gd name="connsiteY18" fmla="*/ 1482885 h 3360210"/>
              <a:gd name="connsiteX19" fmla="*/ 3149024 w 3757402"/>
              <a:gd name="connsiteY19" fmla="*/ 1592055 h 3360210"/>
              <a:gd name="connsiteX20" fmla="*/ 3255507 w 3757402"/>
              <a:gd name="connsiteY20" fmla="*/ 1592055 h 3360210"/>
              <a:gd name="connsiteX21" fmla="*/ 3471069 w 3757402"/>
              <a:gd name="connsiteY21" fmla="*/ 1378914 h 3360210"/>
              <a:gd name="connsiteX22" fmla="*/ 3632091 w 3757402"/>
              <a:gd name="connsiteY22" fmla="*/ 1378914 h 3360210"/>
              <a:gd name="connsiteX23" fmla="*/ 3632091 w 3757402"/>
              <a:gd name="connsiteY23" fmla="*/ 1540069 h 3360210"/>
              <a:gd name="connsiteX24" fmla="*/ 3372378 w 3757402"/>
              <a:gd name="connsiteY24" fmla="*/ 1799996 h 3360210"/>
              <a:gd name="connsiteX25" fmla="*/ 3372378 w 3757402"/>
              <a:gd name="connsiteY25" fmla="*/ 1927361 h 3360210"/>
              <a:gd name="connsiteX26" fmla="*/ 3502234 w 3757402"/>
              <a:gd name="connsiteY26" fmla="*/ 1927361 h 3360210"/>
              <a:gd name="connsiteX27" fmla="*/ 3585343 w 3757402"/>
              <a:gd name="connsiteY27" fmla="*/ 1844184 h 3360210"/>
              <a:gd name="connsiteX28" fmla="*/ 3728185 w 3757402"/>
              <a:gd name="connsiteY28" fmla="*/ 1844184 h 3360210"/>
              <a:gd name="connsiteX29" fmla="*/ 3728185 w 3757402"/>
              <a:gd name="connsiteY29" fmla="*/ 1989743 h 3360210"/>
              <a:gd name="connsiteX30" fmla="*/ 2543892 w 3757402"/>
              <a:gd name="connsiteY30" fmla="*/ 3175012 h 3360210"/>
              <a:gd name="connsiteX31" fmla="*/ 2320539 w 3757402"/>
              <a:gd name="connsiteY31" fmla="*/ 3175012 h 3360210"/>
              <a:gd name="connsiteX32" fmla="*/ 2133545 w 3757402"/>
              <a:gd name="connsiteY32" fmla="*/ 3175012 h 3360210"/>
              <a:gd name="connsiteX33" fmla="*/ 2001092 w 3757402"/>
              <a:gd name="connsiteY33" fmla="*/ 3307575 h 3360210"/>
              <a:gd name="connsiteX34" fmla="*/ 1746573 w 3757402"/>
              <a:gd name="connsiteY34" fmla="*/ 3307575 h 3360210"/>
              <a:gd name="connsiteX35" fmla="*/ 1746573 w 3757402"/>
              <a:gd name="connsiteY35" fmla="*/ 3055445 h 3360210"/>
              <a:gd name="connsiteX36" fmla="*/ 1749170 w 3757402"/>
              <a:gd name="connsiteY36" fmla="*/ 3050247 h 3360210"/>
              <a:gd name="connsiteX37" fmla="*/ 1743975 w 3757402"/>
              <a:gd name="connsiteY37" fmla="*/ 2800716 h 3360210"/>
              <a:gd name="connsiteX38" fmla="*/ 1497248 w 3757402"/>
              <a:gd name="connsiteY38" fmla="*/ 2800716 h 3360210"/>
              <a:gd name="connsiteX39" fmla="*/ 1193383 w 3757402"/>
              <a:gd name="connsiteY39" fmla="*/ 3104831 h 3360210"/>
              <a:gd name="connsiteX40" fmla="*/ 1003792 w 3757402"/>
              <a:gd name="connsiteY40" fmla="*/ 3104831 h 3360210"/>
              <a:gd name="connsiteX41" fmla="*/ 1003792 w 3757402"/>
              <a:gd name="connsiteY41" fmla="*/ 2915085 h 3360210"/>
              <a:gd name="connsiteX42" fmla="*/ 1164815 w 3757402"/>
              <a:gd name="connsiteY42" fmla="*/ 2753930 h 3360210"/>
              <a:gd name="connsiteX43" fmla="*/ 1164815 w 3757402"/>
              <a:gd name="connsiteY43" fmla="*/ 2616168 h 3360210"/>
              <a:gd name="connsiteX44" fmla="*/ 1164815 w 3757402"/>
              <a:gd name="connsiteY44" fmla="*/ 2431620 h 3360210"/>
              <a:gd name="connsiteX45" fmla="*/ 1164815 w 3757402"/>
              <a:gd name="connsiteY45" fmla="*/ 2306855 h 3360210"/>
              <a:gd name="connsiteX46" fmla="*/ 1040152 w 3757402"/>
              <a:gd name="connsiteY46" fmla="*/ 2306855 h 3360210"/>
              <a:gd name="connsiteX47" fmla="*/ 783036 w 3757402"/>
              <a:gd name="connsiteY47" fmla="*/ 2564183 h 3360210"/>
              <a:gd name="connsiteX48" fmla="*/ 627208 w 3757402"/>
              <a:gd name="connsiteY48" fmla="*/ 2564183 h 3360210"/>
              <a:gd name="connsiteX49" fmla="*/ 627208 w 3757402"/>
              <a:gd name="connsiteY49" fmla="*/ 2408226 h 3360210"/>
              <a:gd name="connsiteX50" fmla="*/ 980418 w 3757402"/>
              <a:gd name="connsiteY50" fmla="*/ 2054725 h 3360210"/>
              <a:gd name="connsiteX51" fmla="*/ 980418 w 3757402"/>
              <a:gd name="connsiteY51" fmla="*/ 1953354 h 3360210"/>
              <a:gd name="connsiteX52" fmla="*/ 876533 w 3757402"/>
              <a:gd name="connsiteY52" fmla="*/ 1953354 h 3360210"/>
              <a:gd name="connsiteX53" fmla="*/ 255818 w 3757402"/>
              <a:gd name="connsiteY53" fmla="*/ 2574580 h 3360210"/>
              <a:gd name="connsiteX54" fmla="*/ 42853 w 3757402"/>
              <a:gd name="connsiteY54" fmla="*/ 2574580 h 3360210"/>
              <a:gd name="connsiteX55" fmla="*/ 42853 w 3757402"/>
              <a:gd name="connsiteY55" fmla="*/ 2361439 h 3360210"/>
              <a:gd name="connsiteX56" fmla="*/ 554488 w 3757402"/>
              <a:gd name="connsiteY56" fmla="*/ 1849383 h 3360210"/>
              <a:gd name="connsiteX57" fmla="*/ 554488 w 3757402"/>
              <a:gd name="connsiteY57" fmla="*/ 1779202 h 3360210"/>
              <a:gd name="connsiteX58" fmla="*/ 484366 w 3757402"/>
              <a:gd name="connsiteY58" fmla="*/ 1779202 h 3360210"/>
              <a:gd name="connsiteX59" fmla="*/ 320746 w 3757402"/>
              <a:gd name="connsiteY59" fmla="*/ 1942956 h 3360210"/>
              <a:gd name="connsiteX60" fmla="*/ 112976 w 3757402"/>
              <a:gd name="connsiteY60" fmla="*/ 1942956 h 3360210"/>
              <a:gd name="connsiteX61" fmla="*/ 112976 w 3757402"/>
              <a:gd name="connsiteY61" fmla="*/ 1735015 h 3360210"/>
              <a:gd name="connsiteX62" fmla="*/ 177904 w 3757402"/>
              <a:gd name="connsiteY62" fmla="*/ 1670033 h 3360210"/>
              <a:gd name="connsiteX63" fmla="*/ 177904 w 3757402"/>
              <a:gd name="connsiteY63" fmla="*/ 1485484 h 3360210"/>
              <a:gd name="connsiteX64" fmla="*/ 177904 w 3757402"/>
              <a:gd name="connsiteY64" fmla="*/ 1311333 h 3360210"/>
              <a:gd name="connsiteX65" fmla="*/ 175307 w 3757402"/>
              <a:gd name="connsiteY65" fmla="*/ 1134582 h 3360210"/>
              <a:gd name="connsiteX66" fmla="*/ 175307 w 3757402"/>
              <a:gd name="connsiteY66" fmla="*/ 947435 h 3360210"/>
              <a:gd name="connsiteX67" fmla="*/ 1058332 w 3757402"/>
              <a:gd name="connsiteY67" fmla="*/ 100072 h 3360210"/>
              <a:gd name="connsiteX68" fmla="*/ 1250520 w 3757402"/>
              <a:gd name="connsiteY68" fmla="*/ 102671 h 3360210"/>
              <a:gd name="connsiteX69" fmla="*/ 1250520 w 3757402"/>
              <a:gd name="connsiteY69" fmla="*/ 295017 h 3360210"/>
              <a:gd name="connsiteX70" fmla="*/ 1159620 w 3757402"/>
              <a:gd name="connsiteY70" fmla="*/ 385992 h 3360210"/>
              <a:gd name="connsiteX71" fmla="*/ 1159620 w 3757402"/>
              <a:gd name="connsiteY71" fmla="*/ 531551 h 3360210"/>
              <a:gd name="connsiteX72" fmla="*/ 1305060 w 3757402"/>
              <a:gd name="connsiteY72" fmla="*/ 531551 h 3360210"/>
              <a:gd name="connsiteX73" fmla="*/ 1585550 w 3757402"/>
              <a:gd name="connsiteY73" fmla="*/ 248230 h 3360210"/>
              <a:gd name="connsiteX74" fmla="*/ 1767350 w 3757402"/>
              <a:gd name="connsiteY74" fmla="*/ 248230 h 3360210"/>
              <a:gd name="connsiteX75" fmla="*/ 1946552 w 3757402"/>
              <a:gd name="connsiteY75" fmla="*/ 248230 h 3360210"/>
              <a:gd name="connsiteX76" fmla="*/ 2123157 w 3757402"/>
              <a:gd name="connsiteY76" fmla="*/ 71480 h 3360210"/>
              <a:gd name="connsiteX77" fmla="*/ 2291970 w 3757402"/>
              <a:gd name="connsiteY77" fmla="*/ 71480 h 3360210"/>
              <a:gd name="connsiteX78" fmla="*/ 2291970 w 3757402"/>
              <a:gd name="connsiteY78" fmla="*/ 240432 h 3360210"/>
              <a:gd name="connsiteX79" fmla="*/ 2214056 w 3757402"/>
              <a:gd name="connsiteY79" fmla="*/ 318411 h 3360210"/>
              <a:gd name="connsiteX80" fmla="*/ 2214056 w 3757402"/>
              <a:gd name="connsiteY80" fmla="*/ 401587 h 3360210"/>
              <a:gd name="connsiteX81" fmla="*/ 2297165 w 3757402"/>
              <a:gd name="connsiteY81" fmla="*/ 401587 h 3360210"/>
              <a:gd name="connsiteX82" fmla="*/ 2637389 w 3757402"/>
              <a:gd name="connsiteY82" fmla="*/ 58483 h 3360210"/>
              <a:gd name="connsiteX83" fmla="*/ 2777634 w 3757402"/>
              <a:gd name="connsiteY83" fmla="*/ 0 h 3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57402" h="3360210">
                <a:moveTo>
                  <a:pt x="2777634" y="0"/>
                </a:moveTo>
                <a:cubicBezTo>
                  <a:pt x="2828279" y="0"/>
                  <a:pt x="2878923" y="19494"/>
                  <a:pt x="2917880" y="58483"/>
                </a:cubicBezTo>
                <a:cubicBezTo>
                  <a:pt x="2995794" y="136462"/>
                  <a:pt x="2995794" y="261227"/>
                  <a:pt x="2917880" y="339205"/>
                </a:cubicBezTo>
                <a:cubicBezTo>
                  <a:pt x="2917880" y="339205"/>
                  <a:pt x="2917880" y="339205"/>
                  <a:pt x="2881520" y="378194"/>
                </a:cubicBezTo>
                <a:cubicBezTo>
                  <a:pt x="2837368" y="419782"/>
                  <a:pt x="2837368" y="489963"/>
                  <a:pt x="2881520" y="534150"/>
                </a:cubicBezTo>
                <a:cubicBezTo>
                  <a:pt x="2925671" y="578338"/>
                  <a:pt x="2995794" y="578338"/>
                  <a:pt x="3037348" y="534150"/>
                </a:cubicBezTo>
                <a:cubicBezTo>
                  <a:pt x="3037348" y="534150"/>
                  <a:pt x="3037348" y="534150"/>
                  <a:pt x="3084096" y="487363"/>
                </a:cubicBezTo>
                <a:cubicBezTo>
                  <a:pt x="3130844" y="440576"/>
                  <a:pt x="3206161" y="440576"/>
                  <a:pt x="3250313" y="487363"/>
                </a:cubicBezTo>
                <a:cubicBezTo>
                  <a:pt x="3297061" y="531551"/>
                  <a:pt x="3297061" y="606930"/>
                  <a:pt x="3250313" y="653717"/>
                </a:cubicBezTo>
                <a:cubicBezTo>
                  <a:pt x="3250313" y="653717"/>
                  <a:pt x="3250313" y="653717"/>
                  <a:pt x="3213953" y="690107"/>
                </a:cubicBezTo>
                <a:cubicBezTo>
                  <a:pt x="3198370" y="705702"/>
                  <a:pt x="3198370" y="731695"/>
                  <a:pt x="3213953" y="747291"/>
                </a:cubicBezTo>
                <a:cubicBezTo>
                  <a:pt x="3229536" y="762886"/>
                  <a:pt x="3255507" y="762886"/>
                  <a:pt x="3271090" y="747291"/>
                </a:cubicBezTo>
                <a:cubicBezTo>
                  <a:pt x="3271090" y="747291"/>
                  <a:pt x="3271090" y="747291"/>
                  <a:pt x="3458083" y="560143"/>
                </a:cubicBezTo>
                <a:cubicBezTo>
                  <a:pt x="3504832" y="515955"/>
                  <a:pt x="3577551" y="515955"/>
                  <a:pt x="3624300" y="560143"/>
                </a:cubicBezTo>
                <a:cubicBezTo>
                  <a:pt x="3668451" y="604331"/>
                  <a:pt x="3668451" y="679710"/>
                  <a:pt x="3624300" y="723897"/>
                </a:cubicBezTo>
                <a:cubicBezTo>
                  <a:pt x="3624300" y="723897"/>
                  <a:pt x="3624300" y="723897"/>
                  <a:pt x="3242521" y="1103391"/>
                </a:cubicBezTo>
                <a:cubicBezTo>
                  <a:pt x="3203564" y="1144980"/>
                  <a:pt x="3203564" y="1209961"/>
                  <a:pt x="3242521" y="1248950"/>
                </a:cubicBezTo>
                <a:cubicBezTo>
                  <a:pt x="3281478" y="1287940"/>
                  <a:pt x="3281478" y="1350322"/>
                  <a:pt x="3242521" y="1386712"/>
                </a:cubicBezTo>
                <a:cubicBezTo>
                  <a:pt x="3242521" y="1386712"/>
                  <a:pt x="3242521" y="1386712"/>
                  <a:pt x="3149024" y="1482885"/>
                </a:cubicBezTo>
                <a:cubicBezTo>
                  <a:pt x="3117859" y="1514076"/>
                  <a:pt x="3117859" y="1563463"/>
                  <a:pt x="3149024" y="1592055"/>
                </a:cubicBezTo>
                <a:cubicBezTo>
                  <a:pt x="3177593" y="1623246"/>
                  <a:pt x="3226938" y="1623246"/>
                  <a:pt x="3255507" y="1592055"/>
                </a:cubicBezTo>
                <a:cubicBezTo>
                  <a:pt x="3255507" y="1592055"/>
                  <a:pt x="3255507" y="1592055"/>
                  <a:pt x="3471069" y="1378914"/>
                </a:cubicBezTo>
                <a:cubicBezTo>
                  <a:pt x="3515220" y="1332127"/>
                  <a:pt x="3587940" y="1332127"/>
                  <a:pt x="3632091" y="1378914"/>
                </a:cubicBezTo>
                <a:cubicBezTo>
                  <a:pt x="3676242" y="1423102"/>
                  <a:pt x="3676242" y="1495881"/>
                  <a:pt x="3632091" y="1540069"/>
                </a:cubicBezTo>
                <a:cubicBezTo>
                  <a:pt x="3632091" y="1540069"/>
                  <a:pt x="3632091" y="1540069"/>
                  <a:pt x="3372378" y="1799996"/>
                </a:cubicBezTo>
                <a:cubicBezTo>
                  <a:pt x="3336018" y="1833787"/>
                  <a:pt x="3336018" y="1893570"/>
                  <a:pt x="3372378" y="1927361"/>
                </a:cubicBezTo>
                <a:cubicBezTo>
                  <a:pt x="3408738" y="1963751"/>
                  <a:pt x="3465874" y="1963751"/>
                  <a:pt x="3502234" y="1927361"/>
                </a:cubicBezTo>
                <a:cubicBezTo>
                  <a:pt x="3502234" y="1927361"/>
                  <a:pt x="3502234" y="1927361"/>
                  <a:pt x="3585343" y="1844184"/>
                </a:cubicBezTo>
                <a:cubicBezTo>
                  <a:pt x="3624300" y="1805195"/>
                  <a:pt x="3689228" y="1805195"/>
                  <a:pt x="3728185" y="1844184"/>
                </a:cubicBezTo>
                <a:cubicBezTo>
                  <a:pt x="3767142" y="1885772"/>
                  <a:pt x="3767142" y="1948155"/>
                  <a:pt x="3728185" y="1989743"/>
                </a:cubicBezTo>
                <a:cubicBezTo>
                  <a:pt x="3728185" y="1989743"/>
                  <a:pt x="3728185" y="1989743"/>
                  <a:pt x="2543892" y="3175012"/>
                </a:cubicBezTo>
                <a:cubicBezTo>
                  <a:pt x="2481561" y="3237394"/>
                  <a:pt x="2380273" y="3237394"/>
                  <a:pt x="2320539" y="3175012"/>
                </a:cubicBezTo>
                <a:cubicBezTo>
                  <a:pt x="2268596" y="3123026"/>
                  <a:pt x="2182891" y="3123026"/>
                  <a:pt x="2133545" y="3175012"/>
                </a:cubicBezTo>
                <a:cubicBezTo>
                  <a:pt x="2133545" y="3175012"/>
                  <a:pt x="2133545" y="3175012"/>
                  <a:pt x="2001092" y="3307575"/>
                </a:cubicBezTo>
                <a:cubicBezTo>
                  <a:pt x="1930969" y="3377755"/>
                  <a:pt x="1816695" y="3377755"/>
                  <a:pt x="1746573" y="3307575"/>
                </a:cubicBezTo>
                <a:cubicBezTo>
                  <a:pt x="1679047" y="3237394"/>
                  <a:pt x="1676450" y="3125626"/>
                  <a:pt x="1746573" y="3055445"/>
                </a:cubicBezTo>
                <a:cubicBezTo>
                  <a:pt x="1746573" y="3055445"/>
                  <a:pt x="1746573" y="3055445"/>
                  <a:pt x="1749170" y="3050247"/>
                </a:cubicBezTo>
                <a:cubicBezTo>
                  <a:pt x="1816695" y="2980066"/>
                  <a:pt x="1816695" y="2868298"/>
                  <a:pt x="1743975" y="2800716"/>
                </a:cubicBezTo>
                <a:cubicBezTo>
                  <a:pt x="1676450" y="2733135"/>
                  <a:pt x="1567370" y="2733135"/>
                  <a:pt x="1497248" y="2800716"/>
                </a:cubicBezTo>
                <a:cubicBezTo>
                  <a:pt x="1497248" y="2800716"/>
                  <a:pt x="1497248" y="2800716"/>
                  <a:pt x="1193383" y="3104831"/>
                </a:cubicBezTo>
                <a:cubicBezTo>
                  <a:pt x="1141440" y="3156817"/>
                  <a:pt x="1055735" y="3156817"/>
                  <a:pt x="1003792" y="3104831"/>
                </a:cubicBezTo>
                <a:cubicBezTo>
                  <a:pt x="951850" y="3050247"/>
                  <a:pt x="951850" y="2967070"/>
                  <a:pt x="1003792" y="2915085"/>
                </a:cubicBezTo>
                <a:cubicBezTo>
                  <a:pt x="1003792" y="2915085"/>
                  <a:pt x="1003792" y="2915085"/>
                  <a:pt x="1164815" y="2753930"/>
                </a:cubicBezTo>
                <a:cubicBezTo>
                  <a:pt x="1201175" y="2714940"/>
                  <a:pt x="1201175" y="2652558"/>
                  <a:pt x="1164815" y="2616168"/>
                </a:cubicBezTo>
                <a:cubicBezTo>
                  <a:pt x="1112872" y="2564183"/>
                  <a:pt x="1112872" y="2483605"/>
                  <a:pt x="1164815" y="2431620"/>
                </a:cubicBezTo>
                <a:cubicBezTo>
                  <a:pt x="1198577" y="2397829"/>
                  <a:pt x="1198577" y="2340645"/>
                  <a:pt x="1164815" y="2306855"/>
                </a:cubicBezTo>
                <a:cubicBezTo>
                  <a:pt x="1131052" y="2273064"/>
                  <a:pt x="1073915" y="2273064"/>
                  <a:pt x="1040152" y="2306855"/>
                </a:cubicBezTo>
                <a:cubicBezTo>
                  <a:pt x="1040152" y="2306855"/>
                  <a:pt x="1040152" y="2306855"/>
                  <a:pt x="783036" y="2564183"/>
                </a:cubicBezTo>
                <a:cubicBezTo>
                  <a:pt x="741482" y="2605771"/>
                  <a:pt x="671359" y="2605771"/>
                  <a:pt x="627208" y="2564183"/>
                </a:cubicBezTo>
                <a:cubicBezTo>
                  <a:pt x="585654" y="2519995"/>
                  <a:pt x="585654" y="2449815"/>
                  <a:pt x="627208" y="2408226"/>
                </a:cubicBezTo>
                <a:cubicBezTo>
                  <a:pt x="627208" y="2408226"/>
                  <a:pt x="627208" y="2408226"/>
                  <a:pt x="980418" y="2054725"/>
                </a:cubicBezTo>
                <a:cubicBezTo>
                  <a:pt x="1008987" y="2026133"/>
                  <a:pt x="1008987" y="1979346"/>
                  <a:pt x="980418" y="1953354"/>
                </a:cubicBezTo>
                <a:cubicBezTo>
                  <a:pt x="951850" y="1924761"/>
                  <a:pt x="905101" y="1924761"/>
                  <a:pt x="876533" y="1953354"/>
                </a:cubicBezTo>
                <a:cubicBezTo>
                  <a:pt x="876533" y="1953354"/>
                  <a:pt x="876533" y="1953354"/>
                  <a:pt x="255818" y="2574580"/>
                </a:cubicBezTo>
                <a:cubicBezTo>
                  <a:pt x="196084" y="2631764"/>
                  <a:pt x="102587" y="2631764"/>
                  <a:pt x="42853" y="2574580"/>
                </a:cubicBezTo>
                <a:cubicBezTo>
                  <a:pt x="-14284" y="2514796"/>
                  <a:pt x="-14284" y="2418623"/>
                  <a:pt x="42853" y="2361439"/>
                </a:cubicBezTo>
                <a:cubicBezTo>
                  <a:pt x="42853" y="2361439"/>
                  <a:pt x="42853" y="2361439"/>
                  <a:pt x="554488" y="1849383"/>
                </a:cubicBezTo>
                <a:cubicBezTo>
                  <a:pt x="575265" y="1828588"/>
                  <a:pt x="575265" y="1797397"/>
                  <a:pt x="554488" y="1779202"/>
                </a:cubicBezTo>
                <a:cubicBezTo>
                  <a:pt x="533711" y="1758408"/>
                  <a:pt x="502546" y="1758408"/>
                  <a:pt x="484366" y="1779202"/>
                </a:cubicBezTo>
                <a:cubicBezTo>
                  <a:pt x="484366" y="1779202"/>
                  <a:pt x="484366" y="1779202"/>
                  <a:pt x="320746" y="1942956"/>
                </a:cubicBezTo>
                <a:cubicBezTo>
                  <a:pt x="263609" y="2000140"/>
                  <a:pt x="170113" y="2000140"/>
                  <a:pt x="112976" y="1942956"/>
                </a:cubicBezTo>
                <a:cubicBezTo>
                  <a:pt x="55839" y="1885772"/>
                  <a:pt x="55839" y="1792199"/>
                  <a:pt x="112976" y="1735015"/>
                </a:cubicBezTo>
                <a:cubicBezTo>
                  <a:pt x="112976" y="1735015"/>
                  <a:pt x="112976" y="1735015"/>
                  <a:pt x="177904" y="1670033"/>
                </a:cubicBezTo>
                <a:cubicBezTo>
                  <a:pt x="229847" y="1618047"/>
                  <a:pt x="229847" y="1537470"/>
                  <a:pt x="177904" y="1485484"/>
                </a:cubicBezTo>
                <a:cubicBezTo>
                  <a:pt x="131156" y="1436098"/>
                  <a:pt x="131156" y="1358120"/>
                  <a:pt x="177904" y="1311333"/>
                </a:cubicBezTo>
                <a:cubicBezTo>
                  <a:pt x="227250" y="1261947"/>
                  <a:pt x="227250" y="1181369"/>
                  <a:pt x="175307" y="1134582"/>
                </a:cubicBezTo>
                <a:cubicBezTo>
                  <a:pt x="123364" y="1082597"/>
                  <a:pt x="123364" y="996821"/>
                  <a:pt x="175307" y="947435"/>
                </a:cubicBezTo>
                <a:cubicBezTo>
                  <a:pt x="175307" y="947435"/>
                  <a:pt x="175307" y="947435"/>
                  <a:pt x="1058332" y="100072"/>
                </a:cubicBezTo>
                <a:cubicBezTo>
                  <a:pt x="1112872" y="48086"/>
                  <a:pt x="1195980" y="48086"/>
                  <a:pt x="1250520" y="102671"/>
                </a:cubicBezTo>
                <a:cubicBezTo>
                  <a:pt x="1302463" y="154656"/>
                  <a:pt x="1302463" y="243032"/>
                  <a:pt x="1250520" y="295017"/>
                </a:cubicBezTo>
                <a:cubicBezTo>
                  <a:pt x="1250520" y="295017"/>
                  <a:pt x="1250520" y="295017"/>
                  <a:pt x="1159620" y="385992"/>
                </a:cubicBezTo>
                <a:cubicBezTo>
                  <a:pt x="1120663" y="424981"/>
                  <a:pt x="1120663" y="489963"/>
                  <a:pt x="1159620" y="531551"/>
                </a:cubicBezTo>
                <a:cubicBezTo>
                  <a:pt x="1201175" y="570540"/>
                  <a:pt x="1266103" y="570540"/>
                  <a:pt x="1305060" y="531551"/>
                </a:cubicBezTo>
                <a:cubicBezTo>
                  <a:pt x="1305060" y="531551"/>
                  <a:pt x="1305060" y="531551"/>
                  <a:pt x="1585550" y="248230"/>
                </a:cubicBezTo>
                <a:cubicBezTo>
                  <a:pt x="1637493" y="198844"/>
                  <a:pt x="1718004" y="198844"/>
                  <a:pt x="1767350" y="248230"/>
                </a:cubicBezTo>
                <a:cubicBezTo>
                  <a:pt x="1816695" y="297616"/>
                  <a:pt x="1897206" y="297616"/>
                  <a:pt x="1946552" y="248230"/>
                </a:cubicBezTo>
                <a:cubicBezTo>
                  <a:pt x="1946552" y="248230"/>
                  <a:pt x="1946552" y="248230"/>
                  <a:pt x="2123157" y="71480"/>
                </a:cubicBezTo>
                <a:cubicBezTo>
                  <a:pt x="2169905" y="24693"/>
                  <a:pt x="2245222" y="24693"/>
                  <a:pt x="2291970" y="71480"/>
                </a:cubicBezTo>
                <a:cubicBezTo>
                  <a:pt x="2338719" y="118267"/>
                  <a:pt x="2338719" y="193645"/>
                  <a:pt x="2291970" y="240432"/>
                </a:cubicBezTo>
                <a:cubicBezTo>
                  <a:pt x="2291970" y="240432"/>
                  <a:pt x="2291970" y="240432"/>
                  <a:pt x="2214056" y="318411"/>
                </a:cubicBezTo>
                <a:cubicBezTo>
                  <a:pt x="2190682" y="341804"/>
                  <a:pt x="2190682" y="378194"/>
                  <a:pt x="2214056" y="401587"/>
                </a:cubicBezTo>
                <a:cubicBezTo>
                  <a:pt x="2237431" y="424981"/>
                  <a:pt x="2273791" y="424981"/>
                  <a:pt x="2297165" y="401587"/>
                </a:cubicBezTo>
                <a:cubicBezTo>
                  <a:pt x="2297165" y="401587"/>
                  <a:pt x="2297165" y="401587"/>
                  <a:pt x="2637389" y="58483"/>
                </a:cubicBezTo>
                <a:cubicBezTo>
                  <a:pt x="2676346" y="19494"/>
                  <a:pt x="2726990" y="0"/>
                  <a:pt x="277763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13397" y="-713781"/>
            <a:ext cx="4981868" cy="3747927"/>
            <a:chOff x="2432790" y="730250"/>
            <a:chExt cx="7132330" cy="5365749"/>
          </a:xfrm>
          <a:solidFill>
            <a:schemeClr val="accent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8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13397" y="-713781"/>
            <a:ext cx="4981868" cy="3747927"/>
            <a:chOff x="2432790" y="730250"/>
            <a:chExt cx="7132330" cy="5365749"/>
          </a:xfrm>
          <a:solidFill>
            <a:schemeClr val="bg1">
              <a:lumMod val="9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63912" y="800101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51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79096" y="-259959"/>
            <a:ext cx="9160652" cy="6891683"/>
            <a:chOff x="2432790" y="730250"/>
            <a:chExt cx="7132330" cy="5365749"/>
          </a:xfrm>
          <a:solidFill>
            <a:schemeClr val="bg1">
              <a:lumMod val="95000"/>
              <a:alpha val="29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63912" y="800101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972573" y="2073841"/>
            <a:ext cx="2314575" cy="23129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5010409" y="2073841"/>
            <a:ext cx="2314575" cy="23129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936074" y="2073841"/>
            <a:ext cx="2314575" cy="23129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2853508" y="-1643098"/>
            <a:ext cx="6484984" cy="5799461"/>
          </a:xfrm>
          <a:custGeom>
            <a:avLst/>
            <a:gdLst>
              <a:gd name="connsiteX0" fmla="*/ 2777634 w 3757402"/>
              <a:gd name="connsiteY0" fmla="*/ 0 h 3360210"/>
              <a:gd name="connsiteX1" fmla="*/ 2917880 w 3757402"/>
              <a:gd name="connsiteY1" fmla="*/ 58483 h 3360210"/>
              <a:gd name="connsiteX2" fmla="*/ 2917880 w 3757402"/>
              <a:gd name="connsiteY2" fmla="*/ 339205 h 3360210"/>
              <a:gd name="connsiteX3" fmla="*/ 2881520 w 3757402"/>
              <a:gd name="connsiteY3" fmla="*/ 378194 h 3360210"/>
              <a:gd name="connsiteX4" fmla="*/ 2881520 w 3757402"/>
              <a:gd name="connsiteY4" fmla="*/ 534150 h 3360210"/>
              <a:gd name="connsiteX5" fmla="*/ 3037348 w 3757402"/>
              <a:gd name="connsiteY5" fmla="*/ 534150 h 3360210"/>
              <a:gd name="connsiteX6" fmla="*/ 3084096 w 3757402"/>
              <a:gd name="connsiteY6" fmla="*/ 487363 h 3360210"/>
              <a:gd name="connsiteX7" fmla="*/ 3250313 w 3757402"/>
              <a:gd name="connsiteY7" fmla="*/ 487363 h 3360210"/>
              <a:gd name="connsiteX8" fmla="*/ 3250313 w 3757402"/>
              <a:gd name="connsiteY8" fmla="*/ 653717 h 3360210"/>
              <a:gd name="connsiteX9" fmla="*/ 3213953 w 3757402"/>
              <a:gd name="connsiteY9" fmla="*/ 690107 h 3360210"/>
              <a:gd name="connsiteX10" fmla="*/ 3213953 w 3757402"/>
              <a:gd name="connsiteY10" fmla="*/ 747291 h 3360210"/>
              <a:gd name="connsiteX11" fmla="*/ 3271090 w 3757402"/>
              <a:gd name="connsiteY11" fmla="*/ 747291 h 3360210"/>
              <a:gd name="connsiteX12" fmla="*/ 3458083 w 3757402"/>
              <a:gd name="connsiteY12" fmla="*/ 560143 h 3360210"/>
              <a:gd name="connsiteX13" fmla="*/ 3624300 w 3757402"/>
              <a:gd name="connsiteY13" fmla="*/ 560143 h 3360210"/>
              <a:gd name="connsiteX14" fmla="*/ 3624300 w 3757402"/>
              <a:gd name="connsiteY14" fmla="*/ 723897 h 3360210"/>
              <a:gd name="connsiteX15" fmla="*/ 3242521 w 3757402"/>
              <a:gd name="connsiteY15" fmla="*/ 1103391 h 3360210"/>
              <a:gd name="connsiteX16" fmla="*/ 3242521 w 3757402"/>
              <a:gd name="connsiteY16" fmla="*/ 1248950 h 3360210"/>
              <a:gd name="connsiteX17" fmla="*/ 3242521 w 3757402"/>
              <a:gd name="connsiteY17" fmla="*/ 1386712 h 3360210"/>
              <a:gd name="connsiteX18" fmla="*/ 3149024 w 3757402"/>
              <a:gd name="connsiteY18" fmla="*/ 1482885 h 3360210"/>
              <a:gd name="connsiteX19" fmla="*/ 3149024 w 3757402"/>
              <a:gd name="connsiteY19" fmla="*/ 1592055 h 3360210"/>
              <a:gd name="connsiteX20" fmla="*/ 3255507 w 3757402"/>
              <a:gd name="connsiteY20" fmla="*/ 1592055 h 3360210"/>
              <a:gd name="connsiteX21" fmla="*/ 3471069 w 3757402"/>
              <a:gd name="connsiteY21" fmla="*/ 1378914 h 3360210"/>
              <a:gd name="connsiteX22" fmla="*/ 3632091 w 3757402"/>
              <a:gd name="connsiteY22" fmla="*/ 1378914 h 3360210"/>
              <a:gd name="connsiteX23" fmla="*/ 3632091 w 3757402"/>
              <a:gd name="connsiteY23" fmla="*/ 1540069 h 3360210"/>
              <a:gd name="connsiteX24" fmla="*/ 3372378 w 3757402"/>
              <a:gd name="connsiteY24" fmla="*/ 1799996 h 3360210"/>
              <a:gd name="connsiteX25" fmla="*/ 3372378 w 3757402"/>
              <a:gd name="connsiteY25" fmla="*/ 1927361 h 3360210"/>
              <a:gd name="connsiteX26" fmla="*/ 3502234 w 3757402"/>
              <a:gd name="connsiteY26" fmla="*/ 1927361 h 3360210"/>
              <a:gd name="connsiteX27" fmla="*/ 3585343 w 3757402"/>
              <a:gd name="connsiteY27" fmla="*/ 1844184 h 3360210"/>
              <a:gd name="connsiteX28" fmla="*/ 3728185 w 3757402"/>
              <a:gd name="connsiteY28" fmla="*/ 1844184 h 3360210"/>
              <a:gd name="connsiteX29" fmla="*/ 3728185 w 3757402"/>
              <a:gd name="connsiteY29" fmla="*/ 1989743 h 3360210"/>
              <a:gd name="connsiteX30" fmla="*/ 2543892 w 3757402"/>
              <a:gd name="connsiteY30" fmla="*/ 3175012 h 3360210"/>
              <a:gd name="connsiteX31" fmla="*/ 2320539 w 3757402"/>
              <a:gd name="connsiteY31" fmla="*/ 3175012 h 3360210"/>
              <a:gd name="connsiteX32" fmla="*/ 2133545 w 3757402"/>
              <a:gd name="connsiteY32" fmla="*/ 3175012 h 3360210"/>
              <a:gd name="connsiteX33" fmla="*/ 2001092 w 3757402"/>
              <a:gd name="connsiteY33" fmla="*/ 3307575 h 3360210"/>
              <a:gd name="connsiteX34" fmla="*/ 1746573 w 3757402"/>
              <a:gd name="connsiteY34" fmla="*/ 3307575 h 3360210"/>
              <a:gd name="connsiteX35" fmla="*/ 1746573 w 3757402"/>
              <a:gd name="connsiteY35" fmla="*/ 3055445 h 3360210"/>
              <a:gd name="connsiteX36" fmla="*/ 1749170 w 3757402"/>
              <a:gd name="connsiteY36" fmla="*/ 3050247 h 3360210"/>
              <a:gd name="connsiteX37" fmla="*/ 1743975 w 3757402"/>
              <a:gd name="connsiteY37" fmla="*/ 2800716 h 3360210"/>
              <a:gd name="connsiteX38" fmla="*/ 1497248 w 3757402"/>
              <a:gd name="connsiteY38" fmla="*/ 2800716 h 3360210"/>
              <a:gd name="connsiteX39" fmla="*/ 1193383 w 3757402"/>
              <a:gd name="connsiteY39" fmla="*/ 3104831 h 3360210"/>
              <a:gd name="connsiteX40" fmla="*/ 1003792 w 3757402"/>
              <a:gd name="connsiteY40" fmla="*/ 3104831 h 3360210"/>
              <a:gd name="connsiteX41" fmla="*/ 1003792 w 3757402"/>
              <a:gd name="connsiteY41" fmla="*/ 2915085 h 3360210"/>
              <a:gd name="connsiteX42" fmla="*/ 1164815 w 3757402"/>
              <a:gd name="connsiteY42" fmla="*/ 2753930 h 3360210"/>
              <a:gd name="connsiteX43" fmla="*/ 1164815 w 3757402"/>
              <a:gd name="connsiteY43" fmla="*/ 2616168 h 3360210"/>
              <a:gd name="connsiteX44" fmla="*/ 1164815 w 3757402"/>
              <a:gd name="connsiteY44" fmla="*/ 2431620 h 3360210"/>
              <a:gd name="connsiteX45" fmla="*/ 1164815 w 3757402"/>
              <a:gd name="connsiteY45" fmla="*/ 2306855 h 3360210"/>
              <a:gd name="connsiteX46" fmla="*/ 1040152 w 3757402"/>
              <a:gd name="connsiteY46" fmla="*/ 2306855 h 3360210"/>
              <a:gd name="connsiteX47" fmla="*/ 783036 w 3757402"/>
              <a:gd name="connsiteY47" fmla="*/ 2564183 h 3360210"/>
              <a:gd name="connsiteX48" fmla="*/ 627208 w 3757402"/>
              <a:gd name="connsiteY48" fmla="*/ 2564183 h 3360210"/>
              <a:gd name="connsiteX49" fmla="*/ 627208 w 3757402"/>
              <a:gd name="connsiteY49" fmla="*/ 2408226 h 3360210"/>
              <a:gd name="connsiteX50" fmla="*/ 980418 w 3757402"/>
              <a:gd name="connsiteY50" fmla="*/ 2054725 h 3360210"/>
              <a:gd name="connsiteX51" fmla="*/ 980418 w 3757402"/>
              <a:gd name="connsiteY51" fmla="*/ 1953354 h 3360210"/>
              <a:gd name="connsiteX52" fmla="*/ 876533 w 3757402"/>
              <a:gd name="connsiteY52" fmla="*/ 1953354 h 3360210"/>
              <a:gd name="connsiteX53" fmla="*/ 255818 w 3757402"/>
              <a:gd name="connsiteY53" fmla="*/ 2574580 h 3360210"/>
              <a:gd name="connsiteX54" fmla="*/ 42853 w 3757402"/>
              <a:gd name="connsiteY54" fmla="*/ 2574580 h 3360210"/>
              <a:gd name="connsiteX55" fmla="*/ 42853 w 3757402"/>
              <a:gd name="connsiteY55" fmla="*/ 2361439 h 3360210"/>
              <a:gd name="connsiteX56" fmla="*/ 554488 w 3757402"/>
              <a:gd name="connsiteY56" fmla="*/ 1849383 h 3360210"/>
              <a:gd name="connsiteX57" fmla="*/ 554488 w 3757402"/>
              <a:gd name="connsiteY57" fmla="*/ 1779202 h 3360210"/>
              <a:gd name="connsiteX58" fmla="*/ 484366 w 3757402"/>
              <a:gd name="connsiteY58" fmla="*/ 1779202 h 3360210"/>
              <a:gd name="connsiteX59" fmla="*/ 320746 w 3757402"/>
              <a:gd name="connsiteY59" fmla="*/ 1942956 h 3360210"/>
              <a:gd name="connsiteX60" fmla="*/ 112976 w 3757402"/>
              <a:gd name="connsiteY60" fmla="*/ 1942956 h 3360210"/>
              <a:gd name="connsiteX61" fmla="*/ 112976 w 3757402"/>
              <a:gd name="connsiteY61" fmla="*/ 1735015 h 3360210"/>
              <a:gd name="connsiteX62" fmla="*/ 177904 w 3757402"/>
              <a:gd name="connsiteY62" fmla="*/ 1670033 h 3360210"/>
              <a:gd name="connsiteX63" fmla="*/ 177904 w 3757402"/>
              <a:gd name="connsiteY63" fmla="*/ 1485484 h 3360210"/>
              <a:gd name="connsiteX64" fmla="*/ 177904 w 3757402"/>
              <a:gd name="connsiteY64" fmla="*/ 1311333 h 3360210"/>
              <a:gd name="connsiteX65" fmla="*/ 175307 w 3757402"/>
              <a:gd name="connsiteY65" fmla="*/ 1134582 h 3360210"/>
              <a:gd name="connsiteX66" fmla="*/ 175307 w 3757402"/>
              <a:gd name="connsiteY66" fmla="*/ 947435 h 3360210"/>
              <a:gd name="connsiteX67" fmla="*/ 1058332 w 3757402"/>
              <a:gd name="connsiteY67" fmla="*/ 100072 h 3360210"/>
              <a:gd name="connsiteX68" fmla="*/ 1250520 w 3757402"/>
              <a:gd name="connsiteY68" fmla="*/ 102671 h 3360210"/>
              <a:gd name="connsiteX69" fmla="*/ 1250520 w 3757402"/>
              <a:gd name="connsiteY69" fmla="*/ 295017 h 3360210"/>
              <a:gd name="connsiteX70" fmla="*/ 1159620 w 3757402"/>
              <a:gd name="connsiteY70" fmla="*/ 385992 h 3360210"/>
              <a:gd name="connsiteX71" fmla="*/ 1159620 w 3757402"/>
              <a:gd name="connsiteY71" fmla="*/ 531551 h 3360210"/>
              <a:gd name="connsiteX72" fmla="*/ 1305060 w 3757402"/>
              <a:gd name="connsiteY72" fmla="*/ 531551 h 3360210"/>
              <a:gd name="connsiteX73" fmla="*/ 1585550 w 3757402"/>
              <a:gd name="connsiteY73" fmla="*/ 248230 h 3360210"/>
              <a:gd name="connsiteX74" fmla="*/ 1767350 w 3757402"/>
              <a:gd name="connsiteY74" fmla="*/ 248230 h 3360210"/>
              <a:gd name="connsiteX75" fmla="*/ 1946552 w 3757402"/>
              <a:gd name="connsiteY75" fmla="*/ 248230 h 3360210"/>
              <a:gd name="connsiteX76" fmla="*/ 2123157 w 3757402"/>
              <a:gd name="connsiteY76" fmla="*/ 71480 h 3360210"/>
              <a:gd name="connsiteX77" fmla="*/ 2291970 w 3757402"/>
              <a:gd name="connsiteY77" fmla="*/ 71480 h 3360210"/>
              <a:gd name="connsiteX78" fmla="*/ 2291970 w 3757402"/>
              <a:gd name="connsiteY78" fmla="*/ 240432 h 3360210"/>
              <a:gd name="connsiteX79" fmla="*/ 2214056 w 3757402"/>
              <a:gd name="connsiteY79" fmla="*/ 318411 h 3360210"/>
              <a:gd name="connsiteX80" fmla="*/ 2214056 w 3757402"/>
              <a:gd name="connsiteY80" fmla="*/ 401587 h 3360210"/>
              <a:gd name="connsiteX81" fmla="*/ 2297165 w 3757402"/>
              <a:gd name="connsiteY81" fmla="*/ 401587 h 3360210"/>
              <a:gd name="connsiteX82" fmla="*/ 2637389 w 3757402"/>
              <a:gd name="connsiteY82" fmla="*/ 58483 h 3360210"/>
              <a:gd name="connsiteX83" fmla="*/ 2777634 w 3757402"/>
              <a:gd name="connsiteY83" fmla="*/ 0 h 3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57402" h="3360210">
                <a:moveTo>
                  <a:pt x="2777634" y="0"/>
                </a:moveTo>
                <a:cubicBezTo>
                  <a:pt x="2828279" y="0"/>
                  <a:pt x="2878923" y="19494"/>
                  <a:pt x="2917880" y="58483"/>
                </a:cubicBezTo>
                <a:cubicBezTo>
                  <a:pt x="2995794" y="136462"/>
                  <a:pt x="2995794" y="261227"/>
                  <a:pt x="2917880" y="339205"/>
                </a:cubicBezTo>
                <a:cubicBezTo>
                  <a:pt x="2917880" y="339205"/>
                  <a:pt x="2917880" y="339205"/>
                  <a:pt x="2881520" y="378194"/>
                </a:cubicBezTo>
                <a:cubicBezTo>
                  <a:pt x="2837368" y="419782"/>
                  <a:pt x="2837368" y="489963"/>
                  <a:pt x="2881520" y="534150"/>
                </a:cubicBezTo>
                <a:cubicBezTo>
                  <a:pt x="2925671" y="578338"/>
                  <a:pt x="2995794" y="578338"/>
                  <a:pt x="3037348" y="534150"/>
                </a:cubicBezTo>
                <a:cubicBezTo>
                  <a:pt x="3037348" y="534150"/>
                  <a:pt x="3037348" y="534150"/>
                  <a:pt x="3084096" y="487363"/>
                </a:cubicBezTo>
                <a:cubicBezTo>
                  <a:pt x="3130844" y="440576"/>
                  <a:pt x="3206161" y="440576"/>
                  <a:pt x="3250313" y="487363"/>
                </a:cubicBezTo>
                <a:cubicBezTo>
                  <a:pt x="3297061" y="531551"/>
                  <a:pt x="3297061" y="606930"/>
                  <a:pt x="3250313" y="653717"/>
                </a:cubicBezTo>
                <a:cubicBezTo>
                  <a:pt x="3250313" y="653717"/>
                  <a:pt x="3250313" y="653717"/>
                  <a:pt x="3213953" y="690107"/>
                </a:cubicBezTo>
                <a:cubicBezTo>
                  <a:pt x="3198370" y="705702"/>
                  <a:pt x="3198370" y="731695"/>
                  <a:pt x="3213953" y="747291"/>
                </a:cubicBezTo>
                <a:cubicBezTo>
                  <a:pt x="3229536" y="762886"/>
                  <a:pt x="3255507" y="762886"/>
                  <a:pt x="3271090" y="747291"/>
                </a:cubicBezTo>
                <a:cubicBezTo>
                  <a:pt x="3271090" y="747291"/>
                  <a:pt x="3271090" y="747291"/>
                  <a:pt x="3458083" y="560143"/>
                </a:cubicBezTo>
                <a:cubicBezTo>
                  <a:pt x="3504832" y="515955"/>
                  <a:pt x="3577551" y="515955"/>
                  <a:pt x="3624300" y="560143"/>
                </a:cubicBezTo>
                <a:cubicBezTo>
                  <a:pt x="3668451" y="604331"/>
                  <a:pt x="3668451" y="679710"/>
                  <a:pt x="3624300" y="723897"/>
                </a:cubicBezTo>
                <a:cubicBezTo>
                  <a:pt x="3624300" y="723897"/>
                  <a:pt x="3624300" y="723897"/>
                  <a:pt x="3242521" y="1103391"/>
                </a:cubicBezTo>
                <a:cubicBezTo>
                  <a:pt x="3203564" y="1144980"/>
                  <a:pt x="3203564" y="1209961"/>
                  <a:pt x="3242521" y="1248950"/>
                </a:cubicBezTo>
                <a:cubicBezTo>
                  <a:pt x="3281478" y="1287940"/>
                  <a:pt x="3281478" y="1350322"/>
                  <a:pt x="3242521" y="1386712"/>
                </a:cubicBezTo>
                <a:cubicBezTo>
                  <a:pt x="3242521" y="1386712"/>
                  <a:pt x="3242521" y="1386712"/>
                  <a:pt x="3149024" y="1482885"/>
                </a:cubicBezTo>
                <a:cubicBezTo>
                  <a:pt x="3117859" y="1514076"/>
                  <a:pt x="3117859" y="1563463"/>
                  <a:pt x="3149024" y="1592055"/>
                </a:cubicBezTo>
                <a:cubicBezTo>
                  <a:pt x="3177593" y="1623246"/>
                  <a:pt x="3226938" y="1623246"/>
                  <a:pt x="3255507" y="1592055"/>
                </a:cubicBezTo>
                <a:cubicBezTo>
                  <a:pt x="3255507" y="1592055"/>
                  <a:pt x="3255507" y="1592055"/>
                  <a:pt x="3471069" y="1378914"/>
                </a:cubicBezTo>
                <a:cubicBezTo>
                  <a:pt x="3515220" y="1332127"/>
                  <a:pt x="3587940" y="1332127"/>
                  <a:pt x="3632091" y="1378914"/>
                </a:cubicBezTo>
                <a:cubicBezTo>
                  <a:pt x="3676242" y="1423102"/>
                  <a:pt x="3676242" y="1495881"/>
                  <a:pt x="3632091" y="1540069"/>
                </a:cubicBezTo>
                <a:cubicBezTo>
                  <a:pt x="3632091" y="1540069"/>
                  <a:pt x="3632091" y="1540069"/>
                  <a:pt x="3372378" y="1799996"/>
                </a:cubicBezTo>
                <a:cubicBezTo>
                  <a:pt x="3336018" y="1833787"/>
                  <a:pt x="3336018" y="1893570"/>
                  <a:pt x="3372378" y="1927361"/>
                </a:cubicBezTo>
                <a:cubicBezTo>
                  <a:pt x="3408738" y="1963751"/>
                  <a:pt x="3465874" y="1963751"/>
                  <a:pt x="3502234" y="1927361"/>
                </a:cubicBezTo>
                <a:cubicBezTo>
                  <a:pt x="3502234" y="1927361"/>
                  <a:pt x="3502234" y="1927361"/>
                  <a:pt x="3585343" y="1844184"/>
                </a:cubicBezTo>
                <a:cubicBezTo>
                  <a:pt x="3624300" y="1805195"/>
                  <a:pt x="3689228" y="1805195"/>
                  <a:pt x="3728185" y="1844184"/>
                </a:cubicBezTo>
                <a:cubicBezTo>
                  <a:pt x="3767142" y="1885772"/>
                  <a:pt x="3767142" y="1948155"/>
                  <a:pt x="3728185" y="1989743"/>
                </a:cubicBezTo>
                <a:cubicBezTo>
                  <a:pt x="3728185" y="1989743"/>
                  <a:pt x="3728185" y="1989743"/>
                  <a:pt x="2543892" y="3175012"/>
                </a:cubicBezTo>
                <a:cubicBezTo>
                  <a:pt x="2481561" y="3237394"/>
                  <a:pt x="2380273" y="3237394"/>
                  <a:pt x="2320539" y="3175012"/>
                </a:cubicBezTo>
                <a:cubicBezTo>
                  <a:pt x="2268596" y="3123026"/>
                  <a:pt x="2182891" y="3123026"/>
                  <a:pt x="2133545" y="3175012"/>
                </a:cubicBezTo>
                <a:cubicBezTo>
                  <a:pt x="2133545" y="3175012"/>
                  <a:pt x="2133545" y="3175012"/>
                  <a:pt x="2001092" y="3307575"/>
                </a:cubicBezTo>
                <a:cubicBezTo>
                  <a:pt x="1930969" y="3377755"/>
                  <a:pt x="1816695" y="3377755"/>
                  <a:pt x="1746573" y="3307575"/>
                </a:cubicBezTo>
                <a:cubicBezTo>
                  <a:pt x="1679047" y="3237394"/>
                  <a:pt x="1676450" y="3125626"/>
                  <a:pt x="1746573" y="3055445"/>
                </a:cubicBezTo>
                <a:cubicBezTo>
                  <a:pt x="1746573" y="3055445"/>
                  <a:pt x="1746573" y="3055445"/>
                  <a:pt x="1749170" y="3050247"/>
                </a:cubicBezTo>
                <a:cubicBezTo>
                  <a:pt x="1816695" y="2980066"/>
                  <a:pt x="1816695" y="2868298"/>
                  <a:pt x="1743975" y="2800716"/>
                </a:cubicBezTo>
                <a:cubicBezTo>
                  <a:pt x="1676450" y="2733135"/>
                  <a:pt x="1567370" y="2733135"/>
                  <a:pt x="1497248" y="2800716"/>
                </a:cubicBezTo>
                <a:cubicBezTo>
                  <a:pt x="1497248" y="2800716"/>
                  <a:pt x="1497248" y="2800716"/>
                  <a:pt x="1193383" y="3104831"/>
                </a:cubicBezTo>
                <a:cubicBezTo>
                  <a:pt x="1141440" y="3156817"/>
                  <a:pt x="1055735" y="3156817"/>
                  <a:pt x="1003792" y="3104831"/>
                </a:cubicBezTo>
                <a:cubicBezTo>
                  <a:pt x="951850" y="3050247"/>
                  <a:pt x="951850" y="2967070"/>
                  <a:pt x="1003792" y="2915085"/>
                </a:cubicBezTo>
                <a:cubicBezTo>
                  <a:pt x="1003792" y="2915085"/>
                  <a:pt x="1003792" y="2915085"/>
                  <a:pt x="1164815" y="2753930"/>
                </a:cubicBezTo>
                <a:cubicBezTo>
                  <a:pt x="1201175" y="2714940"/>
                  <a:pt x="1201175" y="2652558"/>
                  <a:pt x="1164815" y="2616168"/>
                </a:cubicBezTo>
                <a:cubicBezTo>
                  <a:pt x="1112872" y="2564183"/>
                  <a:pt x="1112872" y="2483605"/>
                  <a:pt x="1164815" y="2431620"/>
                </a:cubicBezTo>
                <a:cubicBezTo>
                  <a:pt x="1198577" y="2397829"/>
                  <a:pt x="1198577" y="2340645"/>
                  <a:pt x="1164815" y="2306855"/>
                </a:cubicBezTo>
                <a:cubicBezTo>
                  <a:pt x="1131052" y="2273064"/>
                  <a:pt x="1073915" y="2273064"/>
                  <a:pt x="1040152" y="2306855"/>
                </a:cubicBezTo>
                <a:cubicBezTo>
                  <a:pt x="1040152" y="2306855"/>
                  <a:pt x="1040152" y="2306855"/>
                  <a:pt x="783036" y="2564183"/>
                </a:cubicBezTo>
                <a:cubicBezTo>
                  <a:pt x="741482" y="2605771"/>
                  <a:pt x="671359" y="2605771"/>
                  <a:pt x="627208" y="2564183"/>
                </a:cubicBezTo>
                <a:cubicBezTo>
                  <a:pt x="585654" y="2519995"/>
                  <a:pt x="585654" y="2449815"/>
                  <a:pt x="627208" y="2408226"/>
                </a:cubicBezTo>
                <a:cubicBezTo>
                  <a:pt x="627208" y="2408226"/>
                  <a:pt x="627208" y="2408226"/>
                  <a:pt x="980418" y="2054725"/>
                </a:cubicBezTo>
                <a:cubicBezTo>
                  <a:pt x="1008987" y="2026133"/>
                  <a:pt x="1008987" y="1979346"/>
                  <a:pt x="980418" y="1953354"/>
                </a:cubicBezTo>
                <a:cubicBezTo>
                  <a:pt x="951850" y="1924761"/>
                  <a:pt x="905101" y="1924761"/>
                  <a:pt x="876533" y="1953354"/>
                </a:cubicBezTo>
                <a:cubicBezTo>
                  <a:pt x="876533" y="1953354"/>
                  <a:pt x="876533" y="1953354"/>
                  <a:pt x="255818" y="2574580"/>
                </a:cubicBezTo>
                <a:cubicBezTo>
                  <a:pt x="196084" y="2631764"/>
                  <a:pt x="102587" y="2631764"/>
                  <a:pt x="42853" y="2574580"/>
                </a:cubicBezTo>
                <a:cubicBezTo>
                  <a:pt x="-14284" y="2514796"/>
                  <a:pt x="-14284" y="2418623"/>
                  <a:pt x="42853" y="2361439"/>
                </a:cubicBezTo>
                <a:cubicBezTo>
                  <a:pt x="42853" y="2361439"/>
                  <a:pt x="42853" y="2361439"/>
                  <a:pt x="554488" y="1849383"/>
                </a:cubicBezTo>
                <a:cubicBezTo>
                  <a:pt x="575265" y="1828588"/>
                  <a:pt x="575265" y="1797397"/>
                  <a:pt x="554488" y="1779202"/>
                </a:cubicBezTo>
                <a:cubicBezTo>
                  <a:pt x="533711" y="1758408"/>
                  <a:pt x="502546" y="1758408"/>
                  <a:pt x="484366" y="1779202"/>
                </a:cubicBezTo>
                <a:cubicBezTo>
                  <a:pt x="484366" y="1779202"/>
                  <a:pt x="484366" y="1779202"/>
                  <a:pt x="320746" y="1942956"/>
                </a:cubicBezTo>
                <a:cubicBezTo>
                  <a:pt x="263609" y="2000140"/>
                  <a:pt x="170113" y="2000140"/>
                  <a:pt x="112976" y="1942956"/>
                </a:cubicBezTo>
                <a:cubicBezTo>
                  <a:pt x="55839" y="1885772"/>
                  <a:pt x="55839" y="1792199"/>
                  <a:pt x="112976" y="1735015"/>
                </a:cubicBezTo>
                <a:cubicBezTo>
                  <a:pt x="112976" y="1735015"/>
                  <a:pt x="112976" y="1735015"/>
                  <a:pt x="177904" y="1670033"/>
                </a:cubicBezTo>
                <a:cubicBezTo>
                  <a:pt x="229847" y="1618047"/>
                  <a:pt x="229847" y="1537470"/>
                  <a:pt x="177904" y="1485484"/>
                </a:cubicBezTo>
                <a:cubicBezTo>
                  <a:pt x="131156" y="1436098"/>
                  <a:pt x="131156" y="1358120"/>
                  <a:pt x="177904" y="1311333"/>
                </a:cubicBezTo>
                <a:cubicBezTo>
                  <a:pt x="227250" y="1261947"/>
                  <a:pt x="227250" y="1181369"/>
                  <a:pt x="175307" y="1134582"/>
                </a:cubicBezTo>
                <a:cubicBezTo>
                  <a:pt x="123364" y="1082597"/>
                  <a:pt x="123364" y="996821"/>
                  <a:pt x="175307" y="947435"/>
                </a:cubicBezTo>
                <a:cubicBezTo>
                  <a:pt x="175307" y="947435"/>
                  <a:pt x="175307" y="947435"/>
                  <a:pt x="1058332" y="100072"/>
                </a:cubicBezTo>
                <a:cubicBezTo>
                  <a:pt x="1112872" y="48086"/>
                  <a:pt x="1195980" y="48086"/>
                  <a:pt x="1250520" y="102671"/>
                </a:cubicBezTo>
                <a:cubicBezTo>
                  <a:pt x="1302463" y="154656"/>
                  <a:pt x="1302463" y="243032"/>
                  <a:pt x="1250520" y="295017"/>
                </a:cubicBezTo>
                <a:cubicBezTo>
                  <a:pt x="1250520" y="295017"/>
                  <a:pt x="1250520" y="295017"/>
                  <a:pt x="1159620" y="385992"/>
                </a:cubicBezTo>
                <a:cubicBezTo>
                  <a:pt x="1120663" y="424981"/>
                  <a:pt x="1120663" y="489963"/>
                  <a:pt x="1159620" y="531551"/>
                </a:cubicBezTo>
                <a:cubicBezTo>
                  <a:pt x="1201175" y="570540"/>
                  <a:pt x="1266103" y="570540"/>
                  <a:pt x="1305060" y="531551"/>
                </a:cubicBezTo>
                <a:cubicBezTo>
                  <a:pt x="1305060" y="531551"/>
                  <a:pt x="1305060" y="531551"/>
                  <a:pt x="1585550" y="248230"/>
                </a:cubicBezTo>
                <a:cubicBezTo>
                  <a:pt x="1637493" y="198844"/>
                  <a:pt x="1718004" y="198844"/>
                  <a:pt x="1767350" y="248230"/>
                </a:cubicBezTo>
                <a:cubicBezTo>
                  <a:pt x="1816695" y="297616"/>
                  <a:pt x="1897206" y="297616"/>
                  <a:pt x="1946552" y="248230"/>
                </a:cubicBezTo>
                <a:cubicBezTo>
                  <a:pt x="1946552" y="248230"/>
                  <a:pt x="1946552" y="248230"/>
                  <a:pt x="2123157" y="71480"/>
                </a:cubicBezTo>
                <a:cubicBezTo>
                  <a:pt x="2169905" y="24693"/>
                  <a:pt x="2245222" y="24693"/>
                  <a:pt x="2291970" y="71480"/>
                </a:cubicBezTo>
                <a:cubicBezTo>
                  <a:pt x="2338719" y="118267"/>
                  <a:pt x="2338719" y="193645"/>
                  <a:pt x="2291970" y="240432"/>
                </a:cubicBezTo>
                <a:cubicBezTo>
                  <a:pt x="2291970" y="240432"/>
                  <a:pt x="2291970" y="240432"/>
                  <a:pt x="2214056" y="318411"/>
                </a:cubicBezTo>
                <a:cubicBezTo>
                  <a:pt x="2190682" y="341804"/>
                  <a:pt x="2190682" y="378194"/>
                  <a:pt x="2214056" y="401587"/>
                </a:cubicBezTo>
                <a:cubicBezTo>
                  <a:pt x="2237431" y="424981"/>
                  <a:pt x="2273791" y="424981"/>
                  <a:pt x="2297165" y="401587"/>
                </a:cubicBezTo>
                <a:cubicBezTo>
                  <a:pt x="2297165" y="401587"/>
                  <a:pt x="2297165" y="401587"/>
                  <a:pt x="2637389" y="58483"/>
                </a:cubicBezTo>
                <a:cubicBezTo>
                  <a:pt x="2676346" y="19494"/>
                  <a:pt x="2726990" y="0"/>
                  <a:pt x="277763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2164509" y="-86896"/>
            <a:ext cx="7862983" cy="7031793"/>
          </a:xfrm>
          <a:custGeom>
            <a:avLst/>
            <a:gdLst>
              <a:gd name="connsiteX0" fmla="*/ 2777634 w 3757402"/>
              <a:gd name="connsiteY0" fmla="*/ 0 h 3360210"/>
              <a:gd name="connsiteX1" fmla="*/ 2917880 w 3757402"/>
              <a:gd name="connsiteY1" fmla="*/ 58483 h 3360210"/>
              <a:gd name="connsiteX2" fmla="*/ 2917880 w 3757402"/>
              <a:gd name="connsiteY2" fmla="*/ 339205 h 3360210"/>
              <a:gd name="connsiteX3" fmla="*/ 2881520 w 3757402"/>
              <a:gd name="connsiteY3" fmla="*/ 378194 h 3360210"/>
              <a:gd name="connsiteX4" fmla="*/ 2881520 w 3757402"/>
              <a:gd name="connsiteY4" fmla="*/ 534150 h 3360210"/>
              <a:gd name="connsiteX5" fmla="*/ 3037348 w 3757402"/>
              <a:gd name="connsiteY5" fmla="*/ 534150 h 3360210"/>
              <a:gd name="connsiteX6" fmla="*/ 3084096 w 3757402"/>
              <a:gd name="connsiteY6" fmla="*/ 487363 h 3360210"/>
              <a:gd name="connsiteX7" fmla="*/ 3250313 w 3757402"/>
              <a:gd name="connsiteY7" fmla="*/ 487363 h 3360210"/>
              <a:gd name="connsiteX8" fmla="*/ 3250313 w 3757402"/>
              <a:gd name="connsiteY8" fmla="*/ 653717 h 3360210"/>
              <a:gd name="connsiteX9" fmla="*/ 3213953 w 3757402"/>
              <a:gd name="connsiteY9" fmla="*/ 690107 h 3360210"/>
              <a:gd name="connsiteX10" fmla="*/ 3213953 w 3757402"/>
              <a:gd name="connsiteY10" fmla="*/ 747291 h 3360210"/>
              <a:gd name="connsiteX11" fmla="*/ 3271090 w 3757402"/>
              <a:gd name="connsiteY11" fmla="*/ 747291 h 3360210"/>
              <a:gd name="connsiteX12" fmla="*/ 3458083 w 3757402"/>
              <a:gd name="connsiteY12" fmla="*/ 560143 h 3360210"/>
              <a:gd name="connsiteX13" fmla="*/ 3624300 w 3757402"/>
              <a:gd name="connsiteY13" fmla="*/ 560143 h 3360210"/>
              <a:gd name="connsiteX14" fmla="*/ 3624300 w 3757402"/>
              <a:gd name="connsiteY14" fmla="*/ 723897 h 3360210"/>
              <a:gd name="connsiteX15" fmla="*/ 3242521 w 3757402"/>
              <a:gd name="connsiteY15" fmla="*/ 1103391 h 3360210"/>
              <a:gd name="connsiteX16" fmla="*/ 3242521 w 3757402"/>
              <a:gd name="connsiteY16" fmla="*/ 1248950 h 3360210"/>
              <a:gd name="connsiteX17" fmla="*/ 3242521 w 3757402"/>
              <a:gd name="connsiteY17" fmla="*/ 1386712 h 3360210"/>
              <a:gd name="connsiteX18" fmla="*/ 3149024 w 3757402"/>
              <a:gd name="connsiteY18" fmla="*/ 1482885 h 3360210"/>
              <a:gd name="connsiteX19" fmla="*/ 3149024 w 3757402"/>
              <a:gd name="connsiteY19" fmla="*/ 1592055 h 3360210"/>
              <a:gd name="connsiteX20" fmla="*/ 3255507 w 3757402"/>
              <a:gd name="connsiteY20" fmla="*/ 1592055 h 3360210"/>
              <a:gd name="connsiteX21" fmla="*/ 3471069 w 3757402"/>
              <a:gd name="connsiteY21" fmla="*/ 1378914 h 3360210"/>
              <a:gd name="connsiteX22" fmla="*/ 3632091 w 3757402"/>
              <a:gd name="connsiteY22" fmla="*/ 1378914 h 3360210"/>
              <a:gd name="connsiteX23" fmla="*/ 3632091 w 3757402"/>
              <a:gd name="connsiteY23" fmla="*/ 1540069 h 3360210"/>
              <a:gd name="connsiteX24" fmla="*/ 3372378 w 3757402"/>
              <a:gd name="connsiteY24" fmla="*/ 1799996 h 3360210"/>
              <a:gd name="connsiteX25" fmla="*/ 3372378 w 3757402"/>
              <a:gd name="connsiteY25" fmla="*/ 1927361 h 3360210"/>
              <a:gd name="connsiteX26" fmla="*/ 3502234 w 3757402"/>
              <a:gd name="connsiteY26" fmla="*/ 1927361 h 3360210"/>
              <a:gd name="connsiteX27" fmla="*/ 3585343 w 3757402"/>
              <a:gd name="connsiteY27" fmla="*/ 1844184 h 3360210"/>
              <a:gd name="connsiteX28" fmla="*/ 3728185 w 3757402"/>
              <a:gd name="connsiteY28" fmla="*/ 1844184 h 3360210"/>
              <a:gd name="connsiteX29" fmla="*/ 3728185 w 3757402"/>
              <a:gd name="connsiteY29" fmla="*/ 1989743 h 3360210"/>
              <a:gd name="connsiteX30" fmla="*/ 2543892 w 3757402"/>
              <a:gd name="connsiteY30" fmla="*/ 3175012 h 3360210"/>
              <a:gd name="connsiteX31" fmla="*/ 2320539 w 3757402"/>
              <a:gd name="connsiteY31" fmla="*/ 3175012 h 3360210"/>
              <a:gd name="connsiteX32" fmla="*/ 2133545 w 3757402"/>
              <a:gd name="connsiteY32" fmla="*/ 3175012 h 3360210"/>
              <a:gd name="connsiteX33" fmla="*/ 2001092 w 3757402"/>
              <a:gd name="connsiteY33" fmla="*/ 3307575 h 3360210"/>
              <a:gd name="connsiteX34" fmla="*/ 1746573 w 3757402"/>
              <a:gd name="connsiteY34" fmla="*/ 3307575 h 3360210"/>
              <a:gd name="connsiteX35" fmla="*/ 1746573 w 3757402"/>
              <a:gd name="connsiteY35" fmla="*/ 3055445 h 3360210"/>
              <a:gd name="connsiteX36" fmla="*/ 1749170 w 3757402"/>
              <a:gd name="connsiteY36" fmla="*/ 3050247 h 3360210"/>
              <a:gd name="connsiteX37" fmla="*/ 1743975 w 3757402"/>
              <a:gd name="connsiteY37" fmla="*/ 2800716 h 3360210"/>
              <a:gd name="connsiteX38" fmla="*/ 1497248 w 3757402"/>
              <a:gd name="connsiteY38" fmla="*/ 2800716 h 3360210"/>
              <a:gd name="connsiteX39" fmla="*/ 1193383 w 3757402"/>
              <a:gd name="connsiteY39" fmla="*/ 3104831 h 3360210"/>
              <a:gd name="connsiteX40" fmla="*/ 1003792 w 3757402"/>
              <a:gd name="connsiteY40" fmla="*/ 3104831 h 3360210"/>
              <a:gd name="connsiteX41" fmla="*/ 1003792 w 3757402"/>
              <a:gd name="connsiteY41" fmla="*/ 2915085 h 3360210"/>
              <a:gd name="connsiteX42" fmla="*/ 1164815 w 3757402"/>
              <a:gd name="connsiteY42" fmla="*/ 2753930 h 3360210"/>
              <a:gd name="connsiteX43" fmla="*/ 1164815 w 3757402"/>
              <a:gd name="connsiteY43" fmla="*/ 2616168 h 3360210"/>
              <a:gd name="connsiteX44" fmla="*/ 1164815 w 3757402"/>
              <a:gd name="connsiteY44" fmla="*/ 2431620 h 3360210"/>
              <a:gd name="connsiteX45" fmla="*/ 1164815 w 3757402"/>
              <a:gd name="connsiteY45" fmla="*/ 2306855 h 3360210"/>
              <a:gd name="connsiteX46" fmla="*/ 1040152 w 3757402"/>
              <a:gd name="connsiteY46" fmla="*/ 2306855 h 3360210"/>
              <a:gd name="connsiteX47" fmla="*/ 783036 w 3757402"/>
              <a:gd name="connsiteY47" fmla="*/ 2564183 h 3360210"/>
              <a:gd name="connsiteX48" fmla="*/ 627208 w 3757402"/>
              <a:gd name="connsiteY48" fmla="*/ 2564183 h 3360210"/>
              <a:gd name="connsiteX49" fmla="*/ 627208 w 3757402"/>
              <a:gd name="connsiteY49" fmla="*/ 2408226 h 3360210"/>
              <a:gd name="connsiteX50" fmla="*/ 980418 w 3757402"/>
              <a:gd name="connsiteY50" fmla="*/ 2054725 h 3360210"/>
              <a:gd name="connsiteX51" fmla="*/ 980418 w 3757402"/>
              <a:gd name="connsiteY51" fmla="*/ 1953354 h 3360210"/>
              <a:gd name="connsiteX52" fmla="*/ 876533 w 3757402"/>
              <a:gd name="connsiteY52" fmla="*/ 1953354 h 3360210"/>
              <a:gd name="connsiteX53" fmla="*/ 255818 w 3757402"/>
              <a:gd name="connsiteY53" fmla="*/ 2574580 h 3360210"/>
              <a:gd name="connsiteX54" fmla="*/ 42853 w 3757402"/>
              <a:gd name="connsiteY54" fmla="*/ 2574580 h 3360210"/>
              <a:gd name="connsiteX55" fmla="*/ 42853 w 3757402"/>
              <a:gd name="connsiteY55" fmla="*/ 2361439 h 3360210"/>
              <a:gd name="connsiteX56" fmla="*/ 554488 w 3757402"/>
              <a:gd name="connsiteY56" fmla="*/ 1849383 h 3360210"/>
              <a:gd name="connsiteX57" fmla="*/ 554488 w 3757402"/>
              <a:gd name="connsiteY57" fmla="*/ 1779202 h 3360210"/>
              <a:gd name="connsiteX58" fmla="*/ 484366 w 3757402"/>
              <a:gd name="connsiteY58" fmla="*/ 1779202 h 3360210"/>
              <a:gd name="connsiteX59" fmla="*/ 320746 w 3757402"/>
              <a:gd name="connsiteY59" fmla="*/ 1942956 h 3360210"/>
              <a:gd name="connsiteX60" fmla="*/ 112976 w 3757402"/>
              <a:gd name="connsiteY60" fmla="*/ 1942956 h 3360210"/>
              <a:gd name="connsiteX61" fmla="*/ 112976 w 3757402"/>
              <a:gd name="connsiteY61" fmla="*/ 1735015 h 3360210"/>
              <a:gd name="connsiteX62" fmla="*/ 177904 w 3757402"/>
              <a:gd name="connsiteY62" fmla="*/ 1670033 h 3360210"/>
              <a:gd name="connsiteX63" fmla="*/ 177904 w 3757402"/>
              <a:gd name="connsiteY63" fmla="*/ 1485484 h 3360210"/>
              <a:gd name="connsiteX64" fmla="*/ 177904 w 3757402"/>
              <a:gd name="connsiteY64" fmla="*/ 1311333 h 3360210"/>
              <a:gd name="connsiteX65" fmla="*/ 175307 w 3757402"/>
              <a:gd name="connsiteY65" fmla="*/ 1134582 h 3360210"/>
              <a:gd name="connsiteX66" fmla="*/ 175307 w 3757402"/>
              <a:gd name="connsiteY66" fmla="*/ 947435 h 3360210"/>
              <a:gd name="connsiteX67" fmla="*/ 1058332 w 3757402"/>
              <a:gd name="connsiteY67" fmla="*/ 100072 h 3360210"/>
              <a:gd name="connsiteX68" fmla="*/ 1250520 w 3757402"/>
              <a:gd name="connsiteY68" fmla="*/ 102671 h 3360210"/>
              <a:gd name="connsiteX69" fmla="*/ 1250520 w 3757402"/>
              <a:gd name="connsiteY69" fmla="*/ 295017 h 3360210"/>
              <a:gd name="connsiteX70" fmla="*/ 1159620 w 3757402"/>
              <a:gd name="connsiteY70" fmla="*/ 385992 h 3360210"/>
              <a:gd name="connsiteX71" fmla="*/ 1159620 w 3757402"/>
              <a:gd name="connsiteY71" fmla="*/ 531551 h 3360210"/>
              <a:gd name="connsiteX72" fmla="*/ 1305060 w 3757402"/>
              <a:gd name="connsiteY72" fmla="*/ 531551 h 3360210"/>
              <a:gd name="connsiteX73" fmla="*/ 1585550 w 3757402"/>
              <a:gd name="connsiteY73" fmla="*/ 248230 h 3360210"/>
              <a:gd name="connsiteX74" fmla="*/ 1767350 w 3757402"/>
              <a:gd name="connsiteY74" fmla="*/ 248230 h 3360210"/>
              <a:gd name="connsiteX75" fmla="*/ 1946552 w 3757402"/>
              <a:gd name="connsiteY75" fmla="*/ 248230 h 3360210"/>
              <a:gd name="connsiteX76" fmla="*/ 2123157 w 3757402"/>
              <a:gd name="connsiteY76" fmla="*/ 71480 h 3360210"/>
              <a:gd name="connsiteX77" fmla="*/ 2291970 w 3757402"/>
              <a:gd name="connsiteY77" fmla="*/ 71480 h 3360210"/>
              <a:gd name="connsiteX78" fmla="*/ 2291970 w 3757402"/>
              <a:gd name="connsiteY78" fmla="*/ 240432 h 3360210"/>
              <a:gd name="connsiteX79" fmla="*/ 2214056 w 3757402"/>
              <a:gd name="connsiteY79" fmla="*/ 318411 h 3360210"/>
              <a:gd name="connsiteX80" fmla="*/ 2214056 w 3757402"/>
              <a:gd name="connsiteY80" fmla="*/ 401587 h 3360210"/>
              <a:gd name="connsiteX81" fmla="*/ 2297165 w 3757402"/>
              <a:gd name="connsiteY81" fmla="*/ 401587 h 3360210"/>
              <a:gd name="connsiteX82" fmla="*/ 2637389 w 3757402"/>
              <a:gd name="connsiteY82" fmla="*/ 58483 h 3360210"/>
              <a:gd name="connsiteX83" fmla="*/ 2777634 w 3757402"/>
              <a:gd name="connsiteY83" fmla="*/ 0 h 3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57402" h="3360210">
                <a:moveTo>
                  <a:pt x="2777634" y="0"/>
                </a:moveTo>
                <a:cubicBezTo>
                  <a:pt x="2828279" y="0"/>
                  <a:pt x="2878923" y="19494"/>
                  <a:pt x="2917880" y="58483"/>
                </a:cubicBezTo>
                <a:cubicBezTo>
                  <a:pt x="2995794" y="136462"/>
                  <a:pt x="2995794" y="261227"/>
                  <a:pt x="2917880" y="339205"/>
                </a:cubicBezTo>
                <a:cubicBezTo>
                  <a:pt x="2917880" y="339205"/>
                  <a:pt x="2917880" y="339205"/>
                  <a:pt x="2881520" y="378194"/>
                </a:cubicBezTo>
                <a:cubicBezTo>
                  <a:pt x="2837368" y="419782"/>
                  <a:pt x="2837368" y="489963"/>
                  <a:pt x="2881520" y="534150"/>
                </a:cubicBezTo>
                <a:cubicBezTo>
                  <a:pt x="2925671" y="578338"/>
                  <a:pt x="2995794" y="578338"/>
                  <a:pt x="3037348" y="534150"/>
                </a:cubicBezTo>
                <a:cubicBezTo>
                  <a:pt x="3037348" y="534150"/>
                  <a:pt x="3037348" y="534150"/>
                  <a:pt x="3084096" y="487363"/>
                </a:cubicBezTo>
                <a:cubicBezTo>
                  <a:pt x="3130844" y="440576"/>
                  <a:pt x="3206161" y="440576"/>
                  <a:pt x="3250313" y="487363"/>
                </a:cubicBezTo>
                <a:cubicBezTo>
                  <a:pt x="3297061" y="531551"/>
                  <a:pt x="3297061" y="606930"/>
                  <a:pt x="3250313" y="653717"/>
                </a:cubicBezTo>
                <a:cubicBezTo>
                  <a:pt x="3250313" y="653717"/>
                  <a:pt x="3250313" y="653717"/>
                  <a:pt x="3213953" y="690107"/>
                </a:cubicBezTo>
                <a:cubicBezTo>
                  <a:pt x="3198370" y="705702"/>
                  <a:pt x="3198370" y="731695"/>
                  <a:pt x="3213953" y="747291"/>
                </a:cubicBezTo>
                <a:cubicBezTo>
                  <a:pt x="3229536" y="762886"/>
                  <a:pt x="3255507" y="762886"/>
                  <a:pt x="3271090" y="747291"/>
                </a:cubicBezTo>
                <a:cubicBezTo>
                  <a:pt x="3271090" y="747291"/>
                  <a:pt x="3271090" y="747291"/>
                  <a:pt x="3458083" y="560143"/>
                </a:cubicBezTo>
                <a:cubicBezTo>
                  <a:pt x="3504832" y="515955"/>
                  <a:pt x="3577551" y="515955"/>
                  <a:pt x="3624300" y="560143"/>
                </a:cubicBezTo>
                <a:cubicBezTo>
                  <a:pt x="3668451" y="604331"/>
                  <a:pt x="3668451" y="679710"/>
                  <a:pt x="3624300" y="723897"/>
                </a:cubicBezTo>
                <a:cubicBezTo>
                  <a:pt x="3624300" y="723897"/>
                  <a:pt x="3624300" y="723897"/>
                  <a:pt x="3242521" y="1103391"/>
                </a:cubicBezTo>
                <a:cubicBezTo>
                  <a:pt x="3203564" y="1144980"/>
                  <a:pt x="3203564" y="1209961"/>
                  <a:pt x="3242521" y="1248950"/>
                </a:cubicBezTo>
                <a:cubicBezTo>
                  <a:pt x="3281478" y="1287940"/>
                  <a:pt x="3281478" y="1350322"/>
                  <a:pt x="3242521" y="1386712"/>
                </a:cubicBezTo>
                <a:cubicBezTo>
                  <a:pt x="3242521" y="1386712"/>
                  <a:pt x="3242521" y="1386712"/>
                  <a:pt x="3149024" y="1482885"/>
                </a:cubicBezTo>
                <a:cubicBezTo>
                  <a:pt x="3117859" y="1514076"/>
                  <a:pt x="3117859" y="1563463"/>
                  <a:pt x="3149024" y="1592055"/>
                </a:cubicBezTo>
                <a:cubicBezTo>
                  <a:pt x="3177593" y="1623246"/>
                  <a:pt x="3226938" y="1623246"/>
                  <a:pt x="3255507" y="1592055"/>
                </a:cubicBezTo>
                <a:cubicBezTo>
                  <a:pt x="3255507" y="1592055"/>
                  <a:pt x="3255507" y="1592055"/>
                  <a:pt x="3471069" y="1378914"/>
                </a:cubicBezTo>
                <a:cubicBezTo>
                  <a:pt x="3515220" y="1332127"/>
                  <a:pt x="3587940" y="1332127"/>
                  <a:pt x="3632091" y="1378914"/>
                </a:cubicBezTo>
                <a:cubicBezTo>
                  <a:pt x="3676242" y="1423102"/>
                  <a:pt x="3676242" y="1495881"/>
                  <a:pt x="3632091" y="1540069"/>
                </a:cubicBezTo>
                <a:cubicBezTo>
                  <a:pt x="3632091" y="1540069"/>
                  <a:pt x="3632091" y="1540069"/>
                  <a:pt x="3372378" y="1799996"/>
                </a:cubicBezTo>
                <a:cubicBezTo>
                  <a:pt x="3336018" y="1833787"/>
                  <a:pt x="3336018" y="1893570"/>
                  <a:pt x="3372378" y="1927361"/>
                </a:cubicBezTo>
                <a:cubicBezTo>
                  <a:pt x="3408738" y="1963751"/>
                  <a:pt x="3465874" y="1963751"/>
                  <a:pt x="3502234" y="1927361"/>
                </a:cubicBezTo>
                <a:cubicBezTo>
                  <a:pt x="3502234" y="1927361"/>
                  <a:pt x="3502234" y="1927361"/>
                  <a:pt x="3585343" y="1844184"/>
                </a:cubicBezTo>
                <a:cubicBezTo>
                  <a:pt x="3624300" y="1805195"/>
                  <a:pt x="3689228" y="1805195"/>
                  <a:pt x="3728185" y="1844184"/>
                </a:cubicBezTo>
                <a:cubicBezTo>
                  <a:pt x="3767142" y="1885772"/>
                  <a:pt x="3767142" y="1948155"/>
                  <a:pt x="3728185" y="1989743"/>
                </a:cubicBezTo>
                <a:cubicBezTo>
                  <a:pt x="3728185" y="1989743"/>
                  <a:pt x="3728185" y="1989743"/>
                  <a:pt x="2543892" y="3175012"/>
                </a:cubicBezTo>
                <a:cubicBezTo>
                  <a:pt x="2481561" y="3237394"/>
                  <a:pt x="2380273" y="3237394"/>
                  <a:pt x="2320539" y="3175012"/>
                </a:cubicBezTo>
                <a:cubicBezTo>
                  <a:pt x="2268596" y="3123026"/>
                  <a:pt x="2182891" y="3123026"/>
                  <a:pt x="2133545" y="3175012"/>
                </a:cubicBezTo>
                <a:cubicBezTo>
                  <a:pt x="2133545" y="3175012"/>
                  <a:pt x="2133545" y="3175012"/>
                  <a:pt x="2001092" y="3307575"/>
                </a:cubicBezTo>
                <a:cubicBezTo>
                  <a:pt x="1930969" y="3377755"/>
                  <a:pt x="1816695" y="3377755"/>
                  <a:pt x="1746573" y="3307575"/>
                </a:cubicBezTo>
                <a:cubicBezTo>
                  <a:pt x="1679047" y="3237394"/>
                  <a:pt x="1676450" y="3125626"/>
                  <a:pt x="1746573" y="3055445"/>
                </a:cubicBezTo>
                <a:cubicBezTo>
                  <a:pt x="1746573" y="3055445"/>
                  <a:pt x="1746573" y="3055445"/>
                  <a:pt x="1749170" y="3050247"/>
                </a:cubicBezTo>
                <a:cubicBezTo>
                  <a:pt x="1816695" y="2980066"/>
                  <a:pt x="1816695" y="2868298"/>
                  <a:pt x="1743975" y="2800716"/>
                </a:cubicBezTo>
                <a:cubicBezTo>
                  <a:pt x="1676450" y="2733135"/>
                  <a:pt x="1567370" y="2733135"/>
                  <a:pt x="1497248" y="2800716"/>
                </a:cubicBezTo>
                <a:cubicBezTo>
                  <a:pt x="1497248" y="2800716"/>
                  <a:pt x="1497248" y="2800716"/>
                  <a:pt x="1193383" y="3104831"/>
                </a:cubicBezTo>
                <a:cubicBezTo>
                  <a:pt x="1141440" y="3156817"/>
                  <a:pt x="1055735" y="3156817"/>
                  <a:pt x="1003792" y="3104831"/>
                </a:cubicBezTo>
                <a:cubicBezTo>
                  <a:pt x="951850" y="3050247"/>
                  <a:pt x="951850" y="2967070"/>
                  <a:pt x="1003792" y="2915085"/>
                </a:cubicBezTo>
                <a:cubicBezTo>
                  <a:pt x="1003792" y="2915085"/>
                  <a:pt x="1003792" y="2915085"/>
                  <a:pt x="1164815" y="2753930"/>
                </a:cubicBezTo>
                <a:cubicBezTo>
                  <a:pt x="1201175" y="2714940"/>
                  <a:pt x="1201175" y="2652558"/>
                  <a:pt x="1164815" y="2616168"/>
                </a:cubicBezTo>
                <a:cubicBezTo>
                  <a:pt x="1112872" y="2564183"/>
                  <a:pt x="1112872" y="2483605"/>
                  <a:pt x="1164815" y="2431620"/>
                </a:cubicBezTo>
                <a:cubicBezTo>
                  <a:pt x="1198577" y="2397829"/>
                  <a:pt x="1198577" y="2340645"/>
                  <a:pt x="1164815" y="2306855"/>
                </a:cubicBezTo>
                <a:cubicBezTo>
                  <a:pt x="1131052" y="2273064"/>
                  <a:pt x="1073915" y="2273064"/>
                  <a:pt x="1040152" y="2306855"/>
                </a:cubicBezTo>
                <a:cubicBezTo>
                  <a:pt x="1040152" y="2306855"/>
                  <a:pt x="1040152" y="2306855"/>
                  <a:pt x="783036" y="2564183"/>
                </a:cubicBezTo>
                <a:cubicBezTo>
                  <a:pt x="741482" y="2605771"/>
                  <a:pt x="671359" y="2605771"/>
                  <a:pt x="627208" y="2564183"/>
                </a:cubicBezTo>
                <a:cubicBezTo>
                  <a:pt x="585654" y="2519995"/>
                  <a:pt x="585654" y="2449815"/>
                  <a:pt x="627208" y="2408226"/>
                </a:cubicBezTo>
                <a:cubicBezTo>
                  <a:pt x="627208" y="2408226"/>
                  <a:pt x="627208" y="2408226"/>
                  <a:pt x="980418" y="2054725"/>
                </a:cubicBezTo>
                <a:cubicBezTo>
                  <a:pt x="1008987" y="2026133"/>
                  <a:pt x="1008987" y="1979346"/>
                  <a:pt x="980418" y="1953354"/>
                </a:cubicBezTo>
                <a:cubicBezTo>
                  <a:pt x="951850" y="1924761"/>
                  <a:pt x="905101" y="1924761"/>
                  <a:pt x="876533" y="1953354"/>
                </a:cubicBezTo>
                <a:cubicBezTo>
                  <a:pt x="876533" y="1953354"/>
                  <a:pt x="876533" y="1953354"/>
                  <a:pt x="255818" y="2574580"/>
                </a:cubicBezTo>
                <a:cubicBezTo>
                  <a:pt x="196084" y="2631764"/>
                  <a:pt x="102587" y="2631764"/>
                  <a:pt x="42853" y="2574580"/>
                </a:cubicBezTo>
                <a:cubicBezTo>
                  <a:pt x="-14284" y="2514796"/>
                  <a:pt x="-14284" y="2418623"/>
                  <a:pt x="42853" y="2361439"/>
                </a:cubicBezTo>
                <a:cubicBezTo>
                  <a:pt x="42853" y="2361439"/>
                  <a:pt x="42853" y="2361439"/>
                  <a:pt x="554488" y="1849383"/>
                </a:cubicBezTo>
                <a:cubicBezTo>
                  <a:pt x="575265" y="1828588"/>
                  <a:pt x="575265" y="1797397"/>
                  <a:pt x="554488" y="1779202"/>
                </a:cubicBezTo>
                <a:cubicBezTo>
                  <a:pt x="533711" y="1758408"/>
                  <a:pt x="502546" y="1758408"/>
                  <a:pt x="484366" y="1779202"/>
                </a:cubicBezTo>
                <a:cubicBezTo>
                  <a:pt x="484366" y="1779202"/>
                  <a:pt x="484366" y="1779202"/>
                  <a:pt x="320746" y="1942956"/>
                </a:cubicBezTo>
                <a:cubicBezTo>
                  <a:pt x="263609" y="2000140"/>
                  <a:pt x="170113" y="2000140"/>
                  <a:pt x="112976" y="1942956"/>
                </a:cubicBezTo>
                <a:cubicBezTo>
                  <a:pt x="55839" y="1885772"/>
                  <a:pt x="55839" y="1792199"/>
                  <a:pt x="112976" y="1735015"/>
                </a:cubicBezTo>
                <a:cubicBezTo>
                  <a:pt x="112976" y="1735015"/>
                  <a:pt x="112976" y="1735015"/>
                  <a:pt x="177904" y="1670033"/>
                </a:cubicBezTo>
                <a:cubicBezTo>
                  <a:pt x="229847" y="1618047"/>
                  <a:pt x="229847" y="1537470"/>
                  <a:pt x="177904" y="1485484"/>
                </a:cubicBezTo>
                <a:cubicBezTo>
                  <a:pt x="131156" y="1436098"/>
                  <a:pt x="131156" y="1358120"/>
                  <a:pt x="177904" y="1311333"/>
                </a:cubicBezTo>
                <a:cubicBezTo>
                  <a:pt x="227250" y="1261947"/>
                  <a:pt x="227250" y="1181369"/>
                  <a:pt x="175307" y="1134582"/>
                </a:cubicBezTo>
                <a:cubicBezTo>
                  <a:pt x="123364" y="1082597"/>
                  <a:pt x="123364" y="996821"/>
                  <a:pt x="175307" y="947435"/>
                </a:cubicBezTo>
                <a:cubicBezTo>
                  <a:pt x="175307" y="947435"/>
                  <a:pt x="175307" y="947435"/>
                  <a:pt x="1058332" y="100072"/>
                </a:cubicBezTo>
                <a:cubicBezTo>
                  <a:pt x="1112872" y="48086"/>
                  <a:pt x="1195980" y="48086"/>
                  <a:pt x="1250520" y="102671"/>
                </a:cubicBezTo>
                <a:cubicBezTo>
                  <a:pt x="1302463" y="154656"/>
                  <a:pt x="1302463" y="243032"/>
                  <a:pt x="1250520" y="295017"/>
                </a:cubicBezTo>
                <a:cubicBezTo>
                  <a:pt x="1250520" y="295017"/>
                  <a:pt x="1250520" y="295017"/>
                  <a:pt x="1159620" y="385992"/>
                </a:cubicBezTo>
                <a:cubicBezTo>
                  <a:pt x="1120663" y="424981"/>
                  <a:pt x="1120663" y="489963"/>
                  <a:pt x="1159620" y="531551"/>
                </a:cubicBezTo>
                <a:cubicBezTo>
                  <a:pt x="1201175" y="570540"/>
                  <a:pt x="1266103" y="570540"/>
                  <a:pt x="1305060" y="531551"/>
                </a:cubicBezTo>
                <a:cubicBezTo>
                  <a:pt x="1305060" y="531551"/>
                  <a:pt x="1305060" y="531551"/>
                  <a:pt x="1585550" y="248230"/>
                </a:cubicBezTo>
                <a:cubicBezTo>
                  <a:pt x="1637493" y="198844"/>
                  <a:pt x="1718004" y="198844"/>
                  <a:pt x="1767350" y="248230"/>
                </a:cubicBezTo>
                <a:cubicBezTo>
                  <a:pt x="1816695" y="297616"/>
                  <a:pt x="1897206" y="297616"/>
                  <a:pt x="1946552" y="248230"/>
                </a:cubicBezTo>
                <a:cubicBezTo>
                  <a:pt x="1946552" y="248230"/>
                  <a:pt x="1946552" y="248230"/>
                  <a:pt x="2123157" y="71480"/>
                </a:cubicBezTo>
                <a:cubicBezTo>
                  <a:pt x="2169905" y="24693"/>
                  <a:pt x="2245222" y="24693"/>
                  <a:pt x="2291970" y="71480"/>
                </a:cubicBezTo>
                <a:cubicBezTo>
                  <a:pt x="2338719" y="118267"/>
                  <a:pt x="2338719" y="193645"/>
                  <a:pt x="2291970" y="240432"/>
                </a:cubicBezTo>
                <a:cubicBezTo>
                  <a:pt x="2291970" y="240432"/>
                  <a:pt x="2291970" y="240432"/>
                  <a:pt x="2214056" y="318411"/>
                </a:cubicBezTo>
                <a:cubicBezTo>
                  <a:pt x="2190682" y="341804"/>
                  <a:pt x="2190682" y="378194"/>
                  <a:pt x="2214056" y="401587"/>
                </a:cubicBezTo>
                <a:cubicBezTo>
                  <a:pt x="2237431" y="424981"/>
                  <a:pt x="2273791" y="424981"/>
                  <a:pt x="2297165" y="401587"/>
                </a:cubicBezTo>
                <a:cubicBezTo>
                  <a:pt x="2297165" y="401587"/>
                  <a:pt x="2297165" y="401587"/>
                  <a:pt x="2637389" y="58483"/>
                </a:cubicBezTo>
                <a:cubicBezTo>
                  <a:pt x="2676346" y="19494"/>
                  <a:pt x="2726990" y="0"/>
                  <a:pt x="277763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93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9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42" y="-260707"/>
            <a:ext cx="8772121" cy="660421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985533" y="-260707"/>
            <a:ext cx="7665515" cy="7685641"/>
            <a:chOff x="4437550" y="-353292"/>
            <a:chExt cx="7665515" cy="7685641"/>
          </a:xfrm>
          <a:solidFill>
            <a:schemeClr val="accent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456391" y="1287636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852321" y="2150380"/>
            <a:ext cx="5071794" cy="19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ПСИХОЛОГИЧЕСКИХ СОСТАВЛЯЮЩИХ ЖИЗНЕННОЙ СТРАТЕГИИ ЛИЧНОСТИ»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207F8-B8E5-222A-9DFE-5AD9B81674FE}"/>
              </a:ext>
            </a:extLst>
          </p:cNvPr>
          <p:cNvSpPr txBox="1"/>
          <p:nvPr/>
        </p:nvSpPr>
        <p:spPr>
          <a:xfrm>
            <a:off x="267885" y="1863438"/>
            <a:ext cx="583713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ІI Научно-практическая конференция с международным участием «Инновации в области репродуктивного здоровья молодёжи»</a:t>
            </a:r>
          </a:p>
          <a:p>
            <a:pPr algn="ctr"/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февраля ДОНЕЦК  2025 г.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Донецкий Государственный университет </a:t>
            </a:r>
          </a:p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клинической психологии</a:t>
            </a:r>
          </a:p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кандидат психологических наук, доцент С.А.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Вильдгрубе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9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98" y="-1253245"/>
            <a:ext cx="8772904" cy="66086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71998" y="4059826"/>
            <a:ext cx="3248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kern="0" dirty="0">
                <a:solidFill>
                  <a:schemeClr val="bg1"/>
                </a:solidFill>
              </a:rPr>
              <a:t>2018 CORPORATE PRESENTATION TEMPLATE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2341" y="493052"/>
            <a:ext cx="10407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РЕСПОНДЕНТОВ ЮНОШЕСКОГО ВОЗРАСТА ПО МЕТОДИКЕ «МОТИВАЦИЯ УСПЕХА И БОЯЗНЬ НЕУДАЧ РЕАНА»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4" y="1481482"/>
            <a:ext cx="8890435" cy="4886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0" y="615327"/>
            <a:ext cx="24386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03" y="-862986"/>
            <a:ext cx="7449958" cy="560880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673453" y="2177583"/>
            <a:ext cx="4501675" cy="373799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165100" dir="318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5266796" y="4873085"/>
            <a:ext cx="258811" cy="236305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15" y="1408641"/>
            <a:ext cx="8988008" cy="51485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3555" y="446224"/>
            <a:ext cx="9527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РЕСПОНДЕНТОВ ПЕРИОДА ВЗРОСЛОСТИ ПО МЕТОДИКЕ «МОТИВАЦИЯ УСПЕХА И БОЯЗНЬ НЕУДАЧ РЕАНА»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94" y="568499"/>
            <a:ext cx="24386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99" y="-1562018"/>
            <a:ext cx="8772904" cy="661473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31203938"/>
              </p:ext>
            </p:extLst>
          </p:nvPr>
        </p:nvGraphicFramePr>
        <p:xfrm>
          <a:off x="469229" y="4829486"/>
          <a:ext cx="7483644" cy="99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49244756"/>
              </p:ext>
            </p:extLst>
          </p:nvPr>
        </p:nvGraphicFramePr>
        <p:xfrm>
          <a:off x="469228" y="1094875"/>
          <a:ext cx="7483645" cy="293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31280633"/>
              </p:ext>
            </p:extLst>
          </p:nvPr>
        </p:nvGraphicFramePr>
        <p:xfrm>
          <a:off x="481259" y="5967258"/>
          <a:ext cx="7471614" cy="4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71599" y="254418"/>
            <a:ext cx="9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РЕЗУЛЬТАТЫ ПО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СТЬЮДЕНТА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34694711"/>
              </p:ext>
            </p:extLst>
          </p:nvPr>
        </p:nvGraphicFramePr>
        <p:xfrm>
          <a:off x="469229" y="4132646"/>
          <a:ext cx="7483644" cy="55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544713" y="1908983"/>
            <a:ext cx="336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Смысложизненные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ориентации» Леонтьева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19526" y="5112651"/>
            <a:ext cx="277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«Локус контроля»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Роттера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19527" y="5813411"/>
            <a:ext cx="361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успеха и боязнь неудач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19526" y="4045532"/>
            <a:ext cx="3494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«Ценностные ориентации»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Рокича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89839" y="-412435"/>
            <a:ext cx="10212324" cy="7682871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85841" y="3169709"/>
            <a:ext cx="649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2800" spc="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3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413882" y="904277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49195" y="386492"/>
            <a:ext cx="7481817" cy="5628673"/>
            <a:chOff x="2432790" y="730250"/>
            <a:chExt cx="7132330" cy="5365749"/>
          </a:xfrm>
          <a:solidFill>
            <a:schemeClr val="bg1">
              <a:lumMod val="9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5261" y="487746"/>
            <a:ext cx="11217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психологических условий и возрастных особенностей становления жизненной стратегии личности в юношеском возрасте и периода взрослости.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10" y="3383405"/>
            <a:ext cx="262646" cy="25591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06418" y="2357823"/>
            <a:ext cx="11159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стратегия личности.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latin typeface="Raleway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6418" y="3200829"/>
            <a:ext cx="11198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составляющие жизненной стратегии личности.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Raleway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1" y="4645629"/>
            <a:ext cx="262646" cy="2559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3" y="2539533"/>
            <a:ext cx="262646" cy="2559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95" y="1592160"/>
            <a:ext cx="7657240" cy="395664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48537" y="4442821"/>
            <a:ext cx="11159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Гипотеза: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различия между психологическими составляющими жизненных стратегий личности (осмысленность жизни,</a:t>
            </a:r>
          </a:p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достижения, локус контроля) юношеского возраста и периода взрослости.</a:t>
            </a:r>
          </a:p>
          <a:p>
            <a:pPr lvl="0"/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730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067" y="-1256198"/>
            <a:ext cx="5919534" cy="44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1607" y="2951710"/>
            <a:ext cx="5126757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смысложизненных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ориентаций (СЖО) Д.А. Леонтьева;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«Ценностные ориентации» М.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Рокича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«Когнитивная ориентация (локус контроля)» Дж.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Роттера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«Мотивация успеха и боязнь неудач»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2543" y="3205251"/>
            <a:ext cx="4702016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статистика;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Стьюдента.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674" y="1421618"/>
            <a:ext cx="548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Психодиагностические методы исследования: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0332" y="1421618"/>
            <a:ext cx="544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математической статистики: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544781" y="1610685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6449298" y="1610685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964171" y="3194809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60674" y="3961299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960674" y="4816892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960673" y="5672485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88087" y="3508072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88086" y="4093137"/>
            <a:ext cx="144981" cy="141035"/>
          </a:xfrm>
          <a:custGeom>
            <a:avLst/>
            <a:gdLst>
              <a:gd name="T0" fmla="*/ 169 w 206"/>
              <a:gd name="T1" fmla="*/ 37 h 206"/>
              <a:gd name="T2" fmla="*/ 169 w 206"/>
              <a:gd name="T3" fmla="*/ 170 h 206"/>
              <a:gd name="T4" fmla="*/ 37 w 206"/>
              <a:gd name="T5" fmla="*/ 170 h 206"/>
              <a:gd name="T6" fmla="*/ 37 w 206"/>
              <a:gd name="T7" fmla="*/ 37 h 206"/>
              <a:gd name="T8" fmla="*/ 169 w 206"/>
              <a:gd name="T9" fmla="*/ 3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169" y="37"/>
                </a:moveTo>
                <a:cubicBezTo>
                  <a:pt x="206" y="74"/>
                  <a:pt x="206" y="133"/>
                  <a:pt x="169" y="170"/>
                </a:cubicBezTo>
                <a:cubicBezTo>
                  <a:pt x="133" y="206"/>
                  <a:pt x="73" y="206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73" y="0"/>
                  <a:pt x="133" y="0"/>
                  <a:pt x="169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317" y="791706"/>
            <a:ext cx="7811691" cy="5887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426" y="1532536"/>
            <a:ext cx="480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Эмпирическое исследование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7800719" y="1786043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3426" y="3317641"/>
            <a:ext cx="4195818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/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студенты I-II курсов филологического факультета возрастом от 17 до 19 лет, а также взрослые респонденты 35-45 лет. Объем выборки составил 60 человек.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34" y="1416902"/>
            <a:ext cx="5237861" cy="46371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664" t="61659" r="48712" b="3320"/>
          <a:stretch/>
        </p:blipFill>
        <p:spPr>
          <a:xfrm>
            <a:off x="1761070" y="2134345"/>
            <a:ext cx="3547017" cy="2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53734" y="-637316"/>
            <a:ext cx="6633411" cy="3806754"/>
            <a:chOff x="2037184" y="1360110"/>
            <a:chExt cx="10466670" cy="6000891"/>
          </a:xfrm>
          <a:solidFill>
            <a:schemeClr val="accent1"/>
          </a:solidFill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3345144" y="2212005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0741025" y="556899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8371699" y="1770853"/>
              <a:ext cx="1104631" cy="110831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519316" y="6135213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14867" y="5630396"/>
              <a:ext cx="936780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19243" y="5249486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9489039" y="1360110"/>
              <a:ext cx="402209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037184" y="4437530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2101644" y="5462710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5291" y="250398"/>
            <a:ext cx="1163541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РЕСПОНДЕНТОВ ЮНОШЕСКОГО ВОЗРАСТА ПО МЕТОДИКЕ «СМЫСЛОЖИЖНЕННЫЕ ОРИЕНТАЦИИ» Д.А. ЛЕОНТЬЕВА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11057706" y="4084571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87" y="1434485"/>
            <a:ext cx="9790819" cy="52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839" y="315378"/>
            <a:ext cx="12025386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РЕСПОНДЕНТОВ ПЕРИОДА ВЗРОСЛОСТИ ПО МЕТОДИКЕ «СМЫСЛОЖИЖНЕННЫЕ ОРИЕНТАЦИИ» Д.А. ЛЕОНТЬЕВА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20" y="-1075860"/>
            <a:ext cx="6633023" cy="37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70" y="1467853"/>
            <a:ext cx="9613230" cy="5090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226" y="3881847"/>
            <a:ext cx="237765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0874016" y="632284"/>
            <a:ext cx="4210603" cy="421060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165100" dir="318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386" y="271879"/>
            <a:ext cx="9352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ПО МЕТОДИКЕ «ЦЕННОСТНЫЕ ОРИЕНТАЦИИ РОКИЧА</a:t>
            </a:r>
            <a:r>
              <a:rPr lang="ru-RU" sz="2400" b="1" spc="600" dirty="0">
                <a:solidFill>
                  <a:schemeClr val="bg1"/>
                </a:solidFill>
                <a:latin typeface="+mj-lt"/>
              </a:rPr>
              <a:t>»</a:t>
            </a:r>
            <a:endParaRPr lang="en-US" sz="2400" b="1" spc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752" y="3108456"/>
            <a:ext cx="2228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PRESENTATION TEMPLATES</a:t>
            </a: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5966594" y="4239134"/>
            <a:ext cx="258811" cy="236305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4152" y="4239134"/>
            <a:ext cx="2850911" cy="28470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55" y="1259287"/>
            <a:ext cx="9096477" cy="53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698465">
            <a:off x="3327868" y="1546451"/>
            <a:ext cx="6274437" cy="4699467"/>
            <a:chOff x="2432790" y="730250"/>
            <a:chExt cx="7132330" cy="5365750"/>
          </a:xfrm>
          <a:solidFill>
            <a:schemeClr val="bg2"/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363911" y="800101"/>
              <a:ext cx="5110162" cy="5078413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878262" y="5394325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8306592" y="1171576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743324" y="1357314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724649" y="41894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933698" y="3802586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2432790" y="282494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7440140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0874016" y="632284"/>
            <a:ext cx="4210603" cy="421060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165100" dir="318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386" y="271879"/>
            <a:ext cx="935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ПО МЕТОДИКЕ «ЦЕННОСТНЫЕ ОРИЕНТАЦИИ РОКИЧА»</a:t>
            </a:r>
            <a:endParaRPr lang="en-US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752" y="3108456"/>
            <a:ext cx="2228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PRESENTATION TEMPLATES</a:t>
            </a: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5966594" y="4239134"/>
            <a:ext cx="258811" cy="236305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4152" y="4239134"/>
            <a:ext cx="2850911" cy="28470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39" y="1228690"/>
            <a:ext cx="8990277" cy="53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73939" y="47988"/>
            <a:ext cx="7481817" cy="5628673"/>
            <a:chOff x="2432790" y="730250"/>
            <a:chExt cx="7132330" cy="5365749"/>
          </a:xfrm>
          <a:solidFill>
            <a:schemeClr val="bg1">
              <a:lumMod val="95000"/>
              <a:alpha val="4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Oval 157"/>
          <p:cNvSpPr/>
          <p:nvPr/>
        </p:nvSpPr>
        <p:spPr>
          <a:xfrm flipH="1">
            <a:off x="5023668" y="3986390"/>
            <a:ext cx="111384" cy="111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9" name="Oval 158"/>
          <p:cNvSpPr/>
          <p:nvPr/>
        </p:nvSpPr>
        <p:spPr>
          <a:xfrm flipH="1">
            <a:off x="4293181" y="3986390"/>
            <a:ext cx="111384" cy="111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0" name="Oval 159"/>
          <p:cNvSpPr/>
          <p:nvPr/>
        </p:nvSpPr>
        <p:spPr>
          <a:xfrm flipH="1">
            <a:off x="3562692" y="3986390"/>
            <a:ext cx="111384" cy="111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1" name="Oval 160"/>
          <p:cNvSpPr/>
          <p:nvPr/>
        </p:nvSpPr>
        <p:spPr>
          <a:xfrm flipH="1">
            <a:off x="2852634" y="3986390"/>
            <a:ext cx="111384" cy="111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 flipH="1">
            <a:off x="3739318" y="4111489"/>
            <a:ext cx="111384" cy="111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 flipH="1">
            <a:off x="2908326" y="5116314"/>
            <a:ext cx="111384" cy="111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TextBox 167"/>
          <p:cNvSpPr txBox="1"/>
          <p:nvPr/>
        </p:nvSpPr>
        <p:spPr>
          <a:xfrm flipH="1">
            <a:off x="3392174" y="2149425"/>
            <a:ext cx="462022" cy="594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45</a:t>
            </a:r>
          </a:p>
          <a:p>
            <a:pPr algn="ctr"/>
            <a:r>
              <a:rPr lang="id-ID" sz="11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0" name="TextBox 169"/>
          <p:cNvSpPr txBox="1"/>
          <p:nvPr/>
        </p:nvSpPr>
        <p:spPr>
          <a:xfrm flipH="1">
            <a:off x="1890679" y="725422"/>
            <a:ext cx="591149" cy="594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100</a:t>
            </a:r>
          </a:p>
          <a:p>
            <a:pPr algn="ctr"/>
            <a:r>
              <a:rPr lang="id-ID" sz="11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70" name="Oval 69"/>
          <p:cNvSpPr/>
          <p:nvPr/>
        </p:nvSpPr>
        <p:spPr>
          <a:xfrm>
            <a:off x="3962044" y="5999018"/>
            <a:ext cx="2359742" cy="415637"/>
          </a:xfrm>
          <a:prstGeom prst="ellipse">
            <a:avLst/>
          </a:pr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1391966" y="319697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8610" y="166783"/>
            <a:ext cx="934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РЕСПОНДЕНТОВ ЮНОШЕСКОГО ВОЗРАСТА И ПЕРИОДА ВЗРОСЛОСТИ ПО МЕТОДИКЕ «ЛОКУС КОНТРОЛЯ» РОТТЕРА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13" y="1337998"/>
            <a:ext cx="8183380" cy="5197392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 flipH="1">
            <a:off x="9000684" y="1937923"/>
            <a:ext cx="2860324" cy="4096933"/>
            <a:chOff x="7466013" y="2174875"/>
            <a:chExt cx="2255837" cy="3503613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9307513" y="3338513"/>
              <a:ext cx="177800" cy="142875"/>
            </a:xfrm>
            <a:custGeom>
              <a:avLst/>
              <a:gdLst>
                <a:gd name="T0" fmla="*/ 24 w 68"/>
                <a:gd name="T1" fmla="*/ 0 h 55"/>
                <a:gd name="T2" fmla="*/ 46 w 68"/>
                <a:gd name="T3" fmla="*/ 0 h 55"/>
                <a:gd name="T4" fmla="*/ 68 w 68"/>
                <a:gd name="T5" fmla="*/ 15 h 55"/>
                <a:gd name="T6" fmla="*/ 63 w 68"/>
                <a:gd name="T7" fmla="*/ 38 h 55"/>
                <a:gd name="T8" fmla="*/ 28 w 68"/>
                <a:gd name="T9" fmla="*/ 54 h 55"/>
                <a:gd name="T10" fmla="*/ 0 w 68"/>
                <a:gd name="T11" fmla="*/ 46 h 55"/>
                <a:gd name="T12" fmla="*/ 24 w 6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5">
                  <a:moveTo>
                    <a:pt x="24" y="0"/>
                  </a:moveTo>
                  <a:cubicBezTo>
                    <a:pt x="26" y="0"/>
                    <a:pt x="37" y="0"/>
                    <a:pt x="46" y="0"/>
                  </a:cubicBezTo>
                  <a:cubicBezTo>
                    <a:pt x="55" y="0"/>
                    <a:pt x="68" y="14"/>
                    <a:pt x="68" y="15"/>
                  </a:cubicBezTo>
                  <a:cubicBezTo>
                    <a:pt x="68" y="17"/>
                    <a:pt x="67" y="31"/>
                    <a:pt x="63" y="38"/>
                  </a:cubicBezTo>
                  <a:cubicBezTo>
                    <a:pt x="60" y="45"/>
                    <a:pt x="42" y="55"/>
                    <a:pt x="28" y="54"/>
                  </a:cubicBezTo>
                  <a:cubicBezTo>
                    <a:pt x="15" y="53"/>
                    <a:pt x="0" y="46"/>
                    <a:pt x="0" y="4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9393238" y="2673350"/>
              <a:ext cx="328612" cy="738188"/>
            </a:xfrm>
            <a:custGeom>
              <a:avLst/>
              <a:gdLst>
                <a:gd name="T0" fmla="*/ 122 w 126"/>
                <a:gd name="T1" fmla="*/ 0 h 284"/>
                <a:gd name="T2" fmla="*/ 0 w 126"/>
                <a:gd name="T3" fmla="*/ 279 h 284"/>
                <a:gd name="T4" fmla="*/ 8 w 126"/>
                <a:gd name="T5" fmla="*/ 284 h 284"/>
                <a:gd name="T6" fmla="*/ 126 w 126"/>
                <a:gd name="T7" fmla="*/ 2 h 284"/>
                <a:gd name="T8" fmla="*/ 122 w 126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84">
                  <a:moveTo>
                    <a:pt x="122" y="0"/>
                  </a:moveTo>
                  <a:cubicBezTo>
                    <a:pt x="116" y="12"/>
                    <a:pt x="0" y="279"/>
                    <a:pt x="0" y="279"/>
                  </a:cubicBezTo>
                  <a:cubicBezTo>
                    <a:pt x="8" y="284"/>
                    <a:pt x="8" y="284"/>
                    <a:pt x="8" y="284"/>
                  </a:cubicBezTo>
                  <a:cubicBezTo>
                    <a:pt x="126" y="2"/>
                    <a:pt x="126" y="2"/>
                    <a:pt x="126" y="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453563" y="3276600"/>
              <a:ext cx="60325" cy="134938"/>
            </a:xfrm>
            <a:custGeom>
              <a:avLst/>
              <a:gdLst>
                <a:gd name="T0" fmla="*/ 21 w 23"/>
                <a:gd name="T1" fmla="*/ 30 h 52"/>
                <a:gd name="T2" fmla="*/ 7 w 23"/>
                <a:gd name="T3" fmla="*/ 1 h 52"/>
                <a:gd name="T4" fmla="*/ 8 w 23"/>
                <a:gd name="T5" fmla="*/ 36 h 52"/>
                <a:gd name="T6" fmla="*/ 20 w 23"/>
                <a:gd name="T7" fmla="*/ 46 h 52"/>
                <a:gd name="T8" fmla="*/ 21 w 23"/>
                <a:gd name="T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21" y="30"/>
                  </a:moveTo>
                  <a:cubicBezTo>
                    <a:pt x="19" y="22"/>
                    <a:pt x="14" y="0"/>
                    <a:pt x="7" y="1"/>
                  </a:cubicBezTo>
                  <a:cubicBezTo>
                    <a:pt x="0" y="2"/>
                    <a:pt x="3" y="23"/>
                    <a:pt x="8" y="36"/>
                  </a:cubicBezTo>
                  <a:cubicBezTo>
                    <a:pt x="12" y="49"/>
                    <a:pt x="17" y="52"/>
                    <a:pt x="20" y="46"/>
                  </a:cubicBezTo>
                  <a:cubicBezTo>
                    <a:pt x="23" y="39"/>
                    <a:pt x="21" y="30"/>
                    <a:pt x="21" y="3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299575" y="3249613"/>
              <a:ext cx="169862" cy="211138"/>
            </a:xfrm>
            <a:custGeom>
              <a:avLst/>
              <a:gdLst>
                <a:gd name="T0" fmla="*/ 0 w 65"/>
                <a:gd name="T1" fmla="*/ 81 h 81"/>
                <a:gd name="T2" fmla="*/ 19 w 65"/>
                <a:gd name="T3" fmla="*/ 27 h 81"/>
                <a:gd name="T4" fmla="*/ 60 w 65"/>
                <a:gd name="T5" fmla="*/ 10 h 81"/>
                <a:gd name="T6" fmla="*/ 34 w 65"/>
                <a:gd name="T7" fmla="*/ 36 h 81"/>
                <a:gd name="T8" fmla="*/ 33 w 65"/>
                <a:gd name="T9" fmla="*/ 55 h 81"/>
                <a:gd name="T10" fmla="*/ 0 w 6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81">
                  <a:moveTo>
                    <a:pt x="0" y="81"/>
                  </a:moveTo>
                  <a:cubicBezTo>
                    <a:pt x="3" y="69"/>
                    <a:pt x="19" y="27"/>
                    <a:pt x="19" y="27"/>
                  </a:cubicBezTo>
                  <a:cubicBezTo>
                    <a:pt x="19" y="27"/>
                    <a:pt x="55" y="0"/>
                    <a:pt x="60" y="10"/>
                  </a:cubicBezTo>
                  <a:cubicBezTo>
                    <a:pt x="65" y="20"/>
                    <a:pt x="34" y="36"/>
                    <a:pt x="34" y="36"/>
                  </a:cubicBezTo>
                  <a:cubicBezTo>
                    <a:pt x="34" y="36"/>
                    <a:pt x="36" y="43"/>
                    <a:pt x="33" y="55"/>
                  </a:cubicBezTo>
                  <a:cubicBezTo>
                    <a:pt x="30" y="68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9364663" y="3281363"/>
              <a:ext cx="96837" cy="146050"/>
            </a:xfrm>
            <a:custGeom>
              <a:avLst/>
              <a:gdLst>
                <a:gd name="T0" fmla="*/ 36 w 37"/>
                <a:gd name="T1" fmla="*/ 0 h 56"/>
                <a:gd name="T2" fmla="*/ 9 w 37"/>
                <a:gd name="T3" fmla="*/ 24 h 56"/>
                <a:gd name="T4" fmla="*/ 10 w 37"/>
                <a:gd name="T5" fmla="*/ 44 h 56"/>
                <a:gd name="T6" fmla="*/ 4 w 37"/>
                <a:gd name="T7" fmla="*/ 38 h 56"/>
                <a:gd name="T8" fmla="*/ 4 w 37"/>
                <a:gd name="T9" fmla="*/ 18 h 56"/>
                <a:gd name="T10" fmla="*/ 36 w 3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6">
                  <a:moveTo>
                    <a:pt x="36" y="0"/>
                  </a:moveTo>
                  <a:cubicBezTo>
                    <a:pt x="37" y="10"/>
                    <a:pt x="9" y="24"/>
                    <a:pt x="9" y="24"/>
                  </a:cubicBezTo>
                  <a:cubicBezTo>
                    <a:pt x="9" y="24"/>
                    <a:pt x="12" y="35"/>
                    <a:pt x="10" y="44"/>
                  </a:cubicBezTo>
                  <a:cubicBezTo>
                    <a:pt x="7" y="54"/>
                    <a:pt x="0" y="56"/>
                    <a:pt x="4" y="38"/>
                  </a:cubicBezTo>
                  <a:cubicBezTo>
                    <a:pt x="6" y="29"/>
                    <a:pt x="4" y="18"/>
                    <a:pt x="4" y="18"/>
                  </a:cubicBezTo>
                  <a:cubicBezTo>
                    <a:pt x="21" y="13"/>
                    <a:pt x="23" y="11"/>
                    <a:pt x="36" y="0"/>
                  </a:cubicBez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9456738" y="3278188"/>
              <a:ext cx="33337" cy="101600"/>
            </a:xfrm>
            <a:custGeom>
              <a:avLst/>
              <a:gdLst>
                <a:gd name="T0" fmla="*/ 12 w 13"/>
                <a:gd name="T1" fmla="*/ 34 h 39"/>
                <a:gd name="T2" fmla="*/ 9 w 13"/>
                <a:gd name="T3" fmla="*/ 1 h 39"/>
                <a:gd name="T4" fmla="*/ 6 w 13"/>
                <a:gd name="T5" fmla="*/ 0 h 39"/>
                <a:gd name="T6" fmla="*/ 6 w 13"/>
                <a:gd name="T7" fmla="*/ 32 h 39"/>
                <a:gd name="T8" fmla="*/ 7 w 13"/>
                <a:gd name="T9" fmla="*/ 35 h 39"/>
                <a:gd name="T10" fmla="*/ 9 w 13"/>
                <a:gd name="T11" fmla="*/ 36 h 39"/>
                <a:gd name="T12" fmla="*/ 10 w 13"/>
                <a:gd name="T13" fmla="*/ 37 h 39"/>
                <a:gd name="T14" fmla="*/ 13 w 13"/>
                <a:gd name="T15" fmla="*/ 39 h 39"/>
                <a:gd name="T16" fmla="*/ 12 w 13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9">
                  <a:moveTo>
                    <a:pt x="12" y="34"/>
                  </a:moveTo>
                  <a:cubicBezTo>
                    <a:pt x="8" y="23"/>
                    <a:pt x="5" y="6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0" y="1"/>
                    <a:pt x="2" y="20"/>
                    <a:pt x="6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9" y="36"/>
                  </a:cubicBezTo>
                  <a:cubicBezTo>
                    <a:pt x="9" y="36"/>
                    <a:pt x="10" y="36"/>
                    <a:pt x="10" y="37"/>
                  </a:cubicBezTo>
                  <a:cubicBezTo>
                    <a:pt x="11" y="37"/>
                    <a:pt x="12" y="38"/>
                    <a:pt x="13" y="39"/>
                  </a:cubicBezTo>
                  <a:cubicBezTo>
                    <a:pt x="13" y="38"/>
                    <a:pt x="12" y="36"/>
                    <a:pt x="12" y="34"/>
                  </a:cubicBez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9396413" y="3330575"/>
              <a:ext cx="109537" cy="88900"/>
            </a:xfrm>
            <a:custGeom>
              <a:avLst/>
              <a:gdLst>
                <a:gd name="T0" fmla="*/ 33 w 42"/>
                <a:gd name="T1" fmla="*/ 15 h 34"/>
                <a:gd name="T2" fmla="*/ 5 w 42"/>
                <a:gd name="T3" fmla="*/ 6 h 34"/>
                <a:gd name="T4" fmla="*/ 25 w 42"/>
                <a:gd name="T5" fmla="*/ 29 h 34"/>
                <a:gd name="T6" fmla="*/ 41 w 42"/>
                <a:gd name="T7" fmla="*/ 26 h 34"/>
                <a:gd name="T8" fmla="*/ 33 w 42"/>
                <a:gd name="T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33" y="15"/>
                  </a:moveTo>
                  <a:cubicBezTo>
                    <a:pt x="27" y="11"/>
                    <a:pt x="10" y="0"/>
                    <a:pt x="5" y="6"/>
                  </a:cubicBezTo>
                  <a:cubicBezTo>
                    <a:pt x="0" y="12"/>
                    <a:pt x="14" y="24"/>
                    <a:pt x="25" y="29"/>
                  </a:cubicBezTo>
                  <a:cubicBezTo>
                    <a:pt x="36" y="34"/>
                    <a:pt x="42" y="33"/>
                    <a:pt x="41" y="26"/>
                  </a:cubicBezTo>
                  <a:cubicBezTo>
                    <a:pt x="40" y="19"/>
                    <a:pt x="33" y="15"/>
                    <a:pt x="33" y="15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9398000" y="3343275"/>
              <a:ext cx="104775" cy="73025"/>
            </a:xfrm>
            <a:custGeom>
              <a:avLst/>
              <a:gdLst>
                <a:gd name="T0" fmla="*/ 27 w 40"/>
                <a:gd name="T1" fmla="*/ 20 h 28"/>
                <a:gd name="T2" fmla="*/ 6 w 40"/>
                <a:gd name="T3" fmla="*/ 0 h 28"/>
                <a:gd name="T4" fmla="*/ 4 w 40"/>
                <a:gd name="T5" fmla="*/ 1 h 28"/>
                <a:gd name="T6" fmla="*/ 12 w 40"/>
                <a:gd name="T7" fmla="*/ 17 h 28"/>
                <a:gd name="T8" fmla="*/ 23 w 40"/>
                <a:gd name="T9" fmla="*/ 23 h 28"/>
                <a:gd name="T10" fmla="*/ 24 w 40"/>
                <a:gd name="T11" fmla="*/ 24 h 28"/>
                <a:gd name="T12" fmla="*/ 28 w 40"/>
                <a:gd name="T13" fmla="*/ 25 h 28"/>
                <a:gd name="T14" fmla="*/ 40 w 40"/>
                <a:gd name="T15" fmla="*/ 23 h 28"/>
                <a:gd name="T16" fmla="*/ 30 w 40"/>
                <a:gd name="T17" fmla="*/ 21 h 28"/>
                <a:gd name="T18" fmla="*/ 27 w 40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8">
                  <a:moveTo>
                    <a:pt x="27" y="20"/>
                  </a:moveTo>
                  <a:cubicBezTo>
                    <a:pt x="18" y="15"/>
                    <a:pt x="6" y="6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0" y="5"/>
                    <a:pt x="5" y="12"/>
                    <a:pt x="12" y="17"/>
                  </a:cubicBezTo>
                  <a:cubicBezTo>
                    <a:pt x="16" y="19"/>
                    <a:pt x="19" y="22"/>
                    <a:pt x="23" y="23"/>
                  </a:cubicBezTo>
                  <a:cubicBezTo>
                    <a:pt x="23" y="23"/>
                    <a:pt x="23" y="24"/>
                    <a:pt x="24" y="24"/>
                  </a:cubicBezTo>
                  <a:cubicBezTo>
                    <a:pt x="25" y="24"/>
                    <a:pt x="27" y="25"/>
                    <a:pt x="28" y="25"/>
                  </a:cubicBezTo>
                  <a:cubicBezTo>
                    <a:pt x="35" y="28"/>
                    <a:pt x="40" y="27"/>
                    <a:pt x="40" y="23"/>
                  </a:cubicBezTo>
                  <a:cubicBezTo>
                    <a:pt x="38" y="23"/>
                    <a:pt x="34" y="23"/>
                    <a:pt x="30" y="21"/>
                  </a:cubicBezTo>
                  <a:cubicBezTo>
                    <a:pt x="29" y="21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9372600" y="3355975"/>
              <a:ext cx="109537" cy="85725"/>
            </a:xfrm>
            <a:custGeom>
              <a:avLst/>
              <a:gdLst>
                <a:gd name="T0" fmla="*/ 34 w 42"/>
                <a:gd name="T1" fmla="*/ 14 h 33"/>
                <a:gd name="T2" fmla="*/ 5 w 42"/>
                <a:gd name="T3" fmla="*/ 6 h 33"/>
                <a:gd name="T4" fmla="*/ 25 w 42"/>
                <a:gd name="T5" fmla="*/ 28 h 33"/>
                <a:gd name="T6" fmla="*/ 41 w 42"/>
                <a:gd name="T7" fmla="*/ 26 h 33"/>
                <a:gd name="T8" fmla="*/ 34 w 42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34" y="14"/>
                  </a:moveTo>
                  <a:cubicBezTo>
                    <a:pt x="27" y="11"/>
                    <a:pt x="10" y="0"/>
                    <a:pt x="5" y="6"/>
                  </a:cubicBezTo>
                  <a:cubicBezTo>
                    <a:pt x="0" y="12"/>
                    <a:pt x="14" y="23"/>
                    <a:pt x="25" y="28"/>
                  </a:cubicBezTo>
                  <a:cubicBezTo>
                    <a:pt x="36" y="33"/>
                    <a:pt x="42" y="32"/>
                    <a:pt x="41" y="26"/>
                  </a:cubicBezTo>
                  <a:cubicBezTo>
                    <a:pt x="41" y="19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9377363" y="3367088"/>
              <a:ext cx="101600" cy="74613"/>
            </a:xfrm>
            <a:custGeom>
              <a:avLst/>
              <a:gdLst>
                <a:gd name="T0" fmla="*/ 27 w 39"/>
                <a:gd name="T1" fmla="*/ 20 h 29"/>
                <a:gd name="T2" fmla="*/ 6 w 39"/>
                <a:gd name="T3" fmla="*/ 0 h 29"/>
                <a:gd name="T4" fmla="*/ 3 w 39"/>
                <a:gd name="T5" fmla="*/ 2 h 29"/>
                <a:gd name="T6" fmla="*/ 12 w 39"/>
                <a:gd name="T7" fmla="*/ 18 h 29"/>
                <a:gd name="T8" fmla="*/ 22 w 39"/>
                <a:gd name="T9" fmla="*/ 24 h 29"/>
                <a:gd name="T10" fmla="*/ 23 w 39"/>
                <a:gd name="T11" fmla="*/ 24 h 29"/>
                <a:gd name="T12" fmla="*/ 27 w 39"/>
                <a:gd name="T13" fmla="*/ 26 h 29"/>
                <a:gd name="T14" fmla="*/ 39 w 39"/>
                <a:gd name="T15" fmla="*/ 23 h 29"/>
                <a:gd name="T16" fmla="*/ 29 w 39"/>
                <a:gd name="T17" fmla="*/ 22 h 29"/>
                <a:gd name="T18" fmla="*/ 27 w 39"/>
                <a:gd name="T1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9">
                  <a:moveTo>
                    <a:pt x="27" y="20"/>
                  </a:moveTo>
                  <a:cubicBezTo>
                    <a:pt x="17" y="16"/>
                    <a:pt x="5" y="7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0" y="6"/>
                    <a:pt x="5" y="12"/>
                    <a:pt x="12" y="18"/>
                  </a:cubicBezTo>
                  <a:cubicBezTo>
                    <a:pt x="15" y="20"/>
                    <a:pt x="19" y="22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4" y="25"/>
                    <a:pt x="26" y="26"/>
                    <a:pt x="27" y="26"/>
                  </a:cubicBezTo>
                  <a:cubicBezTo>
                    <a:pt x="35" y="29"/>
                    <a:pt x="39" y="28"/>
                    <a:pt x="39" y="23"/>
                  </a:cubicBezTo>
                  <a:cubicBezTo>
                    <a:pt x="37" y="24"/>
                    <a:pt x="34" y="23"/>
                    <a:pt x="29" y="22"/>
                  </a:cubicBezTo>
                  <a:cubicBezTo>
                    <a:pt x="28" y="21"/>
                    <a:pt x="28" y="21"/>
                    <a:pt x="27" y="20"/>
                  </a:cubicBez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9351963" y="3384550"/>
              <a:ext cx="109537" cy="85725"/>
            </a:xfrm>
            <a:custGeom>
              <a:avLst/>
              <a:gdLst>
                <a:gd name="T0" fmla="*/ 34 w 42"/>
                <a:gd name="T1" fmla="*/ 14 h 33"/>
                <a:gd name="T2" fmla="*/ 5 w 42"/>
                <a:gd name="T3" fmla="*/ 6 h 33"/>
                <a:gd name="T4" fmla="*/ 25 w 42"/>
                <a:gd name="T5" fmla="*/ 28 h 33"/>
                <a:gd name="T6" fmla="*/ 41 w 42"/>
                <a:gd name="T7" fmla="*/ 25 h 33"/>
                <a:gd name="T8" fmla="*/ 34 w 42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34" y="14"/>
                  </a:moveTo>
                  <a:cubicBezTo>
                    <a:pt x="27" y="11"/>
                    <a:pt x="10" y="0"/>
                    <a:pt x="5" y="6"/>
                  </a:cubicBezTo>
                  <a:cubicBezTo>
                    <a:pt x="0" y="12"/>
                    <a:pt x="14" y="23"/>
                    <a:pt x="25" y="28"/>
                  </a:cubicBezTo>
                  <a:cubicBezTo>
                    <a:pt x="36" y="33"/>
                    <a:pt x="42" y="32"/>
                    <a:pt x="41" y="25"/>
                  </a:cubicBezTo>
                  <a:cubicBezTo>
                    <a:pt x="41" y="19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9348788" y="3395663"/>
              <a:ext cx="109537" cy="74613"/>
            </a:xfrm>
            <a:custGeom>
              <a:avLst/>
              <a:gdLst>
                <a:gd name="T0" fmla="*/ 30 w 42"/>
                <a:gd name="T1" fmla="*/ 20 h 29"/>
                <a:gd name="T2" fmla="*/ 9 w 42"/>
                <a:gd name="T3" fmla="*/ 0 h 29"/>
                <a:gd name="T4" fmla="*/ 6 w 42"/>
                <a:gd name="T5" fmla="*/ 2 h 29"/>
                <a:gd name="T6" fmla="*/ 25 w 42"/>
                <a:gd name="T7" fmla="*/ 24 h 29"/>
                <a:gd name="T8" fmla="*/ 26 w 42"/>
                <a:gd name="T9" fmla="*/ 24 h 29"/>
                <a:gd name="T10" fmla="*/ 30 w 42"/>
                <a:gd name="T11" fmla="*/ 26 h 29"/>
                <a:gd name="T12" fmla="*/ 42 w 42"/>
                <a:gd name="T13" fmla="*/ 23 h 29"/>
                <a:gd name="T14" fmla="*/ 32 w 42"/>
                <a:gd name="T15" fmla="*/ 21 h 29"/>
                <a:gd name="T16" fmla="*/ 30 w 42"/>
                <a:gd name="T1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9">
                  <a:moveTo>
                    <a:pt x="30" y="20"/>
                  </a:moveTo>
                  <a:cubicBezTo>
                    <a:pt x="20" y="16"/>
                    <a:pt x="8" y="6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0" y="9"/>
                    <a:pt x="20" y="21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7" y="25"/>
                    <a:pt x="29" y="25"/>
                    <a:pt x="30" y="26"/>
                  </a:cubicBezTo>
                  <a:cubicBezTo>
                    <a:pt x="37" y="29"/>
                    <a:pt x="42" y="28"/>
                    <a:pt x="42" y="23"/>
                  </a:cubicBezTo>
                  <a:cubicBezTo>
                    <a:pt x="40" y="24"/>
                    <a:pt x="37" y="23"/>
                    <a:pt x="32" y="21"/>
                  </a:cubicBezTo>
                  <a:cubicBezTo>
                    <a:pt x="31" y="21"/>
                    <a:pt x="30" y="21"/>
                    <a:pt x="30" y="20"/>
                  </a:cubicBezTo>
                  <a:close/>
                </a:path>
              </a:pathLst>
            </a:custGeom>
            <a:solidFill>
              <a:srgbClr val="FAB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8064500" y="4297363"/>
              <a:ext cx="684212" cy="1298575"/>
            </a:xfrm>
            <a:custGeom>
              <a:avLst/>
              <a:gdLst>
                <a:gd name="T0" fmla="*/ 23 w 263"/>
                <a:gd name="T1" fmla="*/ 0 h 500"/>
                <a:gd name="T2" fmla="*/ 0 w 263"/>
                <a:gd name="T3" fmla="*/ 498 h 500"/>
                <a:gd name="T4" fmla="*/ 30 w 263"/>
                <a:gd name="T5" fmla="*/ 499 h 500"/>
                <a:gd name="T6" fmla="*/ 155 w 263"/>
                <a:gd name="T7" fmla="*/ 133 h 500"/>
                <a:gd name="T8" fmla="*/ 161 w 263"/>
                <a:gd name="T9" fmla="*/ 500 h 500"/>
                <a:gd name="T10" fmla="*/ 198 w 263"/>
                <a:gd name="T11" fmla="*/ 497 h 500"/>
                <a:gd name="T12" fmla="*/ 260 w 263"/>
                <a:gd name="T13" fmla="*/ 133 h 500"/>
                <a:gd name="T14" fmla="*/ 247 w 263"/>
                <a:gd name="T15" fmla="*/ 7 h 500"/>
                <a:gd name="T16" fmla="*/ 23 w 263"/>
                <a:gd name="T1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500">
                  <a:moveTo>
                    <a:pt x="23" y="0"/>
                  </a:moveTo>
                  <a:cubicBezTo>
                    <a:pt x="25" y="155"/>
                    <a:pt x="34" y="347"/>
                    <a:pt x="0" y="498"/>
                  </a:cubicBezTo>
                  <a:cubicBezTo>
                    <a:pt x="30" y="499"/>
                    <a:pt x="30" y="499"/>
                    <a:pt x="30" y="499"/>
                  </a:cubicBezTo>
                  <a:cubicBezTo>
                    <a:pt x="75" y="382"/>
                    <a:pt x="136" y="125"/>
                    <a:pt x="155" y="133"/>
                  </a:cubicBezTo>
                  <a:cubicBezTo>
                    <a:pt x="165" y="120"/>
                    <a:pt x="193" y="246"/>
                    <a:pt x="161" y="500"/>
                  </a:cubicBezTo>
                  <a:cubicBezTo>
                    <a:pt x="198" y="497"/>
                    <a:pt x="198" y="497"/>
                    <a:pt x="198" y="497"/>
                  </a:cubicBezTo>
                  <a:cubicBezTo>
                    <a:pt x="198" y="497"/>
                    <a:pt x="257" y="237"/>
                    <a:pt x="260" y="133"/>
                  </a:cubicBezTo>
                  <a:cubicBezTo>
                    <a:pt x="263" y="30"/>
                    <a:pt x="247" y="7"/>
                    <a:pt x="247" y="7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8447088" y="5567363"/>
              <a:ext cx="317500" cy="111125"/>
            </a:xfrm>
            <a:custGeom>
              <a:avLst/>
              <a:gdLst>
                <a:gd name="T0" fmla="*/ 30 w 122"/>
                <a:gd name="T1" fmla="*/ 0 h 43"/>
                <a:gd name="T2" fmla="*/ 14 w 122"/>
                <a:gd name="T3" fmla="*/ 11 h 43"/>
                <a:gd name="T4" fmla="*/ 8 w 122"/>
                <a:gd name="T5" fmla="*/ 43 h 43"/>
                <a:gd name="T6" fmla="*/ 109 w 122"/>
                <a:gd name="T7" fmla="*/ 41 h 43"/>
                <a:gd name="T8" fmla="*/ 102 w 122"/>
                <a:gd name="T9" fmla="*/ 19 h 43"/>
                <a:gd name="T10" fmla="*/ 30 w 12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3">
                  <a:moveTo>
                    <a:pt x="30" y="0"/>
                  </a:moveTo>
                  <a:cubicBezTo>
                    <a:pt x="25" y="2"/>
                    <a:pt x="19" y="5"/>
                    <a:pt x="14" y="11"/>
                  </a:cubicBezTo>
                  <a:cubicBezTo>
                    <a:pt x="7" y="21"/>
                    <a:pt x="0" y="43"/>
                    <a:pt x="8" y="4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9" y="41"/>
                    <a:pt x="122" y="35"/>
                    <a:pt x="102" y="19"/>
                  </a:cubicBezTo>
                  <a:cubicBezTo>
                    <a:pt x="81" y="4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8024813" y="5567363"/>
              <a:ext cx="317500" cy="111125"/>
            </a:xfrm>
            <a:custGeom>
              <a:avLst/>
              <a:gdLst>
                <a:gd name="T0" fmla="*/ 31 w 122"/>
                <a:gd name="T1" fmla="*/ 0 h 43"/>
                <a:gd name="T2" fmla="*/ 15 w 122"/>
                <a:gd name="T3" fmla="*/ 11 h 43"/>
                <a:gd name="T4" fmla="*/ 9 w 122"/>
                <a:gd name="T5" fmla="*/ 43 h 43"/>
                <a:gd name="T6" fmla="*/ 110 w 122"/>
                <a:gd name="T7" fmla="*/ 41 h 43"/>
                <a:gd name="T8" fmla="*/ 102 w 122"/>
                <a:gd name="T9" fmla="*/ 19 h 43"/>
                <a:gd name="T10" fmla="*/ 31 w 12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3">
                  <a:moveTo>
                    <a:pt x="31" y="0"/>
                  </a:moveTo>
                  <a:cubicBezTo>
                    <a:pt x="26" y="2"/>
                    <a:pt x="19" y="5"/>
                    <a:pt x="15" y="11"/>
                  </a:cubicBezTo>
                  <a:cubicBezTo>
                    <a:pt x="7" y="21"/>
                    <a:pt x="0" y="43"/>
                    <a:pt x="9" y="43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1"/>
                    <a:pt x="122" y="35"/>
                    <a:pt x="102" y="19"/>
                  </a:cubicBezTo>
                  <a:cubicBezTo>
                    <a:pt x="82" y="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8153400" y="3292475"/>
              <a:ext cx="241300" cy="98425"/>
            </a:xfrm>
            <a:custGeom>
              <a:avLst/>
              <a:gdLst>
                <a:gd name="T0" fmla="*/ 93 w 93"/>
                <a:gd name="T1" fmla="*/ 22 h 38"/>
                <a:gd name="T2" fmla="*/ 84 w 93"/>
                <a:gd name="T3" fmla="*/ 0 h 38"/>
                <a:gd name="T4" fmla="*/ 0 w 93"/>
                <a:gd name="T5" fmla="*/ 9 h 38"/>
                <a:gd name="T6" fmla="*/ 0 w 93"/>
                <a:gd name="T7" fmla="*/ 38 h 38"/>
                <a:gd name="T8" fmla="*/ 93 w 93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93" y="22"/>
                  </a:moveTo>
                  <a:cubicBezTo>
                    <a:pt x="92" y="18"/>
                    <a:pt x="84" y="0"/>
                    <a:pt x="84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93" y="2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8456613" y="3351213"/>
              <a:ext cx="919162" cy="527050"/>
            </a:xfrm>
            <a:custGeom>
              <a:avLst/>
              <a:gdLst>
                <a:gd name="T0" fmla="*/ 0 w 353"/>
                <a:gd name="T1" fmla="*/ 75 h 203"/>
                <a:gd name="T2" fmla="*/ 25 w 353"/>
                <a:gd name="T3" fmla="*/ 0 h 203"/>
                <a:gd name="T4" fmla="*/ 194 w 353"/>
                <a:gd name="T5" fmla="*/ 128 h 203"/>
                <a:gd name="T6" fmla="*/ 330 w 353"/>
                <a:gd name="T7" fmla="*/ 25 h 203"/>
                <a:gd name="T8" fmla="*/ 353 w 353"/>
                <a:gd name="T9" fmla="*/ 49 h 203"/>
                <a:gd name="T10" fmla="*/ 185 w 353"/>
                <a:gd name="T11" fmla="*/ 199 h 203"/>
                <a:gd name="T12" fmla="*/ 0 w 353"/>
                <a:gd name="T13" fmla="*/ 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203">
                  <a:moveTo>
                    <a:pt x="0" y="75"/>
                  </a:moveTo>
                  <a:cubicBezTo>
                    <a:pt x="7" y="56"/>
                    <a:pt x="25" y="0"/>
                    <a:pt x="25" y="0"/>
                  </a:cubicBezTo>
                  <a:cubicBezTo>
                    <a:pt x="25" y="0"/>
                    <a:pt x="187" y="132"/>
                    <a:pt x="194" y="128"/>
                  </a:cubicBezTo>
                  <a:cubicBezTo>
                    <a:pt x="202" y="124"/>
                    <a:pt x="330" y="25"/>
                    <a:pt x="330" y="25"/>
                  </a:cubicBezTo>
                  <a:cubicBezTo>
                    <a:pt x="353" y="49"/>
                    <a:pt x="353" y="49"/>
                    <a:pt x="353" y="49"/>
                  </a:cubicBezTo>
                  <a:cubicBezTo>
                    <a:pt x="353" y="49"/>
                    <a:pt x="194" y="203"/>
                    <a:pt x="185" y="199"/>
                  </a:cubicBezTo>
                  <a:cubicBezTo>
                    <a:pt x="176" y="195"/>
                    <a:pt x="0" y="75"/>
                    <a:pt x="0" y="7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7662863" y="3411538"/>
              <a:ext cx="523875" cy="779463"/>
            </a:xfrm>
            <a:custGeom>
              <a:avLst/>
              <a:gdLst>
                <a:gd name="T0" fmla="*/ 180 w 201"/>
                <a:gd name="T1" fmla="*/ 38 h 300"/>
                <a:gd name="T2" fmla="*/ 137 w 201"/>
                <a:gd name="T3" fmla="*/ 0 h 300"/>
                <a:gd name="T4" fmla="*/ 37 w 201"/>
                <a:gd name="T5" fmla="*/ 145 h 300"/>
                <a:gd name="T6" fmla="*/ 29 w 201"/>
                <a:gd name="T7" fmla="*/ 215 h 300"/>
                <a:gd name="T8" fmla="*/ 190 w 201"/>
                <a:gd name="T9" fmla="*/ 300 h 300"/>
                <a:gd name="T10" fmla="*/ 201 w 201"/>
                <a:gd name="T11" fmla="*/ 271 h 300"/>
                <a:gd name="T12" fmla="*/ 82 w 201"/>
                <a:gd name="T13" fmla="*/ 176 h 300"/>
                <a:gd name="T14" fmla="*/ 180 w 201"/>
                <a:gd name="T15" fmla="*/ 3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300">
                  <a:moveTo>
                    <a:pt x="180" y="38"/>
                  </a:moveTo>
                  <a:cubicBezTo>
                    <a:pt x="173" y="32"/>
                    <a:pt x="137" y="0"/>
                    <a:pt x="137" y="0"/>
                  </a:cubicBezTo>
                  <a:cubicBezTo>
                    <a:pt x="137" y="0"/>
                    <a:pt x="54" y="121"/>
                    <a:pt x="37" y="145"/>
                  </a:cubicBezTo>
                  <a:cubicBezTo>
                    <a:pt x="19" y="169"/>
                    <a:pt x="0" y="200"/>
                    <a:pt x="29" y="215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201" y="271"/>
                    <a:pt x="201" y="271"/>
                    <a:pt x="201" y="271"/>
                  </a:cubicBezTo>
                  <a:cubicBezTo>
                    <a:pt x="82" y="176"/>
                    <a:pt x="82" y="176"/>
                    <a:pt x="82" y="176"/>
                  </a:cubicBezTo>
                  <a:lnTo>
                    <a:pt x="180" y="3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7840663" y="3570288"/>
              <a:ext cx="309562" cy="617538"/>
            </a:xfrm>
            <a:custGeom>
              <a:avLst/>
              <a:gdLst>
                <a:gd name="T0" fmla="*/ 91 w 119"/>
                <a:gd name="T1" fmla="*/ 223 h 238"/>
                <a:gd name="T2" fmla="*/ 119 w 119"/>
                <a:gd name="T3" fmla="*/ 238 h 238"/>
                <a:gd name="T4" fmla="*/ 119 w 119"/>
                <a:gd name="T5" fmla="*/ 199 h 238"/>
                <a:gd name="T6" fmla="*/ 14 w 119"/>
                <a:gd name="T7" fmla="*/ 115 h 238"/>
                <a:gd name="T8" fmla="*/ 80 w 119"/>
                <a:gd name="T9" fmla="*/ 22 h 238"/>
                <a:gd name="T10" fmla="*/ 72 w 119"/>
                <a:gd name="T11" fmla="*/ 0 h 238"/>
                <a:gd name="T12" fmla="*/ 1 w 119"/>
                <a:gd name="T13" fmla="*/ 115 h 238"/>
                <a:gd name="T14" fmla="*/ 92 w 119"/>
                <a:gd name="T15" fmla="*/ 193 h 238"/>
                <a:gd name="T16" fmla="*/ 91 w 119"/>
                <a:gd name="T17" fmla="*/ 22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8">
                  <a:moveTo>
                    <a:pt x="91" y="223"/>
                  </a:moveTo>
                  <a:cubicBezTo>
                    <a:pt x="119" y="238"/>
                    <a:pt x="119" y="238"/>
                    <a:pt x="119" y="238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3" y="106"/>
                    <a:pt x="1" y="115"/>
                  </a:cubicBezTo>
                  <a:cubicBezTo>
                    <a:pt x="0" y="124"/>
                    <a:pt x="92" y="193"/>
                    <a:pt x="92" y="193"/>
                  </a:cubicBezTo>
                  <a:lnTo>
                    <a:pt x="91" y="223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8020050" y="3346450"/>
              <a:ext cx="725487" cy="1187450"/>
            </a:xfrm>
            <a:custGeom>
              <a:avLst/>
              <a:gdLst>
                <a:gd name="T0" fmla="*/ 0 w 279"/>
                <a:gd name="T1" fmla="*/ 25 h 457"/>
                <a:gd name="T2" fmla="*/ 20 w 279"/>
                <a:gd name="T3" fmla="*/ 172 h 457"/>
                <a:gd name="T4" fmla="*/ 29 w 279"/>
                <a:gd name="T5" fmla="*/ 333 h 457"/>
                <a:gd name="T6" fmla="*/ 32 w 279"/>
                <a:gd name="T7" fmla="*/ 388 h 457"/>
                <a:gd name="T8" fmla="*/ 276 w 279"/>
                <a:gd name="T9" fmla="*/ 360 h 457"/>
                <a:gd name="T10" fmla="*/ 256 w 279"/>
                <a:gd name="T11" fmla="*/ 182 h 457"/>
                <a:gd name="T12" fmla="*/ 193 w 279"/>
                <a:gd name="T13" fmla="*/ 2 h 457"/>
                <a:gd name="T14" fmla="*/ 0 w 279"/>
                <a:gd name="T15" fmla="*/ 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457">
                  <a:moveTo>
                    <a:pt x="0" y="25"/>
                  </a:moveTo>
                  <a:cubicBezTo>
                    <a:pt x="0" y="25"/>
                    <a:pt x="14" y="137"/>
                    <a:pt x="20" y="172"/>
                  </a:cubicBezTo>
                  <a:cubicBezTo>
                    <a:pt x="27" y="208"/>
                    <a:pt x="27" y="295"/>
                    <a:pt x="29" y="333"/>
                  </a:cubicBezTo>
                  <a:cubicBezTo>
                    <a:pt x="31" y="371"/>
                    <a:pt x="32" y="388"/>
                    <a:pt x="32" y="388"/>
                  </a:cubicBezTo>
                  <a:cubicBezTo>
                    <a:pt x="20" y="402"/>
                    <a:pt x="279" y="457"/>
                    <a:pt x="276" y="360"/>
                  </a:cubicBezTo>
                  <a:cubicBezTo>
                    <a:pt x="275" y="328"/>
                    <a:pt x="271" y="255"/>
                    <a:pt x="256" y="182"/>
                  </a:cubicBezTo>
                  <a:cubicBezTo>
                    <a:pt x="236" y="85"/>
                    <a:pt x="193" y="2"/>
                    <a:pt x="193" y="2"/>
                  </a:cubicBezTo>
                  <a:cubicBezTo>
                    <a:pt x="103" y="0"/>
                    <a:pt x="89" y="0"/>
                    <a:pt x="0" y="2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8108950" y="3228975"/>
              <a:ext cx="314325" cy="223838"/>
            </a:xfrm>
            <a:custGeom>
              <a:avLst/>
              <a:gdLst>
                <a:gd name="T0" fmla="*/ 28 w 121"/>
                <a:gd name="T1" fmla="*/ 0 h 86"/>
                <a:gd name="T2" fmla="*/ 11 w 121"/>
                <a:gd name="T3" fmla="*/ 58 h 86"/>
                <a:gd name="T4" fmla="*/ 121 w 121"/>
                <a:gd name="T5" fmla="*/ 46 h 86"/>
                <a:gd name="T6" fmla="*/ 80 w 121"/>
                <a:gd name="T7" fmla="*/ 3 h 86"/>
                <a:gd name="T8" fmla="*/ 28 w 12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28" y="0"/>
                  </a:moveTo>
                  <a:cubicBezTo>
                    <a:pt x="48" y="50"/>
                    <a:pt x="19" y="48"/>
                    <a:pt x="11" y="58"/>
                  </a:cubicBezTo>
                  <a:cubicBezTo>
                    <a:pt x="0" y="71"/>
                    <a:pt x="99" y="86"/>
                    <a:pt x="121" y="46"/>
                  </a:cubicBezTo>
                  <a:cubicBezTo>
                    <a:pt x="93" y="49"/>
                    <a:pt x="73" y="25"/>
                    <a:pt x="80" y="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7767638" y="3060700"/>
              <a:ext cx="280987" cy="220663"/>
            </a:xfrm>
            <a:custGeom>
              <a:avLst/>
              <a:gdLst>
                <a:gd name="T0" fmla="*/ 0 w 108"/>
                <a:gd name="T1" fmla="*/ 0 h 85"/>
                <a:gd name="T2" fmla="*/ 17 w 108"/>
                <a:gd name="T3" fmla="*/ 45 h 85"/>
                <a:gd name="T4" fmla="*/ 41 w 108"/>
                <a:gd name="T5" fmla="*/ 72 h 85"/>
                <a:gd name="T6" fmla="*/ 39 w 108"/>
                <a:gd name="T7" fmla="*/ 63 h 85"/>
                <a:gd name="T8" fmla="*/ 73 w 108"/>
                <a:gd name="T9" fmla="*/ 79 h 85"/>
                <a:gd name="T10" fmla="*/ 105 w 108"/>
                <a:gd name="T11" fmla="*/ 81 h 85"/>
                <a:gd name="T12" fmla="*/ 40 w 108"/>
                <a:gd name="T13" fmla="*/ 5 h 85"/>
                <a:gd name="T14" fmla="*/ 0 w 108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85">
                  <a:moveTo>
                    <a:pt x="0" y="0"/>
                  </a:moveTo>
                  <a:cubicBezTo>
                    <a:pt x="1" y="2"/>
                    <a:pt x="5" y="23"/>
                    <a:pt x="17" y="45"/>
                  </a:cubicBezTo>
                  <a:cubicBezTo>
                    <a:pt x="29" y="68"/>
                    <a:pt x="41" y="75"/>
                    <a:pt x="41" y="72"/>
                  </a:cubicBezTo>
                  <a:cubicBezTo>
                    <a:pt x="40" y="70"/>
                    <a:pt x="38" y="61"/>
                    <a:pt x="39" y="63"/>
                  </a:cubicBezTo>
                  <a:cubicBezTo>
                    <a:pt x="41" y="64"/>
                    <a:pt x="47" y="73"/>
                    <a:pt x="73" y="79"/>
                  </a:cubicBezTo>
                  <a:cubicBezTo>
                    <a:pt x="98" y="85"/>
                    <a:pt x="108" y="82"/>
                    <a:pt x="105" y="81"/>
                  </a:cubicBezTo>
                  <a:cubicBezTo>
                    <a:pt x="102" y="80"/>
                    <a:pt x="40" y="5"/>
                    <a:pt x="4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8404225" y="2468563"/>
              <a:ext cx="187325" cy="330200"/>
            </a:xfrm>
            <a:custGeom>
              <a:avLst/>
              <a:gdLst>
                <a:gd name="T0" fmla="*/ 25 w 72"/>
                <a:gd name="T1" fmla="*/ 0 h 127"/>
                <a:gd name="T2" fmla="*/ 64 w 72"/>
                <a:gd name="T3" fmla="*/ 53 h 127"/>
                <a:gd name="T4" fmla="*/ 54 w 72"/>
                <a:gd name="T5" fmla="*/ 125 h 127"/>
                <a:gd name="T6" fmla="*/ 0 w 72"/>
                <a:gd name="T7" fmla="*/ 13 h 127"/>
                <a:gd name="T8" fmla="*/ 25 w 72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7">
                  <a:moveTo>
                    <a:pt x="25" y="0"/>
                  </a:moveTo>
                  <a:cubicBezTo>
                    <a:pt x="27" y="2"/>
                    <a:pt x="57" y="27"/>
                    <a:pt x="64" y="53"/>
                  </a:cubicBezTo>
                  <a:cubicBezTo>
                    <a:pt x="72" y="79"/>
                    <a:pt x="54" y="127"/>
                    <a:pt x="54" y="125"/>
                  </a:cubicBezTo>
                  <a:cubicBezTo>
                    <a:pt x="54" y="122"/>
                    <a:pt x="0" y="13"/>
                    <a:pt x="0" y="1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7650163" y="2447925"/>
              <a:ext cx="960437" cy="895350"/>
            </a:xfrm>
            <a:custGeom>
              <a:avLst/>
              <a:gdLst>
                <a:gd name="T0" fmla="*/ 0 w 369"/>
                <a:gd name="T1" fmla="*/ 130 h 345"/>
                <a:gd name="T2" fmla="*/ 46 w 369"/>
                <a:gd name="T3" fmla="*/ 254 h 345"/>
                <a:gd name="T4" fmla="*/ 78 w 369"/>
                <a:gd name="T5" fmla="*/ 261 h 345"/>
                <a:gd name="T6" fmla="*/ 106 w 369"/>
                <a:gd name="T7" fmla="*/ 302 h 345"/>
                <a:gd name="T8" fmla="*/ 341 w 369"/>
                <a:gd name="T9" fmla="*/ 268 h 345"/>
                <a:gd name="T10" fmla="*/ 360 w 369"/>
                <a:gd name="T11" fmla="*/ 168 h 345"/>
                <a:gd name="T12" fmla="*/ 344 w 369"/>
                <a:gd name="T13" fmla="*/ 133 h 345"/>
                <a:gd name="T14" fmla="*/ 335 w 369"/>
                <a:gd name="T15" fmla="*/ 62 h 345"/>
                <a:gd name="T16" fmla="*/ 279 w 369"/>
                <a:gd name="T17" fmla="*/ 10 h 345"/>
                <a:gd name="T18" fmla="*/ 46 w 369"/>
                <a:gd name="T19" fmla="*/ 53 h 345"/>
                <a:gd name="T20" fmla="*/ 0 w 369"/>
                <a:gd name="T21" fmla="*/ 1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345">
                  <a:moveTo>
                    <a:pt x="0" y="130"/>
                  </a:moveTo>
                  <a:cubicBezTo>
                    <a:pt x="0" y="130"/>
                    <a:pt x="36" y="239"/>
                    <a:pt x="46" y="254"/>
                  </a:cubicBezTo>
                  <a:cubicBezTo>
                    <a:pt x="55" y="269"/>
                    <a:pt x="78" y="261"/>
                    <a:pt x="78" y="261"/>
                  </a:cubicBezTo>
                  <a:cubicBezTo>
                    <a:pt x="78" y="261"/>
                    <a:pt x="82" y="288"/>
                    <a:pt x="106" y="302"/>
                  </a:cubicBezTo>
                  <a:cubicBezTo>
                    <a:pt x="180" y="345"/>
                    <a:pt x="281" y="333"/>
                    <a:pt x="341" y="268"/>
                  </a:cubicBezTo>
                  <a:cubicBezTo>
                    <a:pt x="366" y="240"/>
                    <a:pt x="369" y="194"/>
                    <a:pt x="360" y="168"/>
                  </a:cubicBezTo>
                  <a:cubicBezTo>
                    <a:pt x="351" y="142"/>
                    <a:pt x="344" y="133"/>
                    <a:pt x="344" y="133"/>
                  </a:cubicBezTo>
                  <a:cubicBezTo>
                    <a:pt x="344" y="133"/>
                    <a:pt x="346" y="89"/>
                    <a:pt x="335" y="62"/>
                  </a:cubicBezTo>
                  <a:cubicBezTo>
                    <a:pt x="325" y="35"/>
                    <a:pt x="315" y="20"/>
                    <a:pt x="279" y="10"/>
                  </a:cubicBezTo>
                  <a:cubicBezTo>
                    <a:pt x="243" y="0"/>
                    <a:pt x="90" y="23"/>
                    <a:pt x="46" y="53"/>
                  </a:cubicBezTo>
                  <a:cubicBezTo>
                    <a:pt x="3" y="83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8334375" y="2722563"/>
              <a:ext cx="193675" cy="88900"/>
            </a:xfrm>
            <a:custGeom>
              <a:avLst/>
              <a:gdLst>
                <a:gd name="T0" fmla="*/ 0 w 74"/>
                <a:gd name="T1" fmla="*/ 31 h 34"/>
                <a:gd name="T2" fmla="*/ 34 w 74"/>
                <a:gd name="T3" fmla="*/ 6 h 34"/>
                <a:gd name="T4" fmla="*/ 71 w 74"/>
                <a:gd name="T5" fmla="*/ 14 h 34"/>
                <a:gd name="T6" fmla="*/ 0 w 74"/>
                <a:gd name="T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34">
                  <a:moveTo>
                    <a:pt x="0" y="31"/>
                  </a:moveTo>
                  <a:cubicBezTo>
                    <a:pt x="1" y="23"/>
                    <a:pt x="13" y="12"/>
                    <a:pt x="34" y="6"/>
                  </a:cubicBezTo>
                  <a:cubicBezTo>
                    <a:pt x="55" y="0"/>
                    <a:pt x="74" y="5"/>
                    <a:pt x="71" y="14"/>
                  </a:cubicBezTo>
                  <a:cubicBezTo>
                    <a:pt x="31" y="16"/>
                    <a:pt x="0" y="34"/>
                    <a:pt x="0" y="3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7466013" y="2174875"/>
              <a:ext cx="1225550" cy="960438"/>
            </a:xfrm>
            <a:custGeom>
              <a:avLst/>
              <a:gdLst>
                <a:gd name="T0" fmla="*/ 157 w 471"/>
                <a:gd name="T1" fmla="*/ 272 h 370"/>
                <a:gd name="T2" fmla="*/ 171 w 471"/>
                <a:gd name="T3" fmla="*/ 324 h 370"/>
                <a:gd name="T4" fmla="*/ 159 w 471"/>
                <a:gd name="T5" fmla="*/ 322 h 370"/>
                <a:gd name="T6" fmla="*/ 133 w 471"/>
                <a:gd name="T7" fmla="*/ 299 h 370"/>
                <a:gd name="T8" fmla="*/ 96 w 471"/>
                <a:gd name="T9" fmla="*/ 317 h 370"/>
                <a:gd name="T10" fmla="*/ 131 w 471"/>
                <a:gd name="T11" fmla="*/ 370 h 370"/>
                <a:gd name="T12" fmla="*/ 64 w 471"/>
                <a:gd name="T13" fmla="*/ 213 h 370"/>
                <a:gd name="T14" fmla="*/ 339 w 471"/>
                <a:gd name="T15" fmla="*/ 47 h 370"/>
                <a:gd name="T16" fmla="*/ 334 w 471"/>
                <a:gd name="T17" fmla="*/ 69 h 370"/>
                <a:gd name="T18" fmla="*/ 413 w 471"/>
                <a:gd name="T19" fmla="*/ 0 h 370"/>
                <a:gd name="T20" fmla="*/ 381 w 471"/>
                <a:gd name="T21" fmla="*/ 189 h 370"/>
                <a:gd name="T22" fmla="*/ 401 w 471"/>
                <a:gd name="T23" fmla="*/ 184 h 370"/>
                <a:gd name="T24" fmla="*/ 160 w 471"/>
                <a:gd name="T25" fmla="*/ 244 h 370"/>
                <a:gd name="T26" fmla="*/ 157 w 471"/>
                <a:gd name="T27" fmla="*/ 27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1" h="370">
                  <a:moveTo>
                    <a:pt x="157" y="272"/>
                  </a:moveTo>
                  <a:cubicBezTo>
                    <a:pt x="157" y="274"/>
                    <a:pt x="169" y="305"/>
                    <a:pt x="171" y="324"/>
                  </a:cubicBezTo>
                  <a:cubicBezTo>
                    <a:pt x="173" y="336"/>
                    <a:pt x="160" y="321"/>
                    <a:pt x="159" y="322"/>
                  </a:cubicBezTo>
                  <a:cubicBezTo>
                    <a:pt x="156" y="322"/>
                    <a:pt x="133" y="299"/>
                    <a:pt x="133" y="299"/>
                  </a:cubicBezTo>
                  <a:cubicBezTo>
                    <a:pt x="133" y="299"/>
                    <a:pt x="104" y="296"/>
                    <a:pt x="96" y="317"/>
                  </a:cubicBezTo>
                  <a:cubicBezTo>
                    <a:pt x="87" y="338"/>
                    <a:pt x="131" y="370"/>
                    <a:pt x="131" y="370"/>
                  </a:cubicBezTo>
                  <a:cubicBezTo>
                    <a:pt x="98" y="369"/>
                    <a:pt x="0" y="254"/>
                    <a:pt x="64" y="213"/>
                  </a:cubicBezTo>
                  <a:cubicBezTo>
                    <a:pt x="92" y="13"/>
                    <a:pt x="274" y="118"/>
                    <a:pt x="339" y="47"/>
                  </a:cubicBezTo>
                  <a:cubicBezTo>
                    <a:pt x="339" y="62"/>
                    <a:pt x="331" y="70"/>
                    <a:pt x="334" y="69"/>
                  </a:cubicBezTo>
                  <a:cubicBezTo>
                    <a:pt x="349" y="62"/>
                    <a:pt x="374" y="55"/>
                    <a:pt x="413" y="0"/>
                  </a:cubicBezTo>
                  <a:cubicBezTo>
                    <a:pt x="471" y="139"/>
                    <a:pt x="371" y="190"/>
                    <a:pt x="381" y="189"/>
                  </a:cubicBezTo>
                  <a:cubicBezTo>
                    <a:pt x="390" y="188"/>
                    <a:pt x="401" y="184"/>
                    <a:pt x="401" y="184"/>
                  </a:cubicBezTo>
                  <a:cubicBezTo>
                    <a:pt x="387" y="245"/>
                    <a:pt x="203" y="243"/>
                    <a:pt x="160" y="244"/>
                  </a:cubicBezTo>
                  <a:lnTo>
                    <a:pt x="157" y="27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7673975" y="2870200"/>
              <a:ext cx="227012" cy="280988"/>
            </a:xfrm>
            <a:custGeom>
              <a:avLst/>
              <a:gdLst>
                <a:gd name="T0" fmla="*/ 9 w 87"/>
                <a:gd name="T1" fmla="*/ 44 h 108"/>
                <a:gd name="T2" fmla="*/ 26 w 87"/>
                <a:gd name="T3" fmla="*/ 84 h 108"/>
                <a:gd name="T4" fmla="*/ 64 w 87"/>
                <a:gd name="T5" fmla="*/ 106 h 108"/>
                <a:gd name="T6" fmla="*/ 85 w 87"/>
                <a:gd name="T7" fmla="*/ 72 h 108"/>
                <a:gd name="T8" fmla="*/ 9 w 87"/>
                <a:gd name="T9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8">
                  <a:moveTo>
                    <a:pt x="9" y="44"/>
                  </a:moveTo>
                  <a:cubicBezTo>
                    <a:pt x="0" y="58"/>
                    <a:pt x="14" y="72"/>
                    <a:pt x="26" y="84"/>
                  </a:cubicBezTo>
                  <a:cubicBezTo>
                    <a:pt x="38" y="96"/>
                    <a:pt x="45" y="108"/>
                    <a:pt x="64" y="106"/>
                  </a:cubicBezTo>
                  <a:cubicBezTo>
                    <a:pt x="81" y="104"/>
                    <a:pt x="87" y="87"/>
                    <a:pt x="85" y="72"/>
                  </a:cubicBezTo>
                  <a:cubicBezTo>
                    <a:pt x="80" y="39"/>
                    <a:pt x="37" y="0"/>
                    <a:pt x="9" y="44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7713663" y="2959100"/>
              <a:ext cx="160337" cy="195263"/>
            </a:xfrm>
            <a:custGeom>
              <a:avLst/>
              <a:gdLst>
                <a:gd name="T0" fmla="*/ 2 w 62"/>
                <a:gd name="T1" fmla="*/ 19 h 75"/>
                <a:gd name="T2" fmla="*/ 59 w 62"/>
                <a:gd name="T3" fmla="*/ 42 h 75"/>
                <a:gd name="T4" fmla="*/ 49 w 62"/>
                <a:gd name="T5" fmla="*/ 29 h 75"/>
                <a:gd name="T6" fmla="*/ 46 w 62"/>
                <a:gd name="T7" fmla="*/ 14 h 75"/>
                <a:gd name="T8" fmla="*/ 31 w 62"/>
                <a:gd name="T9" fmla="*/ 3 h 75"/>
                <a:gd name="T10" fmla="*/ 2 w 62"/>
                <a:gd name="T1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5">
                  <a:moveTo>
                    <a:pt x="2" y="19"/>
                  </a:moveTo>
                  <a:cubicBezTo>
                    <a:pt x="0" y="49"/>
                    <a:pt x="62" y="75"/>
                    <a:pt x="59" y="42"/>
                  </a:cubicBezTo>
                  <a:cubicBezTo>
                    <a:pt x="58" y="29"/>
                    <a:pt x="57" y="36"/>
                    <a:pt x="49" y="29"/>
                  </a:cubicBezTo>
                  <a:cubicBezTo>
                    <a:pt x="40" y="22"/>
                    <a:pt x="46" y="21"/>
                    <a:pt x="46" y="14"/>
                  </a:cubicBezTo>
                  <a:cubicBezTo>
                    <a:pt x="45" y="8"/>
                    <a:pt x="35" y="4"/>
                    <a:pt x="31" y="3"/>
                  </a:cubicBezTo>
                  <a:cubicBezTo>
                    <a:pt x="19" y="0"/>
                    <a:pt x="3" y="3"/>
                    <a:pt x="2" y="19"/>
                  </a:cubicBezTo>
                  <a:close/>
                </a:path>
              </a:pathLst>
            </a:custGeom>
            <a:solidFill>
              <a:srgbClr val="E8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8186738" y="3041650"/>
              <a:ext cx="241300" cy="146050"/>
            </a:xfrm>
            <a:custGeom>
              <a:avLst/>
              <a:gdLst>
                <a:gd name="T0" fmla="*/ 89 w 93"/>
                <a:gd name="T1" fmla="*/ 0 h 56"/>
                <a:gd name="T2" fmla="*/ 60 w 93"/>
                <a:gd name="T3" fmla="*/ 49 h 56"/>
                <a:gd name="T4" fmla="*/ 0 w 93"/>
                <a:gd name="T5" fmla="*/ 25 h 56"/>
                <a:gd name="T6" fmla="*/ 89 w 93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56">
                  <a:moveTo>
                    <a:pt x="89" y="0"/>
                  </a:moveTo>
                  <a:cubicBezTo>
                    <a:pt x="89" y="3"/>
                    <a:pt x="93" y="42"/>
                    <a:pt x="60" y="49"/>
                  </a:cubicBezTo>
                  <a:cubicBezTo>
                    <a:pt x="27" y="56"/>
                    <a:pt x="0" y="25"/>
                    <a:pt x="0" y="25"/>
                  </a:cubicBezTo>
                  <a:cubicBezTo>
                    <a:pt x="24" y="31"/>
                    <a:pt x="75" y="18"/>
                    <a:pt x="89" y="0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8105775" y="2878138"/>
              <a:ext cx="65087" cy="109538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8418513" y="2811463"/>
              <a:ext cx="65087" cy="106363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8240713" y="2889250"/>
              <a:ext cx="193675" cy="220663"/>
            </a:xfrm>
            <a:custGeom>
              <a:avLst/>
              <a:gdLst>
                <a:gd name="T0" fmla="*/ 11 w 74"/>
                <a:gd name="T1" fmla="*/ 0 h 85"/>
                <a:gd name="T2" fmla="*/ 73 w 74"/>
                <a:gd name="T3" fmla="*/ 34 h 85"/>
                <a:gd name="T4" fmla="*/ 11 w 7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85">
                  <a:moveTo>
                    <a:pt x="11" y="0"/>
                  </a:moveTo>
                  <a:cubicBezTo>
                    <a:pt x="46" y="44"/>
                    <a:pt x="74" y="19"/>
                    <a:pt x="73" y="34"/>
                  </a:cubicBezTo>
                  <a:cubicBezTo>
                    <a:pt x="68" y="59"/>
                    <a:pt x="0" y="85"/>
                    <a:pt x="11" y="0"/>
                  </a:cubicBezTo>
                  <a:close/>
                </a:path>
              </a:pathLst>
            </a:custGeom>
            <a:solidFill>
              <a:srgbClr val="F9B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8016875" y="2795588"/>
              <a:ext cx="193675" cy="88900"/>
            </a:xfrm>
            <a:custGeom>
              <a:avLst/>
              <a:gdLst>
                <a:gd name="T0" fmla="*/ 1 w 74"/>
                <a:gd name="T1" fmla="*/ 31 h 34"/>
                <a:gd name="T2" fmla="*/ 35 w 74"/>
                <a:gd name="T3" fmla="*/ 6 h 34"/>
                <a:gd name="T4" fmla="*/ 71 w 74"/>
                <a:gd name="T5" fmla="*/ 14 h 34"/>
                <a:gd name="T6" fmla="*/ 1 w 74"/>
                <a:gd name="T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34">
                  <a:moveTo>
                    <a:pt x="1" y="31"/>
                  </a:moveTo>
                  <a:cubicBezTo>
                    <a:pt x="1" y="23"/>
                    <a:pt x="14" y="12"/>
                    <a:pt x="35" y="6"/>
                  </a:cubicBezTo>
                  <a:cubicBezTo>
                    <a:pt x="56" y="0"/>
                    <a:pt x="74" y="5"/>
                    <a:pt x="71" y="14"/>
                  </a:cubicBezTo>
                  <a:cubicBezTo>
                    <a:pt x="31" y="15"/>
                    <a:pt x="0" y="34"/>
                    <a:pt x="1" y="3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8251825" y="3382963"/>
              <a:ext cx="119062" cy="85725"/>
            </a:xfrm>
            <a:custGeom>
              <a:avLst/>
              <a:gdLst>
                <a:gd name="T0" fmla="*/ 41 w 46"/>
                <a:gd name="T1" fmla="*/ 0 h 33"/>
                <a:gd name="T2" fmla="*/ 15 w 46"/>
                <a:gd name="T3" fmla="*/ 2 h 33"/>
                <a:gd name="T4" fmla="*/ 1 w 46"/>
                <a:gd name="T5" fmla="*/ 6 h 33"/>
                <a:gd name="T6" fmla="*/ 0 w 46"/>
                <a:gd name="T7" fmla="*/ 25 h 33"/>
                <a:gd name="T8" fmla="*/ 16 w 46"/>
                <a:gd name="T9" fmla="*/ 33 h 33"/>
                <a:gd name="T10" fmla="*/ 37 w 46"/>
                <a:gd name="T11" fmla="*/ 32 h 33"/>
                <a:gd name="T12" fmla="*/ 46 w 46"/>
                <a:gd name="T13" fmla="*/ 15 h 33"/>
                <a:gd name="T14" fmla="*/ 41 w 46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3">
                  <a:moveTo>
                    <a:pt x="41" y="0"/>
                  </a:moveTo>
                  <a:cubicBezTo>
                    <a:pt x="37" y="2"/>
                    <a:pt x="15" y="2"/>
                    <a:pt x="15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6" y="15"/>
                    <a:pt x="46" y="15"/>
                    <a:pt x="46" y="15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8118475" y="3314700"/>
              <a:ext cx="171450" cy="161925"/>
            </a:xfrm>
            <a:custGeom>
              <a:avLst/>
              <a:gdLst>
                <a:gd name="T0" fmla="*/ 66 w 66"/>
                <a:gd name="T1" fmla="*/ 28 h 62"/>
                <a:gd name="T2" fmla="*/ 49 w 66"/>
                <a:gd name="T3" fmla="*/ 60 h 62"/>
                <a:gd name="T4" fmla="*/ 0 w 66"/>
                <a:gd name="T5" fmla="*/ 27 h 62"/>
                <a:gd name="T6" fmla="*/ 13 w 66"/>
                <a:gd name="T7" fmla="*/ 0 h 62"/>
                <a:gd name="T8" fmla="*/ 66 w 66"/>
                <a:gd name="T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66" y="28"/>
                  </a:moveTo>
                  <a:cubicBezTo>
                    <a:pt x="66" y="28"/>
                    <a:pt x="50" y="62"/>
                    <a:pt x="49" y="60"/>
                  </a:cubicBezTo>
                  <a:cubicBezTo>
                    <a:pt x="48" y="58"/>
                    <a:pt x="0" y="27"/>
                    <a:pt x="0" y="27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66" y="28"/>
                  </a:ln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8329613" y="3292475"/>
              <a:ext cx="104775" cy="163513"/>
            </a:xfrm>
            <a:custGeom>
              <a:avLst/>
              <a:gdLst>
                <a:gd name="T0" fmla="*/ 0 w 40"/>
                <a:gd name="T1" fmla="*/ 36 h 63"/>
                <a:gd name="T2" fmla="*/ 17 w 40"/>
                <a:gd name="T3" fmla="*/ 61 h 63"/>
                <a:gd name="T4" fmla="*/ 40 w 40"/>
                <a:gd name="T5" fmla="*/ 22 h 63"/>
                <a:gd name="T6" fmla="*/ 16 w 40"/>
                <a:gd name="T7" fmla="*/ 0 h 63"/>
                <a:gd name="T8" fmla="*/ 0 w 40"/>
                <a:gd name="T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3">
                  <a:moveTo>
                    <a:pt x="0" y="36"/>
                  </a:moveTo>
                  <a:cubicBezTo>
                    <a:pt x="1" y="38"/>
                    <a:pt x="17" y="63"/>
                    <a:pt x="17" y="61"/>
                  </a:cubicBezTo>
                  <a:cubicBezTo>
                    <a:pt x="16" y="58"/>
                    <a:pt x="40" y="22"/>
                    <a:pt x="40" y="2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8293100" y="3435350"/>
              <a:ext cx="223837" cy="973138"/>
            </a:xfrm>
            <a:custGeom>
              <a:avLst/>
              <a:gdLst>
                <a:gd name="T0" fmla="*/ 7 w 86"/>
                <a:gd name="T1" fmla="*/ 0 h 375"/>
                <a:gd name="T2" fmla="*/ 0 w 86"/>
                <a:gd name="T3" fmla="*/ 13 h 375"/>
                <a:gd name="T4" fmla="*/ 7 w 86"/>
                <a:gd name="T5" fmla="*/ 317 h 375"/>
                <a:gd name="T6" fmla="*/ 52 w 86"/>
                <a:gd name="T7" fmla="*/ 373 h 375"/>
                <a:gd name="T8" fmla="*/ 86 w 86"/>
                <a:gd name="T9" fmla="*/ 317 h 375"/>
                <a:gd name="T10" fmla="*/ 21 w 86"/>
                <a:gd name="T11" fmla="*/ 12 h 375"/>
                <a:gd name="T12" fmla="*/ 7 w 86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375">
                  <a:moveTo>
                    <a:pt x="7" y="0"/>
                  </a:moveTo>
                  <a:cubicBezTo>
                    <a:pt x="6" y="1"/>
                    <a:pt x="0" y="13"/>
                    <a:pt x="0" y="13"/>
                  </a:cubicBezTo>
                  <a:cubicBezTo>
                    <a:pt x="7" y="317"/>
                    <a:pt x="7" y="317"/>
                    <a:pt x="7" y="317"/>
                  </a:cubicBezTo>
                  <a:cubicBezTo>
                    <a:pt x="7" y="317"/>
                    <a:pt x="51" y="375"/>
                    <a:pt x="52" y="373"/>
                  </a:cubicBezTo>
                  <a:cubicBezTo>
                    <a:pt x="53" y="370"/>
                    <a:pt x="86" y="317"/>
                    <a:pt x="86" y="317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8137525" y="2889250"/>
              <a:ext cx="22225" cy="44450"/>
            </a:xfrm>
            <a:custGeom>
              <a:avLst/>
              <a:gdLst>
                <a:gd name="T0" fmla="*/ 4 w 9"/>
                <a:gd name="T1" fmla="*/ 0 h 17"/>
                <a:gd name="T2" fmla="*/ 9 w 9"/>
                <a:gd name="T3" fmla="*/ 9 h 17"/>
                <a:gd name="T4" fmla="*/ 5 w 9"/>
                <a:gd name="T5" fmla="*/ 17 h 17"/>
                <a:gd name="T6" fmla="*/ 1 w 9"/>
                <a:gd name="T7" fmla="*/ 9 h 17"/>
                <a:gd name="T8" fmla="*/ 4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4" y="0"/>
                  </a:moveTo>
                  <a:cubicBezTo>
                    <a:pt x="6" y="0"/>
                    <a:pt x="8" y="4"/>
                    <a:pt x="9" y="9"/>
                  </a:cubicBezTo>
                  <a:cubicBezTo>
                    <a:pt x="9" y="13"/>
                    <a:pt x="8" y="17"/>
                    <a:pt x="5" y="17"/>
                  </a:cubicBezTo>
                  <a:cubicBezTo>
                    <a:pt x="3" y="17"/>
                    <a:pt x="1" y="13"/>
                    <a:pt x="1" y="9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8448675" y="2824163"/>
              <a:ext cx="23812" cy="44450"/>
            </a:xfrm>
            <a:custGeom>
              <a:avLst/>
              <a:gdLst>
                <a:gd name="T0" fmla="*/ 3 w 9"/>
                <a:gd name="T1" fmla="*/ 0 h 17"/>
                <a:gd name="T2" fmla="*/ 8 w 9"/>
                <a:gd name="T3" fmla="*/ 9 h 17"/>
                <a:gd name="T4" fmla="*/ 5 w 9"/>
                <a:gd name="T5" fmla="*/ 17 h 17"/>
                <a:gd name="T6" fmla="*/ 0 w 9"/>
                <a:gd name="T7" fmla="*/ 9 h 17"/>
                <a:gd name="T8" fmla="*/ 3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3" y="0"/>
                  </a:moveTo>
                  <a:cubicBezTo>
                    <a:pt x="6" y="0"/>
                    <a:pt x="8" y="4"/>
                    <a:pt x="8" y="9"/>
                  </a:cubicBezTo>
                  <a:cubicBezTo>
                    <a:pt x="9" y="13"/>
                    <a:pt x="7" y="17"/>
                    <a:pt x="5" y="17"/>
                  </a:cubicBezTo>
                  <a:cubicBezTo>
                    <a:pt x="3" y="17"/>
                    <a:pt x="1" y="13"/>
                    <a:pt x="0" y="9"/>
                  </a:cubicBezTo>
                  <a:cubicBezTo>
                    <a:pt x="0" y="4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8602663" y="3460750"/>
              <a:ext cx="773112" cy="417513"/>
            </a:xfrm>
            <a:custGeom>
              <a:avLst/>
              <a:gdLst>
                <a:gd name="T0" fmla="*/ 18 w 297"/>
                <a:gd name="T1" fmla="*/ 83 h 161"/>
                <a:gd name="T2" fmla="*/ 129 w 297"/>
                <a:gd name="T3" fmla="*/ 157 h 161"/>
                <a:gd name="T4" fmla="*/ 297 w 297"/>
                <a:gd name="T5" fmla="*/ 7 h 161"/>
                <a:gd name="T6" fmla="*/ 290 w 297"/>
                <a:gd name="T7" fmla="*/ 0 h 161"/>
                <a:gd name="T8" fmla="*/ 285 w 297"/>
                <a:gd name="T9" fmla="*/ 4 h 161"/>
                <a:gd name="T10" fmla="*/ 132 w 297"/>
                <a:gd name="T11" fmla="*/ 139 h 161"/>
                <a:gd name="T12" fmla="*/ 0 w 297"/>
                <a:gd name="T13" fmla="*/ 30 h 161"/>
                <a:gd name="T14" fmla="*/ 18 w 297"/>
                <a:gd name="T15" fmla="*/ 8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161">
                  <a:moveTo>
                    <a:pt x="18" y="83"/>
                  </a:moveTo>
                  <a:cubicBezTo>
                    <a:pt x="67" y="117"/>
                    <a:pt x="124" y="155"/>
                    <a:pt x="129" y="157"/>
                  </a:cubicBezTo>
                  <a:cubicBezTo>
                    <a:pt x="138" y="161"/>
                    <a:pt x="297" y="7"/>
                    <a:pt x="297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1"/>
                    <a:pt x="287" y="3"/>
                    <a:pt x="285" y="4"/>
                  </a:cubicBezTo>
                  <a:cubicBezTo>
                    <a:pt x="249" y="36"/>
                    <a:pt x="136" y="137"/>
                    <a:pt x="132" y="139"/>
                  </a:cubicBezTo>
                  <a:cubicBezTo>
                    <a:pt x="129" y="140"/>
                    <a:pt x="29" y="55"/>
                    <a:pt x="0" y="30"/>
                  </a:cubicBezTo>
                  <a:cubicBezTo>
                    <a:pt x="6" y="46"/>
                    <a:pt x="12" y="64"/>
                    <a:pt x="18" y="83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8186738" y="3057525"/>
              <a:ext cx="223837" cy="84138"/>
            </a:xfrm>
            <a:custGeom>
              <a:avLst/>
              <a:gdLst>
                <a:gd name="T0" fmla="*/ 83 w 86"/>
                <a:gd name="T1" fmla="*/ 0 h 32"/>
                <a:gd name="T2" fmla="*/ 0 w 86"/>
                <a:gd name="T3" fmla="*/ 19 h 32"/>
                <a:gd name="T4" fmla="*/ 15 w 86"/>
                <a:gd name="T5" fmla="*/ 32 h 32"/>
                <a:gd name="T6" fmla="*/ 84 w 86"/>
                <a:gd name="T7" fmla="*/ 11 h 32"/>
                <a:gd name="T8" fmla="*/ 83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83" y="0"/>
                  </a:moveTo>
                  <a:cubicBezTo>
                    <a:pt x="64" y="15"/>
                    <a:pt x="21" y="25"/>
                    <a:pt x="0" y="19"/>
                  </a:cubicBezTo>
                  <a:cubicBezTo>
                    <a:pt x="0" y="19"/>
                    <a:pt x="5" y="25"/>
                    <a:pt x="15" y="32"/>
                  </a:cubicBezTo>
                  <a:cubicBezTo>
                    <a:pt x="37" y="30"/>
                    <a:pt x="78" y="22"/>
                    <a:pt x="84" y="11"/>
                  </a:cubicBezTo>
                  <a:cubicBezTo>
                    <a:pt x="86" y="9"/>
                    <a:pt x="84" y="4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7632700" y="2174875"/>
              <a:ext cx="962025" cy="552450"/>
            </a:xfrm>
            <a:custGeom>
              <a:avLst/>
              <a:gdLst>
                <a:gd name="T0" fmla="*/ 275 w 370"/>
                <a:gd name="T1" fmla="*/ 47 h 213"/>
                <a:gd name="T2" fmla="*/ 0 w 370"/>
                <a:gd name="T3" fmla="*/ 213 h 213"/>
                <a:gd name="T4" fmla="*/ 55 w 370"/>
                <a:gd name="T5" fmla="*/ 130 h 213"/>
                <a:gd name="T6" fmla="*/ 203 w 370"/>
                <a:gd name="T7" fmla="*/ 98 h 213"/>
                <a:gd name="T8" fmla="*/ 250 w 370"/>
                <a:gd name="T9" fmla="*/ 77 h 213"/>
                <a:gd name="T10" fmla="*/ 242 w 370"/>
                <a:gd name="T11" fmla="*/ 97 h 213"/>
                <a:gd name="T12" fmla="*/ 346 w 370"/>
                <a:gd name="T13" fmla="*/ 21 h 213"/>
                <a:gd name="T14" fmla="*/ 366 w 370"/>
                <a:gd name="T15" fmla="*/ 100 h 213"/>
                <a:gd name="T16" fmla="*/ 349 w 370"/>
                <a:gd name="T17" fmla="*/ 0 h 213"/>
                <a:gd name="T18" fmla="*/ 270 w 370"/>
                <a:gd name="T19" fmla="*/ 69 h 213"/>
                <a:gd name="T20" fmla="*/ 275 w 370"/>
                <a:gd name="T21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0" h="213">
                  <a:moveTo>
                    <a:pt x="275" y="47"/>
                  </a:moveTo>
                  <a:cubicBezTo>
                    <a:pt x="210" y="118"/>
                    <a:pt x="28" y="13"/>
                    <a:pt x="0" y="213"/>
                  </a:cubicBezTo>
                  <a:cubicBezTo>
                    <a:pt x="0" y="213"/>
                    <a:pt x="18" y="162"/>
                    <a:pt x="55" y="130"/>
                  </a:cubicBezTo>
                  <a:cubicBezTo>
                    <a:pt x="92" y="98"/>
                    <a:pt x="176" y="104"/>
                    <a:pt x="203" y="98"/>
                  </a:cubicBezTo>
                  <a:cubicBezTo>
                    <a:pt x="231" y="92"/>
                    <a:pt x="250" y="77"/>
                    <a:pt x="250" y="7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77" y="98"/>
                    <a:pt x="318" y="75"/>
                    <a:pt x="346" y="21"/>
                  </a:cubicBezTo>
                  <a:cubicBezTo>
                    <a:pt x="354" y="43"/>
                    <a:pt x="368" y="62"/>
                    <a:pt x="366" y="100"/>
                  </a:cubicBezTo>
                  <a:cubicBezTo>
                    <a:pt x="370" y="73"/>
                    <a:pt x="366" y="40"/>
                    <a:pt x="349" y="0"/>
                  </a:cubicBezTo>
                  <a:cubicBezTo>
                    <a:pt x="310" y="55"/>
                    <a:pt x="285" y="62"/>
                    <a:pt x="270" y="69"/>
                  </a:cubicBezTo>
                  <a:cubicBezTo>
                    <a:pt x="267" y="70"/>
                    <a:pt x="275" y="62"/>
                    <a:pt x="275" y="47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12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FFC000"/>
      </a:accent1>
      <a:accent2>
        <a:srgbClr val="EB1567"/>
      </a:accent2>
      <a:accent3>
        <a:srgbClr val="FFC000"/>
      </a:accent3>
      <a:accent4>
        <a:srgbClr val="3F434D"/>
      </a:accent4>
      <a:accent5>
        <a:srgbClr val="FFC000"/>
      </a:accent5>
      <a:accent6>
        <a:srgbClr val="3F434D"/>
      </a:accent6>
      <a:hlink>
        <a:srgbClr val="0563C1"/>
      </a:hlink>
      <a:folHlink>
        <a:srgbClr val="954F72"/>
      </a:folHlink>
    </a:clrScheme>
    <a:fontScheme name="mystic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474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Raleway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Asus</cp:lastModifiedBy>
  <cp:revision>88</cp:revision>
  <dcterms:created xsi:type="dcterms:W3CDTF">2018-05-05T03:43:01Z</dcterms:created>
  <dcterms:modified xsi:type="dcterms:W3CDTF">2025-02-16T14:32:15Z</dcterms:modified>
</cp:coreProperties>
</file>