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141684-EE30-47FE-B7EE-D511093E929C}"/>
              </a:ext>
            </a:extLst>
          </p:cNvPr>
          <p:cNvSpPr/>
          <p:nvPr/>
        </p:nvSpPr>
        <p:spPr>
          <a:xfrm>
            <a:off x="1" y="1962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ФГБОУ ВО</a:t>
            </a:r>
            <a:b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«ДОНЕЦКИЙ ГОСУДАРСТВЕННЫЙ УНИВЕРСИТЕТ»</a:t>
            </a:r>
            <a:b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Институт физической культуры и спорта</a:t>
            </a:r>
            <a:b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ГБУ «Донецкий врачебно-физкультурный диспансер»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95A8BE-3114-4586-BD55-79E13C173101}"/>
              </a:ext>
            </a:extLst>
          </p:cNvPr>
          <p:cNvSpPr/>
          <p:nvPr/>
        </p:nvSpPr>
        <p:spPr>
          <a:xfrm>
            <a:off x="685801" y="1998071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дозирования физической нагрузки у лиц, перенесших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коронавирусную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инфекцию, на этапе восстановления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74846F-3831-4BDA-911E-0F208DAEEC92}"/>
              </a:ext>
            </a:extLst>
          </p:cNvPr>
          <p:cNvSpPr/>
          <p:nvPr/>
        </p:nvSpPr>
        <p:spPr>
          <a:xfrm>
            <a:off x="6096001" y="437566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alt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Люгайло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Светлана Станиславовна,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д-р наук по физ. </a:t>
            </a:r>
            <a:r>
              <a:rPr lang="ru-RU" alt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восп</a:t>
            </a: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и спорту, доцент каф. АФК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Темкина Ольга Евгеньевна, главный врач ГБУ «ДВФД»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Жук Валентина Леонидовна, зав. отделением спортивной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медицины № 1</a:t>
            </a:r>
          </a:p>
          <a:p>
            <a:pPr>
              <a:spcBef>
                <a:spcPct val="0"/>
              </a:spcBef>
              <a:defRPr/>
            </a:pPr>
            <a:endParaRPr lang="ru-RU" alt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C66824-9C67-4276-9526-2B94CFEF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-1"/>
            <a:ext cx="2809461" cy="2967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ADCD7F-0580-4F4F-868E-41733EB5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067" y="4150305"/>
            <a:ext cx="2987299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3995E7-EEF5-4D8B-BE15-3083E8BF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BDC0E-F12B-4DF3-8083-5D4482FA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096CD-889B-41AB-89BD-AD220D29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7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A45A7-49A5-48AF-ACC7-BB4BB938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8502E3-1022-40EA-B575-5CD10878C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474F4-2005-4AF4-B3C9-315227CA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272B27-F8BA-44B5-A37E-F64E882AB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471"/>
            <a:ext cx="12272682" cy="68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891D7-BE18-45FE-9A5E-BA352164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017EF4-3132-4A78-89B1-A89EC770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26C93-BC66-4E2A-BA2A-8E62FE4D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FA15BE-ED9A-4619-845D-FD7434387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753"/>
            <a:ext cx="12192000" cy="6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1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06283-3C6B-4A7E-B85F-67B2E130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680544-CD1F-48D7-A8DD-D8C4ACC7F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19402-5BF2-4D00-85E3-5696E11A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AD5FC-4BD2-4DDB-A083-BFDB5007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EF559-C161-4D8B-8628-C972D581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1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F5EA8-C1D0-432A-B5DF-EDB44CD6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194987-B5FB-4776-8E9C-8A9B68E21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9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9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4139-1494-473B-88EB-80A091B5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0E942-7FA8-4FD2-9427-1897574F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3E8C63-463B-4D87-B111-0FBDCEEEA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01519-5071-4BA0-9BB1-5477648A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B2DFC9-CEC9-4A01-AA11-0668991A7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6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039D9-BFB4-4F0B-B13C-F1EB92E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48872A-B1CA-48C1-8383-118F593D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574" y="0"/>
            <a:ext cx="12261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4334-D529-4645-8ABF-53A55F0A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2240EA-94A5-43A5-B8A6-B40FD02C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F9D91-B8DB-4638-BB0E-711B2529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D3D6FE-F37D-4EB9-B02B-9D316DAD7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EC7E1-E359-42EB-98EA-D1058550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77282F-D6D1-40E9-8D5D-81E3B4CEF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CFC3E-BBFB-44EE-B65D-B1B19D69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E0939C-7DBC-4B0F-8979-CF67C737F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5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25</TotalTime>
  <Words>75</Words>
  <Application>Microsoft Office PowerPoint</Application>
  <PresentationFormat>Широкоэкранный</PresentationFormat>
  <Paragraphs>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2025-01-04T11:32:04Z</dcterms:created>
  <dcterms:modified xsi:type="dcterms:W3CDTF">2025-03-13T08:21:21Z</dcterms:modified>
</cp:coreProperties>
</file>