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404" r:id="rId5"/>
    <p:sldId id="257" r:id="rId6"/>
    <p:sldId id="258" r:id="rId7"/>
    <p:sldId id="367" r:id="rId8"/>
    <p:sldId id="356" r:id="rId9"/>
    <p:sldId id="357" r:id="rId10"/>
    <p:sldId id="358" r:id="rId11"/>
    <p:sldId id="361" r:id="rId12"/>
    <p:sldId id="359" r:id="rId13"/>
    <p:sldId id="363" r:id="rId14"/>
    <p:sldId id="364" r:id="rId15"/>
    <p:sldId id="360" r:id="rId16"/>
    <p:sldId id="365" r:id="rId17"/>
    <p:sldId id="406" r:id="rId18"/>
    <p:sldId id="366" r:id="rId19"/>
  </p:sldIdLst>
  <p:sldSz cx="9144000" cy="5143500"/>
  <p:notesSz cx="6858000" cy="9144000"/>
  <p:embeddedFontLst>
    <p:embeddedFont>
      <p:font typeface="Josefin Sans"/>
      <p:regular r:id="rId23"/>
    </p:embeddedFont>
    <p:embeddedFont>
      <p:font typeface="Open Sans"/>
      <p:bold r:id="rId24"/>
      <p:italic r:id="rId25"/>
      <p:boldItalic r:id="rId26"/>
    </p:embeddedFont>
    <p:embeddedFont>
      <p:font typeface="Open Sans" charset="0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9AA0A6"/>
          </p15:clr>
        </p15:guide>
        <p15:guide id="2" pos="2911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E89"/>
    <a:srgbClr val="1A45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728"/>
        <p:guide pos="291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0" name="Google Shape;1030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b347e33ac9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b347e33ac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ab8d1ca927_3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ab8d1ca927_3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ab8d1ca927_3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ab8d1ca927_3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b347e33ac9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b347e33ac9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b347e33ac9_0_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b347e33ac9_0_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type="subTitle" idx="1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/>
          <p:nvPr>
            <p:ph type="body" idx="1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3"/>
          <p:cNvSpPr txBox="1"/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3" name="Google Shape;173;p13"/>
          <p:cNvSpPr txBox="1"/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13"/>
          <p:cNvSpPr txBox="1"/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5" name="Google Shape;175;p13"/>
          <p:cNvSpPr txBox="1"/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3"/>
          <p:cNvSpPr txBox="1"/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/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/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/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42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title" hasCustomPrompt="1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4"/>
          <p:cNvSpPr txBox="1"/>
          <p:nvPr>
            <p:ph type="title" idx="2" hasCustomPrompt="1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4"/>
          <p:cNvSpPr txBox="1"/>
          <p:nvPr>
            <p:ph type="subTitle" idx="1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8" name="Google Shape;198;p14"/>
          <p:cNvSpPr txBox="1"/>
          <p:nvPr>
            <p:ph type="subTitle" idx="3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4"/>
          <p:cNvSpPr txBox="1"/>
          <p:nvPr>
            <p:ph type="subTitle" idx="4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0" name="Google Shape;200;p14"/>
          <p:cNvSpPr txBox="1"/>
          <p:nvPr>
            <p:ph type="subTitle" idx="5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14"/>
          <p:cNvSpPr txBox="1"/>
          <p:nvPr>
            <p:ph type="subTitle" idx="6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2" name="Google Shape;202;p14"/>
          <p:cNvSpPr txBox="1"/>
          <p:nvPr>
            <p:ph type="subTitle" idx="7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4"/>
          <p:cNvSpPr txBox="1"/>
          <p:nvPr>
            <p:ph type="subTitle" idx="8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4" name="Google Shape;204;p14"/>
          <p:cNvSpPr txBox="1"/>
          <p:nvPr>
            <p:ph type="subTitle" idx="9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4"/>
          <p:cNvSpPr txBox="1"/>
          <p:nvPr>
            <p:ph type="subTitle" idx="13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type="subTitle" idx="14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14"/>
          <p:cNvSpPr txBox="1"/>
          <p:nvPr>
            <p:ph type="title" idx="15" hasCustomPrompt="1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8" name="Google Shape;208;p14"/>
          <p:cNvSpPr txBox="1"/>
          <p:nvPr>
            <p:ph type="title" idx="16" hasCustomPrompt="1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4"/>
          <p:cNvSpPr txBox="1"/>
          <p:nvPr>
            <p:ph type="title" idx="17" hasCustomPrompt="1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14"/>
          <p:cNvSpPr/>
          <p:nvPr/>
        </p:nvSpPr>
        <p:spPr>
          <a:xfrm rot="10800000" flipH="1">
            <a:off x="37927" y="43748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" name="Google Shape;211;p14"/>
          <p:cNvSpPr/>
          <p:nvPr/>
        </p:nvSpPr>
        <p:spPr>
          <a:xfrm rot="10800000">
            <a:off x="6142736" y="4490064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" name="Google Shape;212;p14"/>
          <p:cNvSpPr/>
          <p:nvPr/>
        </p:nvSpPr>
        <p:spPr>
          <a:xfrm rot="10800000" flipH="1">
            <a:off x="6632383" y="4238575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" name="Google Shape;213;p14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4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14"/>
          <p:cNvSpPr/>
          <p:nvPr/>
        </p:nvSpPr>
        <p:spPr>
          <a:xfrm rot="10800000">
            <a:off x="6962402" y="4352337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14"/>
          <p:cNvSpPr txBox="1"/>
          <p:nvPr>
            <p:ph type="title" idx="18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7" name="Google Shape;217;p1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1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1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1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1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1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1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6" name="Google Shape;226;p15"/>
          <p:cNvSpPr txBox="1"/>
          <p:nvPr>
            <p:ph type="subTitle" idx="1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5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15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15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1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1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1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1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1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15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15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15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1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1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1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1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4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/>
          <p:nvPr/>
        </p:nvSpPr>
        <p:spPr>
          <a:xfrm rot="10800000" flipH="1">
            <a:off x="-34948" y="4374909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16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16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16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16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16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16"/>
          <p:cNvSpPr/>
          <p:nvPr/>
        </p:nvSpPr>
        <p:spPr>
          <a:xfrm rot="9281215" flipH="1">
            <a:off x="6963797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16"/>
          <p:cNvSpPr/>
          <p:nvPr/>
        </p:nvSpPr>
        <p:spPr>
          <a:xfrm rot="9280772" flipH="1">
            <a:off x="6019538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16"/>
          <p:cNvSpPr/>
          <p:nvPr/>
        </p:nvSpPr>
        <p:spPr>
          <a:xfrm rot="9281383">
            <a:off x="6014037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16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16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16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16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7" name="Google Shape;257;p16"/>
          <p:cNvSpPr txBox="1"/>
          <p:nvPr>
            <p:ph type="subTitle" idx="1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1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1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1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1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1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1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1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1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1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1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1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1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3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2" name="Google Shape;272;p17"/>
          <p:cNvSpPr txBox="1"/>
          <p:nvPr>
            <p:ph type="title" idx="2" hasCustomPrompt="1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3" name="Google Shape;273;p17"/>
          <p:cNvSpPr txBox="1"/>
          <p:nvPr>
            <p:ph type="subTitle" idx="1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7"/>
          <p:cNvSpPr/>
          <p:nvPr/>
        </p:nvSpPr>
        <p:spPr>
          <a:xfrm rot="10800000">
            <a:off x="3794725" y="3526224"/>
            <a:ext cx="5269500" cy="161730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17"/>
          <p:cNvSpPr/>
          <p:nvPr/>
        </p:nvSpPr>
        <p:spPr>
          <a:xfrm flipH="1">
            <a:off x="4079409" y="0"/>
            <a:ext cx="3848746" cy="1015396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6" name="Google Shape;276;p17"/>
          <p:cNvSpPr/>
          <p:nvPr/>
        </p:nvSpPr>
        <p:spPr>
          <a:xfrm>
            <a:off x="4805860" y="0"/>
            <a:ext cx="5606452" cy="138838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7" name="Google Shape;277;p17"/>
          <p:cNvSpPr/>
          <p:nvPr/>
        </p:nvSpPr>
        <p:spPr>
          <a:xfrm>
            <a:off x="4898284" y="3305534"/>
            <a:ext cx="4245815" cy="1838051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8" name="Google Shape;278;p17"/>
          <p:cNvSpPr/>
          <p:nvPr/>
        </p:nvSpPr>
        <p:spPr>
          <a:xfrm flipH="1">
            <a:off x="5529737" y="3305400"/>
            <a:ext cx="3614274" cy="1837882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9" name="Google Shape;279;p17"/>
          <p:cNvSpPr/>
          <p:nvPr/>
        </p:nvSpPr>
        <p:spPr>
          <a:xfrm flipH="1">
            <a:off x="5295901" y="0"/>
            <a:ext cx="3848110" cy="121936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0" name="Google Shape;280;p1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1" name="Google Shape;281;p1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2" name="Google Shape;282;p1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1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17"/>
          <p:cNvSpPr/>
          <p:nvPr/>
        </p:nvSpPr>
        <p:spPr>
          <a:xfrm rot="-5400000" flipH="1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5" name="Google Shape;285;p17"/>
          <p:cNvSpPr/>
          <p:nvPr/>
        </p:nvSpPr>
        <p:spPr>
          <a:xfrm rot="5400000" flipH="1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6" name="Google Shape;286;p17"/>
          <p:cNvSpPr/>
          <p:nvPr/>
        </p:nvSpPr>
        <p:spPr>
          <a:xfrm rot="-5400000" flipH="1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9" name="Google Shape;289;p18"/>
          <p:cNvSpPr txBox="1"/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0" name="Google Shape;290;p18"/>
          <p:cNvSpPr txBox="1"/>
          <p:nvPr>
            <p:ph type="subTitle" idx="1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18"/>
          <p:cNvSpPr txBox="1"/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2" name="Google Shape;292;p18"/>
          <p:cNvSpPr txBox="1"/>
          <p:nvPr>
            <p:ph type="subTitle" idx="4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18"/>
          <p:cNvSpPr txBox="1"/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4" name="Google Shape;294;p18"/>
          <p:cNvSpPr txBox="1"/>
          <p:nvPr>
            <p:ph type="subTitle" idx="6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18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96;p18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7" name="Google Shape;297;p1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1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18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1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1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18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18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18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18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18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1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18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3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"/>
          <p:cNvSpPr txBox="1"/>
          <p:nvPr>
            <p:ph type="subTitle" idx="1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9"/>
          <p:cNvSpPr txBox="1"/>
          <p:nvPr>
            <p:ph type="title" hasCustomPrompt="1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2" name="Google Shape;312;p19"/>
          <p:cNvSpPr txBox="1"/>
          <p:nvPr>
            <p:ph type="subTitle" idx="2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19"/>
          <p:cNvSpPr txBox="1"/>
          <p:nvPr>
            <p:ph type="title" idx="3" hasCustomPrompt="1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9"/>
          <p:cNvSpPr txBox="1"/>
          <p:nvPr>
            <p:ph type="subTitle" idx="4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9"/>
          <p:cNvSpPr txBox="1"/>
          <p:nvPr>
            <p:ph type="title" idx="5" hasCustomPrompt="1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6" name="Google Shape;316;p19"/>
          <p:cNvSpPr/>
          <p:nvPr/>
        </p:nvSpPr>
        <p:spPr>
          <a:xfrm flipH="1">
            <a:off x="3939631" y="122"/>
            <a:ext cx="5126677" cy="157321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19"/>
          <p:cNvSpPr/>
          <p:nvPr/>
        </p:nvSpPr>
        <p:spPr>
          <a:xfrm rot="10800000" flipH="1">
            <a:off x="1272707" y="4105046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19"/>
          <p:cNvSpPr/>
          <p:nvPr/>
        </p:nvSpPr>
        <p:spPr>
          <a:xfrm rot="10800000">
            <a:off x="-1307833" y="3723489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19"/>
          <p:cNvSpPr/>
          <p:nvPr/>
        </p:nvSpPr>
        <p:spPr>
          <a:xfrm rot="10800000" flipH="1">
            <a:off x="5013468" y="40"/>
            <a:ext cx="4130832" cy="178819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19"/>
          <p:cNvSpPr/>
          <p:nvPr/>
        </p:nvSpPr>
        <p:spPr>
          <a:xfrm rot="10800000">
            <a:off x="5628780" y="489"/>
            <a:ext cx="3515148" cy="178787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1" name="Google Shape;321;p19"/>
          <p:cNvSpPr/>
          <p:nvPr/>
        </p:nvSpPr>
        <p:spPr>
          <a:xfrm rot="10800000" flipH="1">
            <a:off x="-10490" y="3895966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2" name="Google Shape;322;p1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3" name="Google Shape;323;p1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1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5" name="Google Shape;325;p1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6" name="Google Shape;326;p1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1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2" name="Google Shape;332;p20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20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20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20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20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20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3"/>
          <p:cNvSpPr txBox="1"/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/>
          <p:nvPr>
            <p:ph type="subTitle" idx="1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0" name="Google Shape;340;p21"/>
          <p:cNvSpPr/>
          <p:nvPr/>
        </p:nvSpPr>
        <p:spPr>
          <a:xfrm rot="1518785">
            <a:off x="6954573" y="11686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21"/>
          <p:cNvSpPr/>
          <p:nvPr/>
        </p:nvSpPr>
        <p:spPr>
          <a:xfrm rot="1519228">
            <a:off x="6010314" y="-585860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21"/>
          <p:cNvSpPr/>
          <p:nvPr/>
        </p:nvSpPr>
        <p:spPr>
          <a:xfrm rot="1518617" flipH="1">
            <a:off x="6004813" y="-50311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2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2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2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2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9" name="Google Shape;349;p22"/>
          <p:cNvSpPr/>
          <p:nvPr/>
        </p:nvSpPr>
        <p:spPr>
          <a:xfrm>
            <a:off x="59995" y="104"/>
            <a:ext cx="3198939" cy="98175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22"/>
          <p:cNvSpPr/>
          <p:nvPr/>
        </p:nvSpPr>
        <p:spPr>
          <a:xfrm rot="10800000">
            <a:off x="11674" y="-160"/>
            <a:ext cx="2577485" cy="1116125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22"/>
          <p:cNvSpPr/>
          <p:nvPr/>
        </p:nvSpPr>
        <p:spPr>
          <a:xfrm rot="10800000" flipH="1">
            <a:off x="11556" y="278"/>
            <a:ext cx="2193727" cy="1115769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22"/>
          <p:cNvSpPr/>
          <p:nvPr/>
        </p:nvSpPr>
        <p:spPr>
          <a:xfrm rot="5400000" flipH="1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22"/>
          <p:cNvSpPr/>
          <p:nvPr/>
        </p:nvSpPr>
        <p:spPr>
          <a:xfrm rot="5400000" flipH="1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4" name="Google Shape;354;p22"/>
          <p:cNvSpPr/>
          <p:nvPr/>
        </p:nvSpPr>
        <p:spPr>
          <a:xfrm rot="5400000" flipH="1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7" name="Google Shape;357;p23"/>
          <p:cNvSpPr/>
          <p:nvPr/>
        </p:nvSpPr>
        <p:spPr>
          <a:xfrm rot="5400000">
            <a:off x="6103527" y="2087160"/>
            <a:ext cx="5127422" cy="953525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23"/>
          <p:cNvSpPr/>
          <p:nvPr/>
        </p:nvSpPr>
        <p:spPr>
          <a:xfrm rot="5400000">
            <a:off x="6173920" y="2173333"/>
            <a:ext cx="5143202" cy="79695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23"/>
          <p:cNvSpPr/>
          <p:nvPr/>
        </p:nvSpPr>
        <p:spPr>
          <a:xfrm rot="5400000" flipH="1">
            <a:off x="6143644" y="2143144"/>
            <a:ext cx="5143337" cy="85737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23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23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23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23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2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6" name="Google Shape;366;p24"/>
          <p:cNvSpPr/>
          <p:nvPr/>
        </p:nvSpPr>
        <p:spPr>
          <a:xfrm rot="-3280717" flipH="1">
            <a:off x="7781743" y="3792720"/>
            <a:ext cx="2443146" cy="939983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24"/>
          <p:cNvSpPr/>
          <p:nvPr/>
        </p:nvSpPr>
        <p:spPr>
          <a:xfrm rot="-4712503">
            <a:off x="7628681" y="3954489"/>
            <a:ext cx="3153935" cy="1121083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24"/>
          <p:cNvSpPr/>
          <p:nvPr/>
        </p:nvSpPr>
        <p:spPr>
          <a:xfrm rot="-4136030" flipH="1">
            <a:off x="7516847" y="3617988"/>
            <a:ext cx="3605675" cy="119468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24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24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24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27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4" name="Google Shape;374;p25"/>
          <p:cNvSpPr/>
          <p:nvPr/>
        </p:nvSpPr>
        <p:spPr>
          <a:xfrm rot="10800000">
            <a:off x="7300975" y="6354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25"/>
          <p:cNvSpPr/>
          <p:nvPr/>
        </p:nvSpPr>
        <p:spPr>
          <a:xfrm rot="-9367883" flipH="1">
            <a:off x="6856721" y="-33812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25"/>
          <p:cNvSpPr/>
          <p:nvPr/>
        </p:nvSpPr>
        <p:spPr>
          <a:xfrm rot="-9944222">
            <a:off x="6941636" y="-29472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25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25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25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28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2" name="Google Shape;382;p26"/>
          <p:cNvSpPr/>
          <p:nvPr/>
        </p:nvSpPr>
        <p:spPr>
          <a:xfrm rot="10800000" flipH="1">
            <a:off x="-1381510" y="29851"/>
            <a:ext cx="3370532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26"/>
          <p:cNvSpPr/>
          <p:nvPr/>
        </p:nvSpPr>
        <p:spPr>
          <a:xfrm rot="9732937">
            <a:off x="-1662691" y="-411848"/>
            <a:ext cx="4178350" cy="12011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26"/>
          <p:cNvSpPr/>
          <p:nvPr/>
        </p:nvSpPr>
        <p:spPr>
          <a:xfrm rot="10173584" flipH="1">
            <a:off x="-2452873" y="-344563"/>
            <a:ext cx="4901831" cy="1227025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26"/>
          <p:cNvSpPr/>
          <p:nvPr/>
        </p:nvSpPr>
        <p:spPr>
          <a:xfrm rot="5400000" flipH="1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26"/>
          <p:cNvSpPr/>
          <p:nvPr/>
        </p:nvSpPr>
        <p:spPr>
          <a:xfrm rot="5400000" flipH="1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26"/>
          <p:cNvSpPr/>
          <p:nvPr/>
        </p:nvSpPr>
        <p:spPr>
          <a:xfrm rot="5400000" flipH="1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4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7"/>
          <p:cNvSpPr/>
          <p:nvPr/>
        </p:nvSpPr>
        <p:spPr>
          <a:xfrm rot="10800000">
            <a:off x="28128" y="4556975"/>
            <a:ext cx="9115826" cy="630425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27"/>
          <p:cNvSpPr/>
          <p:nvPr/>
        </p:nvSpPr>
        <p:spPr>
          <a:xfrm rot="10800000">
            <a:off x="264" y="4660381"/>
            <a:ext cx="9143690" cy="527019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1" name="Google Shape;391;p27"/>
          <p:cNvSpPr/>
          <p:nvPr/>
        </p:nvSpPr>
        <p:spPr>
          <a:xfrm rot="10800000" flipH="1">
            <a:off x="0" y="4620366"/>
            <a:ext cx="9144078" cy="56703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2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3" name="Google Shape;393;p27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4" name="Google Shape;394;p27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27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27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30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9" name="Google Shape;399;p28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28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28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2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2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2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2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31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8" name="Google Shape;408;p29"/>
          <p:cNvSpPr/>
          <p:nvPr/>
        </p:nvSpPr>
        <p:spPr>
          <a:xfrm rot="10800000">
            <a:off x="-1079229" y="4069511"/>
            <a:ext cx="4337666" cy="1074138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9" name="Google Shape;409;p29"/>
          <p:cNvSpPr/>
          <p:nvPr/>
        </p:nvSpPr>
        <p:spPr>
          <a:xfrm rot="10800000" flipH="1">
            <a:off x="-97988" y="4199995"/>
            <a:ext cx="2978019" cy="94365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0" name="Google Shape;410;p29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1" name="Google Shape;411;p29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2" name="Google Shape;412;p29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34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5" name="Google Shape;415;p30"/>
          <p:cNvSpPr/>
          <p:nvPr/>
        </p:nvSpPr>
        <p:spPr>
          <a:xfrm rot="-5911893" flipH="1">
            <a:off x="-87082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30"/>
          <p:cNvSpPr/>
          <p:nvPr/>
        </p:nvSpPr>
        <p:spPr>
          <a:xfrm rot="-515846" flipH="1">
            <a:off x="-2829770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30"/>
          <p:cNvSpPr/>
          <p:nvPr/>
        </p:nvSpPr>
        <p:spPr>
          <a:xfrm flipH="1">
            <a:off x="-2852836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30"/>
          <p:cNvSpPr/>
          <p:nvPr/>
        </p:nvSpPr>
        <p:spPr>
          <a:xfrm rot="10800000">
            <a:off x="7544677" y="63541"/>
            <a:ext cx="3370532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30"/>
          <p:cNvSpPr/>
          <p:nvPr/>
        </p:nvSpPr>
        <p:spPr>
          <a:xfrm rot="-9732937" flipH="1">
            <a:off x="6592039" y="-378158"/>
            <a:ext cx="4178350" cy="12011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30"/>
          <p:cNvSpPr/>
          <p:nvPr/>
        </p:nvSpPr>
        <p:spPr>
          <a:xfrm rot="-10173584">
            <a:off x="7084740" y="-310873"/>
            <a:ext cx="4901831" cy="1227025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1" name="Google Shape;421;p30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2" name="Google Shape;422;p30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3" name="Google Shape;423;p30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4" name="Google Shape;424;p30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type="body" idx="1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2">
  <p:cSld name="CUSTOM_38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7" name="Google Shape;427;p31"/>
          <p:cNvSpPr/>
          <p:nvPr/>
        </p:nvSpPr>
        <p:spPr>
          <a:xfrm rot="10800000" flipH="1">
            <a:off x="-614789" y="7941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8" name="Google Shape;428;p31"/>
          <p:cNvSpPr/>
          <p:nvPr/>
        </p:nvSpPr>
        <p:spPr>
          <a:xfrm rot="9367883">
            <a:off x="-881240" y="-32226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9" name="Google Shape;429;p31"/>
          <p:cNvSpPr/>
          <p:nvPr/>
        </p:nvSpPr>
        <p:spPr>
          <a:xfrm rot="9944222" flipH="1">
            <a:off x="-1417570" y="-278867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0" name="Google Shape;430;p31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1" name="Google Shape;431;p31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2" name="Google Shape;432;p31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3" name="Google Shape;433;p3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3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3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3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3">
  <p:cSld name="CUSTOM_39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9" name="Google Shape;439;p32"/>
          <p:cNvSpPr/>
          <p:nvPr/>
        </p:nvSpPr>
        <p:spPr>
          <a:xfrm rot="5772639">
            <a:off x="8598824" y="-560579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32"/>
          <p:cNvSpPr/>
          <p:nvPr/>
        </p:nvSpPr>
        <p:spPr>
          <a:xfrm rot="706905">
            <a:off x="7020027" y="-33567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32"/>
          <p:cNvSpPr/>
          <p:nvPr/>
        </p:nvSpPr>
        <p:spPr>
          <a:xfrm>
            <a:off x="7020070" y="-335758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32"/>
          <p:cNvSpPr/>
          <p:nvPr/>
        </p:nvSpPr>
        <p:spPr>
          <a:xfrm rot="5400000">
            <a:off x="-693662" y="2761041"/>
            <a:ext cx="2443246" cy="56873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32"/>
          <p:cNvSpPr/>
          <p:nvPr/>
        </p:nvSpPr>
        <p:spPr>
          <a:xfrm rot="5399497" flipH="1">
            <a:off x="-1918147" y="1922604"/>
            <a:ext cx="4515337" cy="678344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32"/>
          <p:cNvSpPr/>
          <p:nvPr/>
        </p:nvSpPr>
        <p:spPr>
          <a:xfrm rot="5400440">
            <a:off x="-2219066" y="2210242"/>
            <a:ext cx="5161707" cy="72292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32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32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32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32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32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32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1" name="Google Shape;451;p32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" name="Google Shape;452;p32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3" name="Google Shape;453;p32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4" name="Google Shape;454;p32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5" name="Google Shape;455;p32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CUSTOM_44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8" name="Google Shape;458;p33"/>
          <p:cNvSpPr/>
          <p:nvPr/>
        </p:nvSpPr>
        <p:spPr>
          <a:xfrm rot="10800000">
            <a:off x="4827336" y="4320028"/>
            <a:ext cx="3936983" cy="1153922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9" name="Google Shape;459;p33"/>
          <p:cNvSpPr/>
          <p:nvPr/>
        </p:nvSpPr>
        <p:spPr>
          <a:xfrm rot="10800000" flipH="1">
            <a:off x="5609830" y="3895999"/>
            <a:ext cx="5735030" cy="157795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0" name="Google Shape;460;p33"/>
          <p:cNvSpPr/>
          <p:nvPr/>
        </p:nvSpPr>
        <p:spPr>
          <a:xfrm rot="10800000">
            <a:off x="6110409" y="4087929"/>
            <a:ext cx="3937105" cy="1386022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1" name="Google Shape;461;p33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2" name="Google Shape;462;p33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3" name="Google Shape;463;p33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4" name="Google Shape;464;p33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45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7" name="Google Shape;467;p34"/>
          <p:cNvSpPr/>
          <p:nvPr/>
        </p:nvSpPr>
        <p:spPr>
          <a:xfrm>
            <a:off x="-175093" y="-11"/>
            <a:ext cx="3936983" cy="103860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34"/>
          <p:cNvSpPr/>
          <p:nvPr/>
        </p:nvSpPr>
        <p:spPr>
          <a:xfrm flipH="1">
            <a:off x="-2755633" y="-11"/>
            <a:ext cx="5735030" cy="1420156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34"/>
          <p:cNvSpPr/>
          <p:nvPr/>
        </p:nvSpPr>
        <p:spPr>
          <a:xfrm>
            <a:off x="-1458290" y="-11"/>
            <a:ext cx="3937105" cy="1247680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34"/>
          <p:cNvSpPr/>
          <p:nvPr/>
        </p:nvSpPr>
        <p:spPr>
          <a:xfrm rot="5400000" flipH="1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34"/>
          <p:cNvSpPr/>
          <p:nvPr/>
        </p:nvSpPr>
        <p:spPr>
          <a:xfrm rot="5400000" flipH="1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34"/>
          <p:cNvSpPr/>
          <p:nvPr/>
        </p:nvSpPr>
        <p:spPr>
          <a:xfrm rot="-5400000" flipH="1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3" name="Google Shape;473;p34"/>
          <p:cNvSpPr/>
          <p:nvPr/>
        </p:nvSpPr>
        <p:spPr>
          <a:xfrm rot="5400000" flipH="1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6">
  <p:cSld name="CUSTOM_47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6" name="Google Shape;476;p35"/>
          <p:cNvSpPr/>
          <p:nvPr/>
        </p:nvSpPr>
        <p:spPr>
          <a:xfrm flipH="1">
            <a:off x="6742285" y="4150269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7" name="Google Shape;477;p35"/>
          <p:cNvSpPr/>
          <p:nvPr/>
        </p:nvSpPr>
        <p:spPr>
          <a:xfrm rot="-1432117">
            <a:off x="6298030" y="4370786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8" name="Google Shape;478;p35"/>
          <p:cNvSpPr/>
          <p:nvPr/>
        </p:nvSpPr>
        <p:spPr>
          <a:xfrm rot="-855778" flipH="1">
            <a:off x="6382945" y="4253784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9" name="Google Shape;479;p35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0" name="Google Shape;480;p35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1" name="Google Shape;481;p35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2" name="Google Shape;482;p35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7">
  <p:cSld name="CUSTOM_48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5" name="Google Shape;485;p36"/>
          <p:cNvSpPr/>
          <p:nvPr/>
        </p:nvSpPr>
        <p:spPr>
          <a:xfrm rot="10800000">
            <a:off x="-1079229" y="4069511"/>
            <a:ext cx="4337666" cy="1074138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6" name="Google Shape;486;p36"/>
          <p:cNvSpPr/>
          <p:nvPr/>
        </p:nvSpPr>
        <p:spPr>
          <a:xfrm rot="10800000" flipH="1">
            <a:off x="-97988" y="4199995"/>
            <a:ext cx="2978019" cy="943653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36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36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36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1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7"/>
          <p:cNvSpPr/>
          <p:nvPr/>
        </p:nvSpPr>
        <p:spPr>
          <a:xfrm rot="10800000">
            <a:off x="7575354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37"/>
          <p:cNvSpPr/>
          <p:nvPr/>
        </p:nvSpPr>
        <p:spPr>
          <a:xfrm rot="-9367883" flipH="1">
            <a:off x="713109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3" name="Google Shape;493;p37"/>
          <p:cNvSpPr/>
          <p:nvPr/>
        </p:nvSpPr>
        <p:spPr>
          <a:xfrm rot="-9944222">
            <a:off x="7216014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4" name="Google Shape;494;p37"/>
          <p:cNvSpPr txBox="1"/>
          <p:nvPr>
            <p:ph type="body" idx="1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5" name="Google Shape;495;p37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6" name="Google Shape;496;p37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7" name="Google Shape;497;p37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8" name="Google Shape;498;p37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40"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"/>
          <p:cNvSpPr/>
          <p:nvPr/>
        </p:nvSpPr>
        <p:spPr>
          <a:xfrm rot="10800000" flipH="1">
            <a:off x="-913868" y="6354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1" name="Google Shape;501;p38"/>
          <p:cNvSpPr/>
          <p:nvPr/>
        </p:nvSpPr>
        <p:spPr>
          <a:xfrm rot="9367883">
            <a:off x="-1180318" y="-33812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2" name="Google Shape;502;p38"/>
          <p:cNvSpPr/>
          <p:nvPr/>
        </p:nvSpPr>
        <p:spPr>
          <a:xfrm rot="9944222" flipH="1">
            <a:off x="-1716649" y="-29472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3" name="Google Shape;503;p38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04" name="Google Shape;504;p38"/>
          <p:cNvSpPr/>
          <p:nvPr/>
        </p:nvSpPr>
        <p:spPr>
          <a:xfrm>
            <a:off x="-1041647" y="4138788"/>
            <a:ext cx="3370532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5" name="Google Shape;505;p38"/>
          <p:cNvSpPr/>
          <p:nvPr/>
        </p:nvSpPr>
        <p:spPr>
          <a:xfrm rot="1067063" flipH="1">
            <a:off x="-1322829" y="4319279"/>
            <a:ext cx="4178350" cy="12011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6" name="Google Shape;506;p38"/>
          <p:cNvSpPr/>
          <p:nvPr/>
        </p:nvSpPr>
        <p:spPr>
          <a:xfrm rot="626416">
            <a:off x="-2113010" y="4226168"/>
            <a:ext cx="4901831" cy="1227025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7" name="Google Shape;507;p38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" name="Google Shape;508;p38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9" name="Google Shape;509;p38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" name="Google Shape;510;p38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43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 txBox="1"/>
          <p:nvPr>
            <p:ph type="subTitle" idx="1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9"/>
          <p:cNvSpPr txBox="1"/>
          <p:nvPr>
            <p:ph type="title" hasCustomPrompt="1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14" name="Google Shape;514;p39"/>
          <p:cNvSpPr/>
          <p:nvPr/>
        </p:nvSpPr>
        <p:spPr>
          <a:xfrm rot="-9281215">
            <a:off x="-38626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5" name="Google Shape;515;p39"/>
          <p:cNvSpPr/>
          <p:nvPr/>
        </p:nvSpPr>
        <p:spPr>
          <a:xfrm rot="-9280772">
            <a:off x="-649223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6" name="Google Shape;516;p39"/>
          <p:cNvSpPr/>
          <p:nvPr/>
        </p:nvSpPr>
        <p:spPr>
          <a:xfrm rot="-9281383" flipH="1">
            <a:off x="-1125488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7" name="Google Shape;517;p39"/>
          <p:cNvSpPr/>
          <p:nvPr/>
        </p:nvSpPr>
        <p:spPr>
          <a:xfrm rot="10800000" flipH="1">
            <a:off x="-874529" y="6363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8" name="Google Shape;518;p39"/>
          <p:cNvSpPr/>
          <p:nvPr/>
        </p:nvSpPr>
        <p:spPr>
          <a:xfrm rot="9367883">
            <a:off x="-1140979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9" name="Google Shape;519;p39"/>
          <p:cNvSpPr/>
          <p:nvPr/>
        </p:nvSpPr>
        <p:spPr>
          <a:xfrm rot="9944222" flipH="1">
            <a:off x="-1677309" y="-294645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0" name="Google Shape;520;p3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3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2" name="Google Shape;522;p3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3" name="Google Shape;523;p3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6" name="Google Shape;526;p40"/>
          <p:cNvSpPr txBox="1"/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27" name="Google Shape;527;p40"/>
          <p:cNvSpPr txBox="1"/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8" name="Google Shape;528;p40"/>
          <p:cNvSpPr txBox="1"/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29" name="Google Shape;529;p40"/>
          <p:cNvSpPr txBox="1"/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0" name="Google Shape;530;p40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4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4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4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4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40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40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40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4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4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4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4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40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40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/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" name="Google Shape;63;p5"/>
          <p:cNvSpPr txBox="1"/>
          <p:nvPr>
            <p:ph type="subTitle" idx="2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Google Shape;64;p5"/>
          <p:cNvSpPr txBox="1"/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5" name="Google Shape;65;p5"/>
          <p:cNvSpPr txBox="1"/>
          <p:nvPr>
            <p:ph type="subTitle" idx="4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8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1"/>
          <p:cNvSpPr txBox="1"/>
          <p:nvPr>
            <p:ph type="subTitle" idx="1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41"/>
          <p:cNvSpPr txBox="1"/>
          <p:nvPr>
            <p:ph type="subTitle" idx="2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41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9pPr>
          </a:lstStyle>
          <a:p/>
        </p:txBody>
      </p:sp>
      <p:sp>
        <p:nvSpPr>
          <p:cNvPr id="548" name="Google Shape;548;p41"/>
          <p:cNvSpPr txBox="1"/>
          <p:nvPr>
            <p:ph type="title" idx="3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Font typeface="Fira Sans Condensed" panose="020B0503050000020004"/>
              <a:buNone/>
              <a:defRPr sz="2700" b="1">
                <a:latin typeface="Fira Sans Condensed" panose="020B0503050000020004"/>
                <a:ea typeface="Fira Sans Condensed" panose="020B0503050000020004"/>
                <a:cs typeface="Fira Sans Condensed" panose="020B0503050000020004"/>
                <a:sym typeface="Fira Sans Condensed" panose="020B0503050000020004"/>
              </a:defRPr>
            </a:lvl9pPr>
          </a:lstStyle>
          <a:p/>
        </p:txBody>
      </p:sp>
      <p:sp>
        <p:nvSpPr>
          <p:cNvPr id="549" name="Google Shape;549;p41"/>
          <p:cNvSpPr/>
          <p:nvPr/>
        </p:nvSpPr>
        <p:spPr>
          <a:xfrm>
            <a:off x="485275" y="3859450"/>
            <a:ext cx="3336529" cy="1283560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41"/>
          <p:cNvSpPr/>
          <p:nvPr/>
        </p:nvSpPr>
        <p:spPr>
          <a:xfrm rot="1432232" flipH="1">
            <a:off x="-470789" y="4165605"/>
            <a:ext cx="4306753" cy="1531081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41"/>
          <p:cNvSpPr/>
          <p:nvPr/>
        </p:nvSpPr>
        <p:spPr>
          <a:xfrm rot="5772258">
            <a:off x="7200936" y="-653045"/>
            <a:ext cx="2023504" cy="19351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41"/>
          <p:cNvSpPr/>
          <p:nvPr/>
        </p:nvSpPr>
        <p:spPr>
          <a:xfrm rot="707044">
            <a:off x="5289054" y="-380400"/>
            <a:ext cx="4307387" cy="1170580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41"/>
          <p:cNvSpPr/>
          <p:nvPr/>
        </p:nvSpPr>
        <p:spPr>
          <a:xfrm>
            <a:off x="5289100" y="-380553"/>
            <a:ext cx="4306711" cy="128365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41"/>
          <p:cNvSpPr/>
          <p:nvPr/>
        </p:nvSpPr>
        <p:spPr>
          <a:xfrm rot="855605">
            <a:off x="-610970" y="4000688"/>
            <a:ext cx="4923475" cy="1631508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4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4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4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4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4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4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4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4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2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65" name="Google Shape;565;p42"/>
          <p:cNvSpPr txBox="1"/>
          <p:nvPr>
            <p:ph type="subTitle" idx="1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42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42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42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42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42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42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42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42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4" name="Google Shape;574;p42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5" name="Google Shape;575;p42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6" name="Google Shape;576;p42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42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42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9" name="Google Shape;579;p42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43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82" name="Google Shape;582;p43"/>
          <p:cNvSpPr txBox="1"/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3" name="Google Shape;583;p43"/>
          <p:cNvSpPr txBox="1"/>
          <p:nvPr>
            <p:ph type="subTitle" idx="2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43"/>
          <p:cNvSpPr txBox="1"/>
          <p:nvPr>
            <p:ph type="subTitle" idx="3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5" name="Google Shape;585;p43"/>
          <p:cNvSpPr txBox="1"/>
          <p:nvPr>
            <p:ph type="subTitle" idx="4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43"/>
          <p:cNvSpPr txBox="1"/>
          <p:nvPr>
            <p:ph type="subTitle" idx="5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7" name="Google Shape;587;p43"/>
          <p:cNvSpPr txBox="1"/>
          <p:nvPr>
            <p:ph type="subTitle" idx="6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43"/>
          <p:cNvSpPr txBox="1"/>
          <p:nvPr>
            <p:ph type="subTitle" idx="7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89" name="Google Shape;589;p43"/>
          <p:cNvSpPr txBox="1"/>
          <p:nvPr>
            <p:ph type="subTitle" idx="8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43"/>
          <p:cNvSpPr txBox="1"/>
          <p:nvPr>
            <p:ph type="subTitle" idx="9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91" name="Google Shape;591;p43"/>
          <p:cNvSpPr txBox="1"/>
          <p:nvPr>
            <p:ph type="subTitle" idx="13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43"/>
          <p:cNvSpPr txBox="1"/>
          <p:nvPr>
            <p:ph type="subTitle" idx="14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93" name="Google Shape;593;p43"/>
          <p:cNvSpPr txBox="1"/>
          <p:nvPr>
            <p:ph type="subTitle" idx="15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43"/>
          <p:cNvSpPr/>
          <p:nvPr/>
        </p:nvSpPr>
        <p:spPr>
          <a:xfrm>
            <a:off x="5587299" y="-2095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5" name="Google Shape;595;p43"/>
          <p:cNvSpPr/>
          <p:nvPr/>
        </p:nvSpPr>
        <p:spPr>
          <a:xfrm rot="10800000" flipH="1">
            <a:off x="6906325" y="-5251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6" name="Google Shape;596;p43"/>
          <p:cNvSpPr/>
          <p:nvPr/>
        </p:nvSpPr>
        <p:spPr>
          <a:xfrm rot="-3279262">
            <a:off x="7901589" y="-9730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7" name="Google Shape;597;p43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8" name="Google Shape;598;p43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9" name="Google Shape;599;p43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43"/>
          <p:cNvSpPr/>
          <p:nvPr/>
        </p:nvSpPr>
        <p:spPr>
          <a:xfrm flipH="1">
            <a:off x="-3333926" y="-21075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43"/>
          <p:cNvSpPr/>
          <p:nvPr/>
        </p:nvSpPr>
        <p:spPr>
          <a:xfrm rot="10800000">
            <a:off x="-142195" y="-526351"/>
            <a:ext cx="237931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43"/>
          <p:cNvSpPr/>
          <p:nvPr/>
        </p:nvSpPr>
        <p:spPr>
          <a:xfrm rot="3279262" flipH="1">
            <a:off x="-162965" y="-9742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43"/>
          <p:cNvSpPr/>
          <p:nvPr/>
        </p:nvSpPr>
        <p:spPr>
          <a:xfrm rot="10800000" flipH="1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43"/>
          <p:cNvSpPr/>
          <p:nvPr/>
        </p:nvSpPr>
        <p:spPr>
          <a:xfrm rot="10800000" flipH="1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43"/>
          <p:cNvSpPr/>
          <p:nvPr/>
        </p:nvSpPr>
        <p:spPr>
          <a:xfrm rot="10800000" flipH="1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43"/>
          <p:cNvSpPr/>
          <p:nvPr/>
        </p:nvSpPr>
        <p:spPr>
          <a:xfrm rot="10800000" flipH="1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43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0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"/>
          <p:cNvSpPr/>
          <p:nvPr/>
        </p:nvSpPr>
        <p:spPr>
          <a:xfrm rot="-5400000" flipH="1">
            <a:off x="7394663" y="2761041"/>
            <a:ext cx="2443246" cy="56873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44"/>
          <p:cNvSpPr/>
          <p:nvPr/>
        </p:nvSpPr>
        <p:spPr>
          <a:xfrm rot="-5399497">
            <a:off x="6547057" y="1922604"/>
            <a:ext cx="4515337" cy="678344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44"/>
          <p:cNvSpPr/>
          <p:nvPr/>
        </p:nvSpPr>
        <p:spPr>
          <a:xfrm rot="-5400440" flipH="1">
            <a:off x="6201606" y="2210242"/>
            <a:ext cx="5161707" cy="72292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44"/>
          <p:cNvSpPr txBox="1"/>
          <p:nvPr>
            <p:ph type="subTitle" idx="1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3" name="Google Shape;613;p44"/>
          <p:cNvSpPr txBox="1"/>
          <p:nvPr>
            <p:ph type="subTitle" idx="2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44"/>
          <p:cNvSpPr txBox="1"/>
          <p:nvPr>
            <p:ph type="subTitle" idx="3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5" name="Google Shape;615;p44"/>
          <p:cNvSpPr txBox="1"/>
          <p:nvPr>
            <p:ph type="subTitle" idx="4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44"/>
          <p:cNvSpPr txBox="1"/>
          <p:nvPr>
            <p:ph type="subTitle" idx="5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7" name="Google Shape;617;p44"/>
          <p:cNvSpPr txBox="1"/>
          <p:nvPr>
            <p:ph type="subTitle" idx="6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44"/>
          <p:cNvSpPr txBox="1"/>
          <p:nvPr>
            <p:ph type="subTitle" idx="7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19" name="Google Shape;619;p44"/>
          <p:cNvSpPr txBox="1"/>
          <p:nvPr>
            <p:ph type="subTitle" idx="8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44"/>
          <p:cNvSpPr txBox="1"/>
          <p:nvPr>
            <p:ph type="subTitle" idx="9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1" name="Google Shape;621;p44"/>
          <p:cNvSpPr txBox="1"/>
          <p:nvPr>
            <p:ph type="subTitle" idx="13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2" name="Google Shape;622;p44"/>
          <p:cNvSpPr txBox="1"/>
          <p:nvPr>
            <p:ph type="subTitle" idx="14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3" name="Google Shape;623;p44"/>
          <p:cNvSpPr txBox="1"/>
          <p:nvPr>
            <p:ph type="subTitle" idx="15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4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5" name="Google Shape;625;p44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44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44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44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44"/>
          <p:cNvSpPr/>
          <p:nvPr/>
        </p:nvSpPr>
        <p:spPr>
          <a:xfrm rot="5400000">
            <a:off x="-1539825" y="1069929"/>
            <a:ext cx="3336529" cy="605972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44"/>
          <p:cNvSpPr/>
          <p:nvPr/>
        </p:nvSpPr>
        <p:spPr>
          <a:xfrm rot="6392579" flipH="1">
            <a:off x="-2086596" y="339210"/>
            <a:ext cx="4108425" cy="112552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44"/>
          <p:cNvSpPr/>
          <p:nvPr/>
        </p:nvSpPr>
        <p:spPr>
          <a:xfrm rot="5980549">
            <a:off x="-2375690" y="502831"/>
            <a:ext cx="4840630" cy="113463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44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44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44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44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19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5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38" name="Google Shape;638;p45"/>
          <p:cNvSpPr txBox="1"/>
          <p:nvPr>
            <p:ph type="subTitle" idx="1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9" name="Google Shape;639;p45"/>
          <p:cNvSpPr txBox="1"/>
          <p:nvPr>
            <p:ph type="title" idx="2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0" name="Google Shape;640;p45"/>
          <p:cNvSpPr txBox="1"/>
          <p:nvPr>
            <p:ph type="subTitle" idx="3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1" name="Google Shape;641;p45"/>
          <p:cNvSpPr txBox="1"/>
          <p:nvPr>
            <p:ph type="title" idx="4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2" name="Google Shape;642;p45"/>
          <p:cNvSpPr txBox="1"/>
          <p:nvPr>
            <p:ph type="subTitle" idx="5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3" name="Google Shape;643;p45"/>
          <p:cNvSpPr txBox="1"/>
          <p:nvPr>
            <p:ph type="title" idx="6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4" name="Google Shape;644;p45"/>
          <p:cNvSpPr txBox="1"/>
          <p:nvPr>
            <p:ph type="subTitle" idx="7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5" name="Google Shape;645;p45"/>
          <p:cNvSpPr txBox="1"/>
          <p:nvPr>
            <p:ph type="title" idx="8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46" name="Google Shape;646;p45"/>
          <p:cNvSpPr txBox="1"/>
          <p:nvPr>
            <p:ph type="subTitle" idx="9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7" name="Google Shape;647;p45"/>
          <p:cNvSpPr/>
          <p:nvPr/>
        </p:nvSpPr>
        <p:spPr>
          <a:xfrm rot="-1518785" flipH="1">
            <a:off x="108221" y="-13636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45"/>
          <p:cNvSpPr/>
          <p:nvPr/>
        </p:nvSpPr>
        <p:spPr>
          <a:xfrm rot="-1519228" flipH="1">
            <a:off x="-502377" y="-7163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45"/>
          <p:cNvSpPr/>
          <p:nvPr/>
        </p:nvSpPr>
        <p:spPr>
          <a:xfrm rot="-1518617">
            <a:off x="-978642" y="-633617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0" name="Google Shape;650;p45"/>
          <p:cNvSpPr/>
          <p:nvPr/>
        </p:nvSpPr>
        <p:spPr>
          <a:xfrm>
            <a:off x="-727683" y="4105400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1" name="Google Shape;651;p45"/>
          <p:cNvSpPr/>
          <p:nvPr/>
        </p:nvSpPr>
        <p:spPr>
          <a:xfrm rot="1432117" flipH="1">
            <a:off x="-994133" y="4325918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2" name="Google Shape;652;p45"/>
          <p:cNvSpPr/>
          <p:nvPr/>
        </p:nvSpPr>
        <p:spPr>
          <a:xfrm rot="855778">
            <a:off x="-1530463" y="4208916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3" name="Google Shape;653;p45"/>
          <p:cNvSpPr txBox="1"/>
          <p:nvPr>
            <p:ph type="title" idx="13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4" name="Google Shape;654;p45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5" name="Google Shape;655;p45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6" name="Google Shape;656;p45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7" name="Google Shape;657;p45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3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0" name="Google Shape;660;p46"/>
          <p:cNvSpPr txBox="1"/>
          <p:nvPr>
            <p:ph type="title" idx="2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1" name="Google Shape;661;p46"/>
          <p:cNvSpPr txBox="1"/>
          <p:nvPr>
            <p:ph type="subTitle" idx="1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6"/>
          <p:cNvSpPr txBox="1"/>
          <p:nvPr>
            <p:ph type="title" idx="3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3" name="Google Shape;663;p46"/>
          <p:cNvSpPr txBox="1"/>
          <p:nvPr>
            <p:ph type="subTitle" idx="4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6"/>
          <p:cNvSpPr txBox="1"/>
          <p:nvPr>
            <p:ph type="title" idx="5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5" name="Google Shape;665;p46"/>
          <p:cNvSpPr txBox="1"/>
          <p:nvPr>
            <p:ph type="subTitle" idx="6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46"/>
          <p:cNvSpPr txBox="1"/>
          <p:nvPr>
            <p:ph type="title" idx="7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7" name="Google Shape;667;p46"/>
          <p:cNvSpPr txBox="1"/>
          <p:nvPr>
            <p:ph type="subTitle" idx="8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8" name="Google Shape;668;p46"/>
          <p:cNvSpPr txBox="1"/>
          <p:nvPr>
            <p:ph type="title" idx="9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69" name="Google Shape;669;p46"/>
          <p:cNvSpPr txBox="1"/>
          <p:nvPr>
            <p:ph type="subTitle" idx="13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46"/>
          <p:cNvSpPr/>
          <p:nvPr/>
        </p:nvSpPr>
        <p:spPr>
          <a:xfrm>
            <a:off x="-614789" y="4059903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1" name="Google Shape;671;p46"/>
          <p:cNvSpPr/>
          <p:nvPr/>
        </p:nvSpPr>
        <p:spPr>
          <a:xfrm rot="1432117" flipH="1">
            <a:off x="-881240" y="4280420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2" name="Google Shape;672;p46"/>
          <p:cNvSpPr/>
          <p:nvPr/>
        </p:nvSpPr>
        <p:spPr>
          <a:xfrm rot="855778">
            <a:off x="-1417570" y="4163418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3" name="Google Shape;673;p46"/>
          <p:cNvSpPr/>
          <p:nvPr/>
        </p:nvSpPr>
        <p:spPr>
          <a:xfrm rot="5027361" flipH="1">
            <a:off x="8598824" y="4042096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4" name="Google Shape;674;p46"/>
          <p:cNvSpPr/>
          <p:nvPr/>
        </p:nvSpPr>
        <p:spPr>
          <a:xfrm rot="10093095" flipH="1">
            <a:off x="7020027" y="4448297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5" name="Google Shape;675;p46"/>
          <p:cNvSpPr/>
          <p:nvPr/>
        </p:nvSpPr>
        <p:spPr>
          <a:xfrm rot="10800000" flipH="1">
            <a:off x="7020070" y="4354984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6" name="Google Shape;676;p46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46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46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46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7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82" name="Google Shape;682;p47"/>
          <p:cNvSpPr txBox="1"/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3" name="Google Shape;683;p47"/>
          <p:cNvSpPr txBox="1"/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4" name="Google Shape;684;p47"/>
          <p:cNvSpPr txBox="1"/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5" name="Google Shape;685;p47"/>
          <p:cNvSpPr txBox="1"/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47"/>
          <p:cNvSpPr txBox="1"/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7" name="Google Shape;687;p47"/>
          <p:cNvSpPr txBox="1"/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47"/>
          <p:cNvSpPr txBox="1"/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89" name="Google Shape;689;p47"/>
          <p:cNvSpPr txBox="1"/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47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1" name="Google Shape;691;p47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2" name="Google Shape;692;p47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47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47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5" name="Google Shape;695;p47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6" name="Google Shape;696;p47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7" name="Google Shape;697;p47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47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47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47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47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47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47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06" name="Google Shape;706;p48"/>
          <p:cNvSpPr txBox="1"/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48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48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48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48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48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48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48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48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48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48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48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48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48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48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4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9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3" name="Google Shape;723;p49"/>
          <p:cNvSpPr txBox="1"/>
          <p:nvPr>
            <p:ph type="subTitle" idx="1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49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49"/>
          <p:cNvSpPr/>
          <p:nvPr/>
        </p:nvSpPr>
        <p:spPr>
          <a:xfrm rot="-9281215">
            <a:off x="165301" y="4203731"/>
            <a:ext cx="2228124" cy="918929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6" name="Google Shape;726;p49"/>
          <p:cNvSpPr/>
          <p:nvPr/>
        </p:nvSpPr>
        <p:spPr>
          <a:xfrm rot="-9280772">
            <a:off x="-445297" y="4396562"/>
            <a:ext cx="3782980" cy="1428824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7" name="Google Shape;727;p49"/>
          <p:cNvSpPr/>
          <p:nvPr/>
        </p:nvSpPr>
        <p:spPr>
          <a:xfrm rot="-9281383" flipH="1">
            <a:off x="-921562" y="3898835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8" name="Google Shape;728;p49"/>
          <p:cNvSpPr/>
          <p:nvPr/>
        </p:nvSpPr>
        <p:spPr>
          <a:xfrm rot="10800000" flipH="1">
            <a:off x="-670603" y="7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9" name="Google Shape;729;p49"/>
          <p:cNvSpPr/>
          <p:nvPr/>
        </p:nvSpPr>
        <p:spPr>
          <a:xfrm rot="9367883">
            <a:off x="-937053" y="-338044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0" name="Google Shape;730;p49"/>
          <p:cNvSpPr/>
          <p:nvPr/>
        </p:nvSpPr>
        <p:spPr>
          <a:xfrm rot="-1518617">
            <a:off x="-992817" y="-870267"/>
            <a:ext cx="4264746" cy="1843807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1" name="Google Shape;731;p49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2" name="Google Shape;732;p49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0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35" name="Google Shape;735;p50"/>
          <p:cNvSpPr txBox="1"/>
          <p:nvPr>
            <p:ph type="subTitle" idx="1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50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7" name="Google Shape;737;p50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8" name="Google Shape;738;p50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50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p50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1" name="Google Shape;741;p50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2" name="Google Shape;742;p50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3" name="Google Shape;743;p50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4" name="Google Shape;744;p50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5" name="Google Shape;745;p50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1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48" name="Google Shape;748;p51"/>
          <p:cNvSpPr txBox="1"/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9" name="Google Shape;749;p51"/>
          <p:cNvSpPr/>
          <p:nvPr/>
        </p:nvSpPr>
        <p:spPr>
          <a:xfrm rot="-5911893" flipH="1">
            <a:off x="31252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51"/>
          <p:cNvSpPr/>
          <p:nvPr/>
        </p:nvSpPr>
        <p:spPr>
          <a:xfrm rot="-515846" flipH="1">
            <a:off x="-399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1" name="Google Shape;751;p51"/>
          <p:cNvSpPr/>
          <p:nvPr/>
        </p:nvSpPr>
        <p:spPr>
          <a:xfrm flipH="1">
            <a:off x="-423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51"/>
          <p:cNvSpPr/>
          <p:nvPr/>
        </p:nvSpPr>
        <p:spPr>
          <a:xfrm>
            <a:off x="-275372" y="4138788"/>
            <a:ext cx="3370532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51"/>
          <p:cNvSpPr/>
          <p:nvPr/>
        </p:nvSpPr>
        <p:spPr>
          <a:xfrm rot="1067063" flipH="1">
            <a:off x="-556554" y="4319279"/>
            <a:ext cx="4178350" cy="1201199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51"/>
          <p:cNvSpPr/>
          <p:nvPr/>
        </p:nvSpPr>
        <p:spPr>
          <a:xfrm rot="626416">
            <a:off x="-1346735" y="4226168"/>
            <a:ext cx="4901831" cy="1227025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51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51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51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51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2"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5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61" name="Google Shape;761;p52"/>
          <p:cNvSpPr txBox="1"/>
          <p:nvPr>
            <p:ph type="subTitle" idx="1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762" name="Google Shape;762;p52"/>
          <p:cNvSpPr/>
          <p:nvPr/>
        </p:nvSpPr>
        <p:spPr>
          <a:xfrm rot="10800000" flipH="1">
            <a:off x="-394184" y="-47562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52"/>
          <p:cNvSpPr/>
          <p:nvPr/>
        </p:nvSpPr>
        <p:spPr>
          <a:xfrm rot="9367883">
            <a:off x="-660634" y="-44923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52"/>
          <p:cNvSpPr/>
          <p:nvPr/>
        </p:nvSpPr>
        <p:spPr>
          <a:xfrm rot="9944222" flipH="1">
            <a:off x="-1196964" y="-40583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5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5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5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5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35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3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771" name="Google Shape;771;p53"/>
          <p:cNvSpPr txBox="1"/>
          <p:nvPr>
            <p:ph type="body" idx="1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marL="914400" lvl="1" indent="-355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72" name="Google Shape;772;p53"/>
          <p:cNvSpPr/>
          <p:nvPr/>
        </p:nvSpPr>
        <p:spPr>
          <a:xfrm>
            <a:off x="1030225" y="3960176"/>
            <a:ext cx="7083925" cy="1183297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53"/>
          <p:cNvSpPr/>
          <p:nvPr/>
        </p:nvSpPr>
        <p:spPr>
          <a:xfrm flipH="1">
            <a:off x="-1" y="4362499"/>
            <a:ext cx="9144351" cy="782105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53"/>
          <p:cNvSpPr/>
          <p:nvPr/>
        </p:nvSpPr>
        <p:spPr>
          <a:xfrm rot="6479671">
            <a:off x="5455589" y="-1428985"/>
            <a:ext cx="1502599" cy="3510848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53"/>
          <p:cNvSpPr/>
          <p:nvPr/>
        </p:nvSpPr>
        <p:spPr>
          <a:xfrm>
            <a:off x="0" y="-167425"/>
            <a:ext cx="9144351" cy="831498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53"/>
          <p:cNvSpPr/>
          <p:nvPr/>
        </p:nvSpPr>
        <p:spPr>
          <a:xfrm>
            <a:off x="0" y="-167425"/>
            <a:ext cx="9144078" cy="911830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53"/>
          <p:cNvSpPr/>
          <p:nvPr/>
        </p:nvSpPr>
        <p:spPr>
          <a:xfrm>
            <a:off x="1" y="4416936"/>
            <a:ext cx="9143690" cy="726902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5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5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5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5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5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5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5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41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54"/>
          <p:cNvSpPr/>
          <p:nvPr/>
        </p:nvSpPr>
        <p:spPr>
          <a:xfrm rot="10800000">
            <a:off x="7300975" y="6354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54"/>
          <p:cNvSpPr/>
          <p:nvPr/>
        </p:nvSpPr>
        <p:spPr>
          <a:xfrm rot="-9367883" flipH="1">
            <a:off x="6856721" y="-33812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54"/>
          <p:cNvSpPr/>
          <p:nvPr/>
        </p:nvSpPr>
        <p:spPr>
          <a:xfrm rot="-9944222">
            <a:off x="6941636" y="-29472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54"/>
          <p:cNvSpPr/>
          <p:nvPr/>
        </p:nvSpPr>
        <p:spPr>
          <a:xfrm rot="5027361" flipH="1">
            <a:off x="7738224" y="4014283"/>
            <a:ext cx="1671004" cy="1597787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54"/>
          <p:cNvSpPr/>
          <p:nvPr/>
        </p:nvSpPr>
        <p:spPr>
          <a:xfrm rot="10093095" flipH="1">
            <a:off x="6159427" y="4420485"/>
            <a:ext cx="3557278" cy="966682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54"/>
          <p:cNvSpPr/>
          <p:nvPr/>
        </p:nvSpPr>
        <p:spPr>
          <a:xfrm rot="10800000" flipH="1">
            <a:off x="6159470" y="4327171"/>
            <a:ext cx="3556654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54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3" name="Google Shape;793;p54"/>
          <p:cNvSpPr txBox="1"/>
          <p:nvPr>
            <p:ph type="subTitle" idx="1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54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54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54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54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7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5"/>
          <p:cNvSpPr/>
          <p:nvPr/>
        </p:nvSpPr>
        <p:spPr>
          <a:xfrm rot="10800000">
            <a:off x="5444252" y="4036344"/>
            <a:ext cx="3644607" cy="111842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55"/>
          <p:cNvSpPr/>
          <p:nvPr/>
        </p:nvSpPr>
        <p:spPr>
          <a:xfrm>
            <a:off x="6207850" y="3883665"/>
            <a:ext cx="2936718" cy="1271100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55"/>
          <p:cNvSpPr/>
          <p:nvPr/>
        </p:nvSpPr>
        <p:spPr>
          <a:xfrm flipH="1">
            <a:off x="6645307" y="3883573"/>
            <a:ext cx="2498729" cy="1271173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2" name="Google Shape;802;p55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03" name="Google Shape;803;p55"/>
          <p:cNvSpPr txBox="1"/>
          <p:nvPr>
            <p:ph type="subTitle" idx="1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04" name="Google Shape;804;p55"/>
          <p:cNvSpPr/>
          <p:nvPr/>
        </p:nvSpPr>
        <p:spPr>
          <a:xfrm rot="10800000">
            <a:off x="6742285" y="22388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5" name="Google Shape;805;p55"/>
          <p:cNvSpPr/>
          <p:nvPr/>
        </p:nvSpPr>
        <p:spPr>
          <a:xfrm rot="-9367883" flipH="1">
            <a:off x="6298030" y="-379289"/>
            <a:ext cx="3153951" cy="112115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6" name="Google Shape;806;p55"/>
          <p:cNvSpPr/>
          <p:nvPr/>
        </p:nvSpPr>
        <p:spPr>
          <a:xfrm rot="-9944222">
            <a:off x="6382945" y="-335889"/>
            <a:ext cx="3605366" cy="1194753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5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8" name="Google Shape;808;p5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9" name="Google Shape;809;p5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0" name="Google Shape;810;p5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6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13" name="Google Shape;813;p56"/>
          <p:cNvSpPr txBox="1"/>
          <p:nvPr>
            <p:ph type="subTitle" idx="1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14" name="Google Shape;814;p56"/>
          <p:cNvSpPr txBox="1"/>
          <p:nvPr>
            <p:ph type="subTitle" idx="2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5" name="Google Shape;815;p56"/>
          <p:cNvSpPr txBox="1"/>
          <p:nvPr>
            <p:ph type="subTitle" idx="3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16" name="Google Shape;816;p56"/>
          <p:cNvSpPr txBox="1"/>
          <p:nvPr>
            <p:ph type="subTitle" idx="4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56"/>
          <p:cNvSpPr txBox="1"/>
          <p:nvPr>
            <p:ph type="subTitle" idx="5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18" name="Google Shape;818;p56"/>
          <p:cNvSpPr txBox="1"/>
          <p:nvPr>
            <p:ph type="subTitle" idx="6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19" name="Google Shape;819;p56"/>
          <p:cNvSpPr txBox="1"/>
          <p:nvPr>
            <p:ph type="subTitle" idx="7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20" name="Google Shape;820;p56"/>
          <p:cNvSpPr txBox="1"/>
          <p:nvPr>
            <p:ph type="subTitle" idx="8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21" name="Google Shape;821;p56"/>
          <p:cNvSpPr/>
          <p:nvPr/>
        </p:nvSpPr>
        <p:spPr>
          <a:xfrm rot="-5532439" flipH="1">
            <a:off x="-2045052" y="2322174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2" name="Google Shape;822;p56"/>
          <p:cNvSpPr/>
          <p:nvPr/>
        </p:nvSpPr>
        <p:spPr>
          <a:xfrm rot="-5400000" flipH="1">
            <a:off x="-832519" y="2826431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3" name="Google Shape;823;p56"/>
          <p:cNvSpPr/>
          <p:nvPr/>
        </p:nvSpPr>
        <p:spPr>
          <a:xfrm rot="5400000" flipH="1">
            <a:off x="-551012" y="3638024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4" name="Google Shape;824;p56"/>
          <p:cNvSpPr/>
          <p:nvPr/>
        </p:nvSpPr>
        <p:spPr>
          <a:xfrm rot="5400000" flipH="1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5" name="Google Shape;825;p56"/>
          <p:cNvSpPr/>
          <p:nvPr/>
        </p:nvSpPr>
        <p:spPr>
          <a:xfrm rot="5400000" flipH="1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6" name="Google Shape;826;p56"/>
          <p:cNvSpPr/>
          <p:nvPr/>
        </p:nvSpPr>
        <p:spPr>
          <a:xfrm rot="5400000" flipH="1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7" name="Google Shape;827;p56"/>
          <p:cNvSpPr/>
          <p:nvPr/>
        </p:nvSpPr>
        <p:spPr>
          <a:xfrm rot="5400000" flipH="1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56"/>
          <p:cNvSpPr/>
          <p:nvPr/>
        </p:nvSpPr>
        <p:spPr>
          <a:xfrm rot="5267561" flipH="1">
            <a:off x="6370324" y="1912069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56"/>
          <p:cNvSpPr/>
          <p:nvPr/>
        </p:nvSpPr>
        <p:spPr>
          <a:xfrm rot="5400000" flipH="1">
            <a:off x="7582879" y="1222315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56"/>
          <p:cNvSpPr/>
          <p:nvPr/>
        </p:nvSpPr>
        <p:spPr>
          <a:xfrm rot="-5400000" flipH="1">
            <a:off x="7598103" y="388035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56"/>
          <p:cNvSpPr/>
          <p:nvPr/>
        </p:nvSpPr>
        <p:spPr>
          <a:xfrm rot="-5400000" flipH="1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56"/>
          <p:cNvSpPr/>
          <p:nvPr/>
        </p:nvSpPr>
        <p:spPr>
          <a:xfrm rot="-5400000" flipH="1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56"/>
          <p:cNvSpPr/>
          <p:nvPr/>
        </p:nvSpPr>
        <p:spPr>
          <a:xfrm rot="-5400000" flipH="1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56"/>
          <p:cNvSpPr/>
          <p:nvPr/>
        </p:nvSpPr>
        <p:spPr>
          <a:xfrm rot="-5400000" flipH="1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36"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37" name="Google Shape;837;p57"/>
          <p:cNvSpPr txBox="1"/>
          <p:nvPr>
            <p:ph type="title" idx="2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38" name="Google Shape;838;p57"/>
          <p:cNvSpPr txBox="1"/>
          <p:nvPr>
            <p:ph type="subTitle" idx="1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9" name="Google Shape;839;p57"/>
          <p:cNvSpPr txBox="1"/>
          <p:nvPr>
            <p:ph type="title" idx="3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0" name="Google Shape;840;p57"/>
          <p:cNvSpPr txBox="1"/>
          <p:nvPr>
            <p:ph type="subTitle" idx="4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1" name="Google Shape;841;p57"/>
          <p:cNvSpPr txBox="1"/>
          <p:nvPr>
            <p:ph type="title" idx="5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2" name="Google Shape;842;p57"/>
          <p:cNvSpPr txBox="1"/>
          <p:nvPr>
            <p:ph type="subTitle" idx="6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3" name="Google Shape;843;p57"/>
          <p:cNvSpPr txBox="1"/>
          <p:nvPr>
            <p:ph type="title" idx="7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44" name="Google Shape;844;p57"/>
          <p:cNvSpPr txBox="1"/>
          <p:nvPr>
            <p:ph type="subTitle" idx="8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5" name="Google Shape;845;p57"/>
          <p:cNvSpPr/>
          <p:nvPr/>
        </p:nvSpPr>
        <p:spPr>
          <a:xfrm rot="10800000" flipH="1">
            <a:off x="37927" y="4374634"/>
            <a:ext cx="2505013" cy="768740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57"/>
          <p:cNvSpPr/>
          <p:nvPr/>
        </p:nvSpPr>
        <p:spPr>
          <a:xfrm flipH="1">
            <a:off x="6142736" y="0"/>
            <a:ext cx="2594745" cy="684511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57"/>
          <p:cNvSpPr/>
          <p:nvPr/>
        </p:nvSpPr>
        <p:spPr>
          <a:xfrm>
            <a:off x="6632383" y="0"/>
            <a:ext cx="3779755" cy="936000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57"/>
          <p:cNvSpPr/>
          <p:nvPr/>
        </p:nvSpPr>
        <p:spPr>
          <a:xfrm flipH="1">
            <a:off x="-5" y="4269850"/>
            <a:ext cx="2018280" cy="873809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57"/>
          <p:cNvSpPr/>
          <p:nvPr/>
        </p:nvSpPr>
        <p:spPr>
          <a:xfrm>
            <a:off x="-1" y="4269786"/>
            <a:ext cx="1717924" cy="873594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57"/>
          <p:cNvSpPr/>
          <p:nvPr/>
        </p:nvSpPr>
        <p:spPr>
          <a:xfrm flipH="1">
            <a:off x="6962402" y="0"/>
            <a:ext cx="2594826" cy="822238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57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57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57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57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9"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5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7" name="Google Shape;857;p58"/>
          <p:cNvSpPr txBox="1"/>
          <p:nvPr>
            <p:ph type="subTitle" idx="1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58" name="Google Shape;858;p58"/>
          <p:cNvSpPr txBox="1"/>
          <p:nvPr>
            <p:ph type="subTitle" idx="2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58"/>
          <p:cNvSpPr txBox="1"/>
          <p:nvPr>
            <p:ph type="subTitle" idx="3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0" name="Google Shape;860;p58"/>
          <p:cNvSpPr txBox="1"/>
          <p:nvPr>
            <p:ph type="subTitle" idx="4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1" name="Google Shape;861;p58"/>
          <p:cNvSpPr txBox="1"/>
          <p:nvPr>
            <p:ph type="subTitle" idx="5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2" name="Google Shape;862;p58"/>
          <p:cNvSpPr txBox="1"/>
          <p:nvPr>
            <p:ph type="subTitle" idx="6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3" name="Google Shape;863;p58"/>
          <p:cNvSpPr/>
          <p:nvPr/>
        </p:nvSpPr>
        <p:spPr>
          <a:xfrm rot="10800000">
            <a:off x="2531291" y="4235323"/>
            <a:ext cx="5428956" cy="1009852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4" name="Google Shape;864;p58"/>
          <p:cNvSpPr/>
          <p:nvPr/>
        </p:nvSpPr>
        <p:spPr>
          <a:xfrm rot="5400000">
            <a:off x="3108924" y="2854084"/>
            <a:ext cx="1442280" cy="356381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58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6" name="Google Shape;866;p58"/>
          <p:cNvSpPr/>
          <p:nvPr/>
        </p:nvSpPr>
        <p:spPr>
          <a:xfrm rot="10800000" flipH="1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58"/>
          <p:cNvSpPr/>
          <p:nvPr/>
        </p:nvSpPr>
        <p:spPr>
          <a:xfrm rot="10800000" flipH="1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58"/>
          <p:cNvSpPr/>
          <p:nvPr/>
        </p:nvSpPr>
        <p:spPr>
          <a:xfrm rot="10800000" flipH="1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58"/>
          <p:cNvSpPr/>
          <p:nvPr/>
        </p:nvSpPr>
        <p:spPr>
          <a:xfrm rot="10800000" flipH="1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58"/>
          <p:cNvSpPr/>
          <p:nvPr/>
        </p:nvSpPr>
        <p:spPr>
          <a:xfrm rot="10800000" flipH="1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58"/>
          <p:cNvSpPr/>
          <p:nvPr/>
        </p:nvSpPr>
        <p:spPr>
          <a:xfrm rot="10800000" flipH="1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9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59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59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59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59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77" name="Google Shape;877;p59"/>
          <p:cNvSpPr txBox="1"/>
          <p:nvPr>
            <p:ph type="subTitle" idx="1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8" name="Google Shape;878;p59"/>
          <p:cNvSpPr txBox="1"/>
          <p:nvPr>
            <p:ph type="title" idx="2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79" name="Google Shape;879;p59"/>
          <p:cNvSpPr txBox="1"/>
          <p:nvPr>
            <p:ph type="subTitle" idx="3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0" name="Google Shape;880;p59"/>
          <p:cNvSpPr txBox="1"/>
          <p:nvPr>
            <p:ph type="title" idx="4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1" name="Google Shape;881;p59"/>
          <p:cNvSpPr txBox="1"/>
          <p:nvPr>
            <p:ph type="subTitle" idx="5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2" name="Google Shape;882;p59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3" name="Google Shape;883;p59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4" name="Google Shape;884;p59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5" name="Google Shape;885;p59"/>
          <p:cNvSpPr txBox="1"/>
          <p:nvPr>
            <p:ph type="title" idx="6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6" name="Google Shape;886;p59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7" name="Google Shape;887;p59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8" name="Google Shape;888;p59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9" name="Google Shape;889;p59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0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92" name="Google Shape;892;p60"/>
          <p:cNvSpPr txBox="1"/>
          <p:nvPr>
            <p:ph type="subTitle" idx="1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93" name="Google Shape;893;p60"/>
          <p:cNvSpPr txBox="1"/>
          <p:nvPr>
            <p:ph type="subTitle" idx="2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60"/>
          <p:cNvSpPr txBox="1"/>
          <p:nvPr>
            <p:ph type="subTitle" idx="3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95" name="Google Shape;895;p60"/>
          <p:cNvSpPr txBox="1"/>
          <p:nvPr>
            <p:ph type="subTitle" idx="4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96" name="Google Shape;896;p60"/>
          <p:cNvSpPr/>
          <p:nvPr/>
        </p:nvSpPr>
        <p:spPr>
          <a:xfrm rot="-5400000">
            <a:off x="-687297" y="596629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7" name="Google Shape;897;p60"/>
          <p:cNvSpPr/>
          <p:nvPr/>
        </p:nvSpPr>
        <p:spPr>
          <a:xfrm rot="-5400000">
            <a:off x="-1281850" y="1134665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8" name="Google Shape;898;p60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9" name="Google Shape;899;p60"/>
          <p:cNvSpPr/>
          <p:nvPr/>
        </p:nvSpPr>
        <p:spPr>
          <a:xfrm rot="5400000">
            <a:off x="-494883" y="20869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0" name="Google Shape;900;p60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1" name="Google Shape;901;p60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2" name="Google Shape;902;p60"/>
          <p:cNvSpPr/>
          <p:nvPr/>
        </p:nvSpPr>
        <p:spPr>
          <a:xfrm rot="5400000">
            <a:off x="7087547" y="3261706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3" name="Google Shape;903;p60"/>
          <p:cNvSpPr/>
          <p:nvPr/>
        </p:nvSpPr>
        <p:spPr>
          <a:xfrm rot="5400000">
            <a:off x="7632127" y="317011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4" name="Google Shape;904;p60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5" name="Google Shape;905;p60"/>
          <p:cNvSpPr/>
          <p:nvPr/>
        </p:nvSpPr>
        <p:spPr>
          <a:xfrm rot="-5400000">
            <a:off x="7715198" y="379368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6" name="Google Shape;906;p60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p60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8" name="Google Shape;908;p60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9" name="Google Shape;909;p60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0" name="Google Shape;90;p7"/>
          <p:cNvSpPr txBox="1"/>
          <p:nvPr>
            <p:ph type="subTitle" idx="1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61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12" name="Google Shape;912;p61"/>
          <p:cNvSpPr txBox="1"/>
          <p:nvPr>
            <p:ph type="subTitle" idx="1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3" name="Google Shape;913;p61"/>
          <p:cNvSpPr txBox="1"/>
          <p:nvPr>
            <p:ph type="subTitle" idx="2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4" name="Google Shape;914;p61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lang="en-GB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GB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lang="en-GB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Freepik</a:t>
            </a: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5" name="Google Shape;915;p61"/>
          <p:cNvSpPr/>
          <p:nvPr/>
        </p:nvSpPr>
        <p:spPr>
          <a:xfrm rot="-5538951">
            <a:off x="-2574537" y="1029968"/>
            <a:ext cx="6383009" cy="1326004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6" name="Google Shape;916;p61"/>
          <p:cNvSpPr/>
          <p:nvPr/>
        </p:nvSpPr>
        <p:spPr>
          <a:xfrm rot="5400000" flipH="1">
            <a:off x="-1065756" y="2741763"/>
            <a:ext cx="3598025" cy="1537331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7" name="Google Shape;917;p61"/>
          <p:cNvSpPr/>
          <p:nvPr/>
        </p:nvSpPr>
        <p:spPr>
          <a:xfrm rot="5400000" flipH="1">
            <a:off x="-627512" y="3888154"/>
            <a:ext cx="2023800" cy="1071475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8" name="Google Shape;918;p61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9" name="Google Shape;919;p61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0" name="Google Shape;920;p61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1" name="Google Shape;921;p61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2" name="Google Shape;922;p61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23" name="Google Shape;923;p61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924" name="Google Shape;924;p61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avLst/>
              <a:gdLst/>
              <a:ahLst/>
              <a:cxnLst/>
              <a:rect l="l" t="t" r="r" b="b"/>
              <a:pathLst>
                <a:path w="79484" h="14785" extrusionOk="0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61"/>
            <p:cNvSpPr/>
            <p:nvPr/>
          </p:nvSpPr>
          <p:spPr>
            <a:xfrm rot="5400000" flipH="1">
              <a:off x="-1065756" y="2741763"/>
              <a:ext cx="3598025" cy="1537331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61"/>
            <p:cNvSpPr/>
            <p:nvPr/>
          </p:nvSpPr>
          <p:spPr>
            <a:xfrm rot="5400000" flipH="1">
              <a:off x="-627512" y="3888154"/>
              <a:ext cx="2023800" cy="1071475"/>
            </a:xfrm>
            <a:custGeom>
              <a:avLst/>
              <a:gdLst/>
              <a:ahLst/>
              <a:cxnLst/>
              <a:rect l="l" t="t" r="r" b="b"/>
              <a:pathLst>
                <a:path w="80952" h="42859" extrusionOk="0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27" name="Google Shape;927;p61"/>
          <p:cNvSpPr/>
          <p:nvPr/>
        </p:nvSpPr>
        <p:spPr>
          <a:xfrm rot="10800000" flipH="1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8" name="Google Shape;928;p61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9" name="Google Shape;929;p61"/>
          <p:cNvSpPr/>
          <p:nvPr/>
        </p:nvSpPr>
        <p:spPr>
          <a:xfrm rot="10800000" flipH="1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0" name="Google Shape;930;p61"/>
          <p:cNvSpPr/>
          <p:nvPr/>
        </p:nvSpPr>
        <p:spPr>
          <a:xfrm rot="10800000" flipH="1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1" name="Google Shape;931;p61"/>
          <p:cNvSpPr/>
          <p:nvPr/>
        </p:nvSpPr>
        <p:spPr>
          <a:xfrm rot="10800000" flipH="1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4" name="Google Shape;934;p62"/>
          <p:cNvSpPr txBox="1"/>
          <p:nvPr>
            <p:ph type="subTitle" idx="1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35" name="Google Shape;935;p62"/>
          <p:cNvSpPr txBox="1"/>
          <p:nvPr>
            <p:ph type="subTitle" idx="2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6" name="Google Shape;936;p62"/>
          <p:cNvSpPr/>
          <p:nvPr/>
        </p:nvSpPr>
        <p:spPr>
          <a:xfrm flipH="1">
            <a:off x="-178543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62"/>
          <p:cNvSpPr/>
          <p:nvPr/>
        </p:nvSpPr>
        <p:spPr>
          <a:xfrm rot="10800000" flipH="1">
            <a:off x="-278322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8" name="Google Shape;938;p62"/>
          <p:cNvSpPr/>
          <p:nvPr/>
        </p:nvSpPr>
        <p:spPr>
          <a:xfrm rot="-10484947">
            <a:off x="-734940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9" name="Google Shape;939;p62"/>
          <p:cNvSpPr/>
          <p:nvPr/>
        </p:nvSpPr>
        <p:spPr>
          <a:xfrm rot="10800000" flipH="1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0" name="Google Shape;940;p62"/>
          <p:cNvSpPr/>
          <p:nvPr/>
        </p:nvSpPr>
        <p:spPr>
          <a:xfrm rot="10800000" flipH="1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1" name="Google Shape;941;p62"/>
          <p:cNvSpPr/>
          <p:nvPr/>
        </p:nvSpPr>
        <p:spPr>
          <a:xfrm rot="10800000" flipH="1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3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44" name="Google Shape;944;p63"/>
          <p:cNvSpPr txBox="1"/>
          <p:nvPr>
            <p:ph type="subTitle" idx="1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45" name="Google Shape;945;p63"/>
          <p:cNvSpPr txBox="1"/>
          <p:nvPr>
            <p:ph type="subTitle" idx="2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6" name="Google Shape;946;p63"/>
          <p:cNvSpPr txBox="1"/>
          <p:nvPr>
            <p:ph type="subTitle" idx="3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47" name="Google Shape;947;p63"/>
          <p:cNvSpPr txBox="1"/>
          <p:nvPr>
            <p:ph type="subTitle" idx="4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8" name="Google Shape;948;p63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9" name="Google Shape;949;p63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0" name="Google Shape;950;p63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1" name="Google Shape;951;p63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2" name="Google Shape;952;p63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3" name="Google Shape;953;p63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9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64"/>
          <p:cNvSpPr/>
          <p:nvPr/>
        </p:nvSpPr>
        <p:spPr>
          <a:xfrm rot="10800000">
            <a:off x="2251306" y="-128"/>
            <a:ext cx="4462873" cy="1059925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6" name="Google Shape;956;p64"/>
          <p:cNvSpPr/>
          <p:nvPr/>
        </p:nvSpPr>
        <p:spPr>
          <a:xfrm rot="10799504" flipH="1">
            <a:off x="-6750" y="531"/>
            <a:ext cx="9154265" cy="812300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7" name="Google Shape;957;p64"/>
          <p:cNvSpPr/>
          <p:nvPr/>
        </p:nvSpPr>
        <p:spPr>
          <a:xfrm rot="-10799504">
            <a:off x="236" y="485"/>
            <a:ext cx="9154265" cy="865690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8" name="Google Shape;958;p64"/>
          <p:cNvSpPr/>
          <p:nvPr/>
        </p:nvSpPr>
        <p:spPr>
          <a:xfrm rot="-4555973" flipH="1">
            <a:off x="4908829" y="2657012"/>
            <a:ext cx="1457076" cy="4557441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9" name="Google Shape;959;p64"/>
          <p:cNvSpPr/>
          <p:nvPr/>
        </p:nvSpPr>
        <p:spPr>
          <a:xfrm rot="10800000" flipH="1">
            <a:off x="1" y="4443074"/>
            <a:ext cx="9154264" cy="836745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64"/>
          <p:cNvSpPr/>
          <p:nvPr/>
        </p:nvSpPr>
        <p:spPr>
          <a:xfrm rot="10800000" flipH="1">
            <a:off x="-6750" y="4366693"/>
            <a:ext cx="9161260" cy="9175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1" name="Google Shape;961;p6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2" name="Google Shape;962;p6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3" name="Google Shape;963;p6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4" name="Google Shape;964;p6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5" name="Google Shape;965;p6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6" name="Google Shape;966;p6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7" name="Google Shape;967;p6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0"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5"/>
          <p:cNvSpPr/>
          <p:nvPr/>
        </p:nvSpPr>
        <p:spPr>
          <a:xfrm rot="10800000" flipH="1">
            <a:off x="1206036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0" name="Google Shape;970;p65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1" name="Google Shape;971;p65"/>
          <p:cNvSpPr/>
          <p:nvPr/>
        </p:nvSpPr>
        <p:spPr>
          <a:xfrm rot="10800000">
            <a:off x="-1374513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2" name="Google Shape;972;p65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3" name="Google Shape;973;p65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4" name="Google Shape;974;p65"/>
          <p:cNvSpPr/>
          <p:nvPr/>
        </p:nvSpPr>
        <p:spPr>
          <a:xfrm rot="10800000" flipH="1">
            <a:off x="-77156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5" name="Google Shape;975;p6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6" name="Google Shape;976;p6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7" name="Google Shape;977;p6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8" name="Google Shape;978;p65"/>
          <p:cNvSpPr/>
          <p:nvPr/>
        </p:nvSpPr>
        <p:spPr>
          <a:xfrm rot="10800000" flipH="1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9" name="Google Shape;979;p65"/>
          <p:cNvSpPr/>
          <p:nvPr/>
        </p:nvSpPr>
        <p:spPr>
          <a:xfrm rot="10800000" flipH="1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0" name="Google Shape;980;p65"/>
          <p:cNvSpPr/>
          <p:nvPr/>
        </p:nvSpPr>
        <p:spPr>
          <a:xfrm rot="10800000" flipH="1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1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66"/>
          <p:cNvSpPr/>
          <p:nvPr/>
        </p:nvSpPr>
        <p:spPr>
          <a:xfrm rot="-5400000" flipH="1">
            <a:off x="7050252" y="2575411"/>
            <a:ext cx="2443246" cy="939991"/>
          </a:xfrm>
          <a:custGeom>
            <a:avLst/>
            <a:gdLst/>
            <a:ahLst/>
            <a:cxnLst/>
            <a:rect l="l" t="t" r="r" b="b"/>
            <a:pathLst>
              <a:path w="283357" h="76391" extrusionOk="0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3" name="Google Shape;983;p66"/>
          <p:cNvSpPr/>
          <p:nvPr/>
        </p:nvSpPr>
        <p:spPr>
          <a:xfrm rot="-5399497">
            <a:off x="6325430" y="1701197"/>
            <a:ext cx="4515337" cy="1121168"/>
          </a:xfrm>
          <a:custGeom>
            <a:avLst/>
            <a:gdLst/>
            <a:ahLst/>
            <a:cxnLst/>
            <a:rect l="l" t="t" r="r" b="b"/>
            <a:pathLst>
              <a:path w="264364" h="43920" extrusionOk="0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4" name="Google Shape;984;p66"/>
          <p:cNvSpPr/>
          <p:nvPr/>
        </p:nvSpPr>
        <p:spPr>
          <a:xfrm rot="-5400440" flipH="1">
            <a:off x="5965428" y="1974301"/>
            <a:ext cx="5161707" cy="1194801"/>
          </a:xfrm>
          <a:custGeom>
            <a:avLst/>
            <a:gdLst/>
            <a:ahLst/>
            <a:cxnLst/>
            <a:rect l="l" t="t" r="r" b="b"/>
            <a:pathLst>
              <a:path w="264364" h="40820" extrusionOk="0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5" name="Google Shape;985;p66"/>
          <p:cNvSpPr/>
          <p:nvPr/>
        </p:nvSpPr>
        <p:spPr>
          <a:xfrm rot="-5400000">
            <a:off x="-1791843" y="1811847"/>
            <a:ext cx="5127422" cy="1543736"/>
          </a:xfrm>
          <a:custGeom>
            <a:avLst/>
            <a:gdLst/>
            <a:ahLst/>
            <a:cxnLst/>
            <a:rect l="l" t="t" r="r" b="b"/>
            <a:pathLst>
              <a:path w="246008" h="61867" extrusionOk="0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6" name="Google Shape;986;p66"/>
          <p:cNvSpPr/>
          <p:nvPr/>
        </p:nvSpPr>
        <p:spPr>
          <a:xfrm rot="-5400000">
            <a:off x="-1926425" y="1930649"/>
            <a:ext cx="5143202" cy="1290352"/>
          </a:xfrm>
          <a:custGeom>
            <a:avLst/>
            <a:gdLst/>
            <a:ahLst/>
            <a:cxnLst/>
            <a:rect l="l" t="t" r="r" b="b"/>
            <a:pathLst>
              <a:path w="264364" h="61984" extrusionOk="0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7" name="Google Shape;987;p66"/>
          <p:cNvSpPr/>
          <p:nvPr/>
        </p:nvSpPr>
        <p:spPr>
          <a:xfrm rot="-5400000" flipH="1">
            <a:off x="-1877527" y="1881640"/>
            <a:ext cx="5143337" cy="1388283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8" name="Google Shape;988;p6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9" name="Google Shape;989;p6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0" name="Google Shape;990;p6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1" name="Google Shape;991;p6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2" name="Google Shape;992;p6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3" name="Google Shape;993;p66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4" name="Google Shape;994;p66"/>
          <p:cNvSpPr/>
          <p:nvPr/>
        </p:nvSpPr>
        <p:spPr>
          <a:xfrm rot="10800000" flipH="1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5" name="Google Shape;995;p66"/>
          <p:cNvSpPr/>
          <p:nvPr/>
        </p:nvSpPr>
        <p:spPr>
          <a:xfrm rot="10800000" flipH="1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2"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67"/>
          <p:cNvSpPr/>
          <p:nvPr/>
        </p:nvSpPr>
        <p:spPr>
          <a:xfrm rot="-5911893" flipH="1">
            <a:off x="-358275" y="-757650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8" name="Google Shape;998;p67"/>
          <p:cNvSpPr/>
          <p:nvPr/>
        </p:nvSpPr>
        <p:spPr>
          <a:xfrm rot="-515846" flipH="1">
            <a:off x="-1764995" y="-321140"/>
            <a:ext cx="4858752" cy="984749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9" name="Google Shape;999;p67"/>
          <p:cNvSpPr/>
          <p:nvPr/>
        </p:nvSpPr>
        <p:spPr>
          <a:xfrm flipH="1">
            <a:off x="-1788061" y="-312190"/>
            <a:ext cx="4906095" cy="1060078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0" name="Google Shape;1000;p67"/>
          <p:cNvSpPr/>
          <p:nvPr/>
        </p:nvSpPr>
        <p:spPr>
          <a:xfrm rot="4888107" flipH="1">
            <a:off x="1137128" y="4138487"/>
            <a:ext cx="1679785" cy="2039064"/>
          </a:xfrm>
          <a:custGeom>
            <a:avLst/>
            <a:gdLst/>
            <a:ahLst/>
            <a:cxnLst/>
            <a:rect l="l" t="t" r="r" b="b"/>
            <a:pathLst>
              <a:path w="184937" h="139852" extrusionOk="0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1" name="Google Shape;1001;p67"/>
          <p:cNvSpPr/>
          <p:nvPr/>
        </p:nvSpPr>
        <p:spPr>
          <a:xfrm rot="-9922098" flipH="1">
            <a:off x="-1214868" y="4347472"/>
            <a:ext cx="4858620" cy="984751"/>
          </a:xfrm>
          <a:custGeom>
            <a:avLst/>
            <a:gdLst/>
            <a:ahLst/>
            <a:cxnLst/>
            <a:rect l="l" t="t" r="r" b="b"/>
            <a:pathLst>
              <a:path w="264364" h="48804" extrusionOk="0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2" name="Google Shape;1002;p67"/>
          <p:cNvSpPr/>
          <p:nvPr/>
        </p:nvSpPr>
        <p:spPr>
          <a:xfrm rot="-10346708" flipH="1">
            <a:off x="-752392" y="4478612"/>
            <a:ext cx="4905724" cy="1060054"/>
          </a:xfrm>
          <a:custGeom>
            <a:avLst/>
            <a:gdLst/>
            <a:ahLst/>
            <a:cxnLst/>
            <a:rect l="l" t="t" r="r" b="b"/>
            <a:pathLst>
              <a:path w="264337" h="53519" extrusionOk="0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3" name="Google Shape;1003;p6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4" name="Google Shape;1004;p6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5" name="Google Shape;1005;p6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6" name="Google Shape;1006;p6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53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8"/>
          <p:cNvSpPr/>
          <p:nvPr/>
        </p:nvSpPr>
        <p:spPr>
          <a:xfrm rot="10800000">
            <a:off x="3937512" y="4410874"/>
            <a:ext cx="3936983" cy="732774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9" name="Google Shape;1009;p68"/>
          <p:cNvSpPr/>
          <p:nvPr/>
        </p:nvSpPr>
        <p:spPr>
          <a:xfrm flipH="1">
            <a:off x="3939637" y="98"/>
            <a:ext cx="5126677" cy="1295929"/>
          </a:xfrm>
          <a:custGeom>
            <a:avLst/>
            <a:gdLst/>
            <a:ahLst/>
            <a:cxnLst/>
            <a:rect l="l" t="t" r="r" b="b"/>
            <a:pathLst>
              <a:path w="299106" h="92815" extrusionOk="0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0" name="Google Shape;1010;p68"/>
          <p:cNvSpPr/>
          <p:nvPr/>
        </p:nvSpPr>
        <p:spPr>
          <a:xfrm rot="10800000" flipH="1">
            <a:off x="4720014" y="4141676"/>
            <a:ext cx="5735030" cy="1001972"/>
          </a:xfrm>
          <a:custGeom>
            <a:avLst/>
            <a:gdLst/>
            <a:ahLst/>
            <a:cxnLst/>
            <a:rect l="l" t="t" r="r" b="b"/>
            <a:pathLst>
              <a:path w="295582" h="107710" extrusionOk="0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1" name="Google Shape;1011;p68"/>
          <p:cNvSpPr/>
          <p:nvPr/>
        </p:nvSpPr>
        <p:spPr>
          <a:xfrm rot="10800000" flipH="1">
            <a:off x="5013459" y="204"/>
            <a:ext cx="4130832" cy="1472837"/>
          </a:xfrm>
          <a:custGeom>
            <a:avLst/>
            <a:gdLst/>
            <a:ahLst/>
            <a:cxnLst/>
            <a:rect l="l" t="t" r="r" b="b"/>
            <a:pathLst>
              <a:path w="285673" h="154588" extrusionOk="0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2" name="Google Shape;1012;p68"/>
          <p:cNvSpPr/>
          <p:nvPr/>
        </p:nvSpPr>
        <p:spPr>
          <a:xfrm rot="10800000">
            <a:off x="5628786" y="490"/>
            <a:ext cx="3515148" cy="1472658"/>
          </a:xfrm>
          <a:custGeom>
            <a:avLst/>
            <a:gdLst/>
            <a:ahLst/>
            <a:cxnLst/>
            <a:rect l="l" t="t" r="r" b="b"/>
            <a:pathLst>
              <a:path w="305002" h="196093" extrusionOk="0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3" name="Google Shape;1013;p68"/>
          <p:cNvSpPr/>
          <p:nvPr/>
        </p:nvSpPr>
        <p:spPr>
          <a:xfrm rot="10800000">
            <a:off x="5220582" y="4263470"/>
            <a:ext cx="3937105" cy="880179"/>
          </a:xfrm>
          <a:custGeom>
            <a:avLst/>
            <a:gdLst/>
            <a:ahLst/>
            <a:cxnLst/>
            <a:rect l="l" t="t" r="r" b="b"/>
            <a:pathLst>
              <a:path w="294198" h="130204" extrusionOk="0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4" name="Google Shape;1014;p6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5" name="Google Shape;1015;p6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6" name="Google Shape;1016;p6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7" name="Google Shape;1017;p6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;p8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9;p8"/>
          <p:cNvSpPr/>
          <p:nvPr/>
        </p:nvSpPr>
        <p:spPr>
          <a:xfrm rot="-5400147">
            <a:off x="232464" y="-691625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8"/>
          <p:cNvSpPr/>
          <p:nvPr/>
        </p:nvSpPr>
        <p:spPr>
          <a:xfrm rot="10800000" flipH="1">
            <a:off x="2631095" y="4430364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8"/>
          <p:cNvSpPr/>
          <p:nvPr/>
        </p:nvSpPr>
        <p:spPr>
          <a:xfrm>
            <a:off x="6302893" y="4618767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8"/>
          <p:cNvSpPr/>
          <p:nvPr/>
        </p:nvSpPr>
        <p:spPr>
          <a:xfrm rot="5399853">
            <a:off x="7457460" y="3823444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8"/>
          <p:cNvSpPr/>
          <p:nvPr/>
        </p:nvSpPr>
        <p:spPr>
          <a:xfrm rot="10800000" flipH="1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8"/>
          <p:cNvSpPr/>
          <p:nvPr/>
        </p:nvSpPr>
        <p:spPr>
          <a:xfrm rot="10800000" flipH="1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19;p8"/>
          <p:cNvSpPr/>
          <p:nvPr/>
        </p:nvSpPr>
        <p:spPr>
          <a:xfrm rot="10800000" flipH="1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20;p8"/>
          <p:cNvSpPr/>
          <p:nvPr/>
        </p:nvSpPr>
        <p:spPr>
          <a:xfrm rot="10800000" flipH="1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8"/>
          <p:cNvSpPr/>
          <p:nvPr/>
        </p:nvSpPr>
        <p:spPr>
          <a:xfrm rot="10800000" flipH="1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22;p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5" name="Google Shape;125;p9"/>
          <p:cNvSpPr txBox="1"/>
          <p:nvPr>
            <p:ph type="subTitle" idx="1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>
            <p:ph type="body" idx="1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8" Type="http://schemas.openxmlformats.org/officeDocument/2006/relationships/theme" Target="../theme/theme1.xml"/><Relationship Id="rId67" Type="http://schemas.openxmlformats.org/officeDocument/2006/relationships/slideLayout" Target="../slideLayouts/slideLayout67.xml"/><Relationship Id="rId66" Type="http://schemas.openxmlformats.org/officeDocument/2006/relationships/slideLayout" Target="../slideLayouts/slideLayout66.xml"/><Relationship Id="rId65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0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74"/>
          <p:cNvSpPr txBox="1"/>
          <p:nvPr>
            <p:ph type="ctrTitle"/>
          </p:nvPr>
        </p:nvSpPr>
        <p:spPr>
          <a:xfrm>
            <a:off x="815340" y="653415"/>
            <a:ext cx="7513320" cy="2450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altLang="en-GB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GB" sz="2400">
                <a:latin typeface="Times New Roman" panose="02020603050405020304" charset="0"/>
                <a:cs typeface="Times New Roman" panose="02020603050405020304" charset="0"/>
              </a:rPr>
              <a:t>Судорожный синдром как дебют гипопаратиреоза у детей</a:t>
            </a:r>
            <a:br>
              <a:rPr lang="ru-RU" altLang="en-GB" sz="240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altLang="en-GB" sz="1800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Клинический </a:t>
            </a:r>
            <a:r>
              <a:rPr lang="ru-RU" altLang="en-GB" sz="1800" i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случай</a:t>
            </a:r>
            <a:endParaRPr lang="ru-RU" altLang="en-GB" sz="1800" i="1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16805" y="3277870"/>
            <a:ext cx="35299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К.м.н., доцент 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Баешко Галина Ивановна,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ординатор 2-го года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Шаркова Анастасия Юрьевна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ординаторы 1-го года 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Федоров Кирилл Сергеевич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altLang="en-US" sz="12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Лодатко Виктория Игоревна</a:t>
            </a:r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endParaRPr lang="ru-RU" altLang="en-US" sz="12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882390" y="4791710"/>
            <a:ext cx="137922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000">
                <a:latin typeface="Times New Roman" panose="02020603050405020304" charset="0"/>
                <a:cs typeface="Times New Roman" panose="02020603050405020304" charset="0"/>
              </a:rPr>
              <a:t>Донецк 2026</a:t>
            </a:r>
            <a:endParaRPr lang="ru-RU" altLang="en-US" sz="1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335" y="303530"/>
            <a:ext cx="5915660" cy="5969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ru-RU" sz="1200" dirty="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ФГБОУ ВО «Донецкий государственный медицинский университет имени М. Горького» Министерства здравоохранения Российской Федерации</a:t>
            </a:r>
            <a:br>
              <a:rPr lang="ru-RU" sz="1200" dirty="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ru-RU" sz="1200" dirty="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Кафедра педиатрии №3</a:t>
            </a:r>
            <a:endParaRPr lang="ru-RU" sz="1200" dirty="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Изображение 3" descr="Герб ДОНГМУ 2023_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30" y="184150"/>
            <a:ext cx="1425575" cy="1217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81405" y="306705"/>
            <a:ext cx="7491095" cy="47732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17.12.2025 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МРТ головного мозга: Пролапс миндаликов мозжечка ниже уровня БЗО (вариант Арнольда-Киари).  Умеренное расширение желудочковой системы. Расширение подооболочечных пространств над височными долями.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22.12.2025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Консультация генетика: для исключения синдромальной генетической патологии рекомендовано проведение полного секвенирования экзома. На территории ДНР данное исследование не проводится</a:t>
            </a:r>
            <a:endParaRPr lang="ru-RU" altLang="ru-RU" b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04.01.2026 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ЭЭГ мониторирование ночного сна в течение 8 часов: Корковая ритмика сна не нарушена. Отмечаются транзиты сна. Эпилептиформной активности и клинических событий не зарегистрировано.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06.01.2026 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ЭКГ: Ритм синусовый, регулярный, ЧСС 50/мин. Электрическая ось сердца вертикальная </a:t>
            </a:r>
            <a:r>
              <a:rPr lang="en-US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&lt;L+76</a:t>
            </a:r>
            <a:r>
              <a:rPr lang="ru-RU" altLang="ru-RU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Электрическая позиция вертикальная. Синусовая брадикардия.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13.01.2026 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ЭКГ: Ритм синусовый, нерегулярный, ЧСС 70-80/мин. Электрическая ось сердца вертикальная </a:t>
            </a:r>
            <a:r>
              <a:rPr lang="en-US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&lt;L+7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8</a:t>
            </a:r>
            <a:r>
              <a:rPr lang="ru-RU" altLang="ru-RU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Электрическая позиция полувертикальная. 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13.01.2026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Эндокринолог: Дефицит витамина </a:t>
            </a:r>
            <a:r>
              <a:rPr lang="en-US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 Нельзя исключить гипопаратериоз неуточненный.</a:t>
            </a:r>
            <a:endParaRPr lang="ru-RU" altLang="en-US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15.01.2026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УЗИ щитовидной железы: контур ровный, четко отграничен окружающих тканей. Железа легко смещается при глотании. Структура железы однородная, мелкозернистая, нормальной эхогенности. Эластичность железы обычная. При ЦДК васкуляция обычная.  РАЗМЕРЫ: </a:t>
            </a:r>
            <a:r>
              <a:rPr lang="en-US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 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общий = 2,5 см</a:t>
            </a:r>
            <a:r>
              <a:rPr lang="ru-RU" altLang="en-US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V 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общий</a:t>
            </a:r>
            <a:r>
              <a:rPr lang="en-US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2,83 - 5,43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 Объём: левой доли - 1,4  см</a:t>
            </a:r>
            <a:r>
              <a:rPr lang="ru-RU" altLang="en-US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1.28-2.66 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</a:t>
            </a:r>
            <a:r>
              <a:rPr lang="ru-RU" altLang="en-US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), правой доли - 1,1 см</a:t>
            </a:r>
            <a:r>
              <a:rPr lang="ru-RU" altLang="en-US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</a:t>
            </a:r>
            <a:r>
              <a:rPr lang="en-US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1,49-2,83 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</a:t>
            </a:r>
            <a:r>
              <a:rPr lang="ru-RU" altLang="en-US" baseline="300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). Толщина перешейка - 0,5 см (</a:t>
            </a:r>
            <a:r>
              <a:rPr lang="en-US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 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до 0,5 см). Выводы: эхопризнаков патологии не выявлено. Паращитовидные железы не визуализируются.</a:t>
            </a:r>
            <a:endParaRPr lang="ru-RU" altLang="en-US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15.01.2026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УЗИ ОБП и почек: Эхопризнаков не выявлено.</a:t>
            </a:r>
            <a:endParaRPr lang="ru-RU" altLang="en-US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-58420" y="0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Обследования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1036320" y="358140"/>
            <a:ext cx="70700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sz="18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На основании проведенного исследования был установлен дианоз:</a:t>
            </a:r>
            <a:endParaRPr lang="ru-RU" altLang="ru-RU" sz="18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 sz="18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sz="1800" b="1" i="1" u="sng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Основной диагноз:</a:t>
            </a:r>
            <a:r>
              <a:rPr lang="ru-RU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Е20.9 Гипопаратиреоз неуточненного генеза</a:t>
            </a:r>
            <a:endParaRPr lang="ru-RU" altLang="ru-RU" sz="1800" b="1" i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sz="1800" b="1" i="1" u="sng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Сопутсвующие заболевания:</a:t>
            </a:r>
            <a:r>
              <a:rPr lang="ru-RU" altLang="ru-RU" sz="18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I34.1 </a:t>
            </a:r>
            <a:r>
              <a:rPr lang="ru-RU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Пролапс митрального клапана </a:t>
            </a:r>
            <a:r>
              <a:rPr lang="en-US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ru-RU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ст,</a:t>
            </a:r>
            <a:r>
              <a:rPr lang="en-US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I34.1</a:t>
            </a:r>
            <a:r>
              <a:rPr lang="ru-RU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Недостаточности митрального клапана </a:t>
            </a:r>
            <a:r>
              <a:rPr lang="en-US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 </a:t>
            </a:r>
            <a:r>
              <a:rPr lang="ru-RU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ст; Е55 Дефицин витамина </a:t>
            </a:r>
            <a:r>
              <a:rPr lang="en-US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D.</a:t>
            </a:r>
            <a:r>
              <a:rPr lang="ru-RU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Q07.0 </a:t>
            </a:r>
            <a:r>
              <a:rPr lang="ru-RU" altLang="en-US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Синдром Арнольда-Киари</a:t>
            </a:r>
            <a:r>
              <a:rPr lang="ru-RU" altLang="ru-RU" sz="1800" b="1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altLang="ru-RU" sz="1800" b="1" i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rcRect l="15597" t="16139" r="12396" b="765"/>
          <a:stretch>
            <a:fillRect/>
          </a:stretch>
        </p:blipFill>
        <p:spPr>
          <a:xfrm>
            <a:off x="2575560" y="2453640"/>
            <a:ext cx="3992245" cy="240538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-58420" y="112395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Диагноз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13510" y="2221865"/>
            <a:ext cx="6316980" cy="252476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585720" y="100330"/>
            <a:ext cx="3972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000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Лечение</a:t>
            </a:r>
            <a:endParaRPr lang="ru-RU" altLang="ru-RU" sz="2000" b="1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918845" y="608965"/>
            <a:ext cx="73539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в/в капельно: </a:t>
            </a:r>
            <a:r>
              <a:rPr lang="ru-RU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магния сульфат 25% 5,0 +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 0,9% 200,0 </a:t>
            </a:r>
            <a:r>
              <a:rPr lang="ru-RU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№2.</a:t>
            </a:r>
            <a:endParaRPr lang="ru-RU" altLang="en-US" sz="16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в/в струйно: </a:t>
            </a:r>
            <a:r>
              <a:rPr lang="ru-RU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 </a:t>
            </a:r>
            <a:r>
              <a:rPr lang="ru-RU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глюконат 10% 5,0 №9.</a:t>
            </a:r>
            <a:endParaRPr lang="ru-RU" altLang="en-US" sz="16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ru-RU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в/м: сибазон 0,5% 2,0 №1.</a:t>
            </a:r>
            <a:endParaRPr lang="ru-RU" altLang="ru-RU" sz="16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внутрь: диакарб 1/2 т. 1 р/д; аспаркам 1/2 т * 2 р/д; глицин 2 т. 1 р/д; альфакальцидол 0,25 мкг/сут; колекальциферол 4 кап. (2000 МЕ) * 1 р/д.</a:t>
            </a:r>
            <a:endParaRPr lang="ru-RU" altLang="ru-RU" sz="16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/>
          <p:nvPr/>
        </p:nvPicPr>
        <p:blipFill>
          <a:blip r:embed="rId1">
            <a:lum contrast="-6000"/>
          </a:blip>
          <a:srcRect l="39702" t="17804" r="37783" b="28690"/>
          <a:stretch>
            <a:fillRect/>
          </a:stretch>
        </p:blipFill>
        <p:spPr>
          <a:xfrm>
            <a:off x="869950" y="55880"/>
            <a:ext cx="1162050" cy="1104900"/>
          </a:xfrm>
          <a:prstGeom prst="ellipse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2585720" y="100330"/>
            <a:ext cx="397256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Телемедицинская консультация</a:t>
            </a:r>
            <a:endParaRPr lang="ru-RU" altLang="en-US" sz="1800" b="1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9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Государственный научный центр Российской Федерации</a:t>
            </a:r>
            <a:endParaRPr lang="ru-RU" altLang="ru-RU" sz="9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9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Федеральное государственное бюджетное учреждение </a:t>
            </a:r>
            <a:endParaRPr lang="ru-RU" altLang="ru-RU" sz="9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9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«Национальный медицинский исследовательский центр эндокринологии имени академика И.И. Дедова» Министерства Здравоохрание Российской Федерации</a:t>
            </a:r>
            <a:endParaRPr lang="ru-RU" altLang="ru-RU" sz="9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777240" y="1189990"/>
            <a:ext cx="784987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20.01.2026</a:t>
            </a:r>
            <a:endParaRPr lang="en-US" altLang="ru-RU" b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Консультанты: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старший сотрудник отделения опухолей эндокринной системы, к.м.н. Созаева Лейла Салиховна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Код по мкб-10: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Е20.9</a:t>
            </a:r>
            <a:endParaRPr lang="ru-RU" altLang="ru-RU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Диагноз:</a:t>
            </a:r>
            <a:r>
              <a:rPr lang="ru-RU" altLang="ru-RU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Гипопаратиреоз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Легкая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гипокальциемия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Гипофосфатемия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транзиторная</a:t>
            </a:r>
            <a:r>
              <a:rPr lang="ru-RU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Дефицит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витамина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Д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Пароксизмальные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состояния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неясной</a:t>
            </a:r>
            <a:r>
              <a:rPr lang="en-US" altLang="ru-RU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этиологии</a:t>
            </a:r>
            <a:endParaRPr lang="en-US" altLang="en-US" i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b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Заключение: </a:t>
            </a:r>
            <a:r>
              <a:rPr lang="ru-RU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У пациента с судорожным синдромом с сниженым уровнем кальция крови, ПТГ нельзя исключить наличие гипопаратиреоза.</a:t>
            </a:r>
            <a:r>
              <a:rPr lang="ru-RU" altLang="en-US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i="1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Продолжить терапию альфакальцидолом и колекальциферолом под контролем уровня кальция. Оценка уровня магния крови, кальция и креатинина в разовой порции мочи. (вне получения парентеральной терапии препаратами кальция) для исключения гиперкальциурической гипокальциемии. Для верификации причины гипокальциемии проведение экзомного секвенирования. Осуществить повторную темедицинскую консультацию с результатами дообследования и информацией о динамике состояния мальчика.</a:t>
            </a:r>
            <a:endParaRPr lang="ru-RU" altLang="en-US" i="1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4650" y="0"/>
            <a:ext cx="585406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е поле 8"/>
          <p:cNvSpPr txBox="1"/>
          <p:nvPr/>
        </p:nvSpPr>
        <p:spPr>
          <a:xfrm>
            <a:off x="2585720" y="100330"/>
            <a:ext cx="39725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ru-RU" sz="2000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Заключение</a:t>
            </a:r>
            <a:endParaRPr lang="ru-RU" altLang="ru-RU" sz="2000" b="1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918845" y="608965"/>
            <a:ext cx="7353935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Данный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клинический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случай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ребенка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10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лет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иллюстрирует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важность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системного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подхода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судорожного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синдрома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Наличие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структурных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изменений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головном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мозге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мальформация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Киари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отягощенный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преморбидный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фон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должны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исключать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метаболический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скрининг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Определение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уровня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ПТГ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целесообразно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у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детей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судорожным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синдромом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фоне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гипокальциурии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гипофосфатемии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независимо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от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возраста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наличия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структурных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патологий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ЦНС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Выявление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низкого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ПТГ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гипокальциемии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позволило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верифицировать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гипопаратиреоз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назначить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патогенетическую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терапию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активными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метаболитами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витамина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D (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альфакальцидолом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),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что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привело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купированию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судорог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Дальнейшее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ведение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пациента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требует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тесного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взаимодействия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педиатра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эндокринолога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невролога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генетика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уточнения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генетического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дефекта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профилактики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осложнений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нефрокальциноз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нарушение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когнитивных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функций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функции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иммунной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системы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при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подозрении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на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синдром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ДиДжорджи</a:t>
            </a:r>
            <a:r>
              <a:rPr lang="en-US" altLang="ru-RU" sz="1600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600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2399665" y="2170430"/>
            <a:ext cx="4431665" cy="80264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p>
            <a:pPr algn="l" defTabSz="266700" fontAlgn="base">
              <a:lnSpc>
                <a:spcPct val="100000"/>
              </a:lnSpc>
            </a:pPr>
            <a:r>
              <a:rPr lang="ru-RU" altLang="ru-RU" sz="3600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Спасибо за внимание!</a:t>
            </a:r>
            <a:endParaRPr lang="ru-RU" altLang="ru-RU" sz="3600" i="0">
              <a:solidFill>
                <a:schemeClr val="accent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1"/>
          <a:srcRect t="20696" b="16565"/>
          <a:stretch>
            <a:fillRect/>
          </a:stretch>
        </p:blipFill>
        <p:spPr>
          <a:xfrm>
            <a:off x="3011170" y="3112135"/>
            <a:ext cx="3120390" cy="1957705"/>
          </a:xfrm>
          <a:prstGeom prst="rect">
            <a:avLst/>
          </a:prstGeom>
        </p:spPr>
      </p:pic>
      <p:sp>
        <p:nvSpPr>
          <p:cNvPr id="1039" name="Google Shape;1039;p75"/>
          <p:cNvSpPr txBox="1"/>
          <p:nvPr>
            <p:ph type="body" idx="1"/>
          </p:nvPr>
        </p:nvSpPr>
        <p:spPr>
          <a:xfrm>
            <a:off x="423545" y="682625"/>
            <a:ext cx="8297545" cy="2621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Ребёнок Ярослав, 10-ти лет 03.01.2026г. был доставлен бригадой СМП в сопровождении бабушки-опекуна в детское психоневрологическое отделение «ДГКБ г. Макеевки» с жалобами на внезапный, однократный приступ тонических судорог.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Из анамнеза заболевания известно, что впервые приступ тонических судорог возник  09.12.2025 </a:t>
            </a:r>
            <a:r>
              <a:rPr lang="ru-RU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школе, когда внезапно возникла  резкая слабость, насильственное напряжение мышц спины и шеи с потерей сознания и падением.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Накануне </a:t>
            </a:r>
            <a:r>
              <a:rPr lang="ru-RU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вечером у ребёнка отмечался тонический тортиколлис влево с эпизодами по 5-10 минут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.  Пациент был доставлен 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бригадой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СМП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сопровождении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бабушки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опекуна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реанимационное отделение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«ДГКБ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Макеевки»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вышеуказанными жалобами.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течении следующих двух дней </a:t>
            </a:r>
            <a:r>
              <a:rPr lang="ru-RU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отмечалось два эпизода дистонии, в том числе один с потерей сознания. 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843915" y="248285"/>
            <a:ext cx="7455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800">
                <a:solidFill>
                  <a:schemeClr val="accent1"/>
                </a:solidFill>
                <a:latin typeface="Open Sans" charset="0"/>
                <a:cs typeface="Open Sans" charset="0"/>
              </a:rPr>
              <a:t>Жалобы и анамнез заболевания</a:t>
            </a:r>
            <a:endParaRPr lang="en-US" altLang="ru-RU" sz="1800">
              <a:solidFill>
                <a:schemeClr val="accent1"/>
              </a:solidFill>
              <a:latin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5"/>
          <p:cNvSpPr txBox="1"/>
          <p:nvPr>
            <p:ph type="body" idx="1"/>
          </p:nvPr>
        </p:nvSpPr>
        <p:spPr>
          <a:xfrm>
            <a:off x="410210" y="438785"/>
            <a:ext cx="8297545" cy="4044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связи с сохраняющейся неврологической симптоматикой 11.12.2025г. ребёнок был переведен в детское психоневрологическое отделение «ДГКБ г. Макеевки». В результате проведенного обследования был  установлен диагноз:  </a:t>
            </a:r>
            <a:r>
              <a:rPr lang="en-US" altLang="en-US" sz="16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G24.9</a:t>
            </a:r>
            <a:r>
              <a:rPr lang="ru-RU" altLang="en-US" sz="1600" b="1" i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Мышечная дистония неуточненного генеза.</a:t>
            </a:r>
            <a:endParaRPr lang="ru-RU" altLang="en-US" sz="1600" b="1" i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При обследовании уровень ионизированного кальция 1,01 ммоль/л (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 1,22-1,37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Уровень фосфора не определялся.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 отделении применялись лекарственные препараты: 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в/в капельно: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 0,9%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200,0 №3; стерофундин 250,0 * 4 р/д №1, 250 * 2 р/д №2; глюкоза 5%  200,0 +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Ca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глюконат 10% 5,0 №3;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 0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,9% 100,0 + конвулекс 8,4 мл №2; магния сульфат 25% 5,0 +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 0,9% 200,0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№5; глюкоза 5% 200,0 + аскорбиновая кислота 5% 2,0 №5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в/в струйно: сибазон 2,0 №1, дексаметазон 4 мг + </a:t>
            </a:r>
            <a:r>
              <a:rPr lang="en-US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NaCl 0,9%  10,0 </a:t>
            </a: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№6</a:t>
            </a:r>
            <a:r>
              <a:rPr lang="en-US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; </a:t>
            </a:r>
            <a:r>
              <a:rPr lang="ru-RU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фуросемид 1,0 №1</a:t>
            </a:r>
            <a:endParaRPr lang="ru-RU" altLang="ru-RU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ru-RU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внутрь: тригексифенидил 2 мг 1/2 т. </a:t>
            </a:r>
            <a:endParaRPr lang="ru-RU" altLang="ru-RU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 eaLnBrk="1" fontAlgn="auto" latinLnBrk="0" hangingPunct="1">
              <a:spcBef>
                <a:spcPts val="0"/>
              </a:spcBef>
              <a:buNone/>
            </a:pPr>
            <a:r>
              <a:rPr lang="ru-RU" altLang="en-US" sz="1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После проведенного лечения был выписан 19.12.2025г. с улучшением состояния и отсутствием судорог. Даны рекомендации консультации у генетика и повторным осмотром через 1 месяц.</a:t>
            </a: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ru-RU" altLang="en-US" sz="1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1007110" y="0"/>
            <a:ext cx="7455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800">
                <a:solidFill>
                  <a:schemeClr val="accent1"/>
                </a:solidFill>
                <a:latin typeface="Open Sans" charset="0"/>
                <a:cs typeface="Open Sans" charset="0"/>
              </a:rPr>
              <a:t>Анамнез заболевания</a:t>
            </a:r>
            <a:endParaRPr lang="en-US" altLang="ru-RU" sz="1800">
              <a:solidFill>
                <a:schemeClr val="accent1"/>
              </a:solidFill>
              <a:latin typeface="Open Sans" charset="0"/>
              <a:cs typeface="Open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овое поле 12"/>
          <p:cNvSpPr txBox="1"/>
          <p:nvPr/>
        </p:nvSpPr>
        <p:spPr>
          <a:xfrm>
            <a:off x="2970530" y="84455"/>
            <a:ext cx="32035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800">
                <a:solidFill>
                  <a:schemeClr val="accent1"/>
                </a:solidFill>
                <a:latin typeface="Open Sans" charset="0"/>
                <a:cs typeface="Open Sans" charset="0"/>
              </a:rPr>
              <a:t>Анамнез жизни</a:t>
            </a:r>
            <a:endParaRPr lang="ru-RU" altLang="en-US" sz="1800">
              <a:solidFill>
                <a:schemeClr val="accent1"/>
              </a:solidFill>
              <a:latin typeface="Open Sans" charset="0"/>
              <a:cs typeface="Open Sans" charset="0"/>
            </a:endParaRPr>
          </a:p>
        </p:txBody>
      </p:sp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3420745" y="3253105"/>
            <a:ext cx="2208530" cy="189039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838835" y="840105"/>
            <a:ext cx="745680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Родился от </a:t>
            </a:r>
            <a:r>
              <a:rPr lang="en-US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II</a:t>
            </a:r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 беременности, сроком 40 недель, протекавшей без особенностей. Роды </a:t>
            </a:r>
            <a:r>
              <a:rPr lang="en-US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II</a:t>
            </a:r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, срочные, нормальные. Рос и развивался по возрасту.</a:t>
            </a:r>
            <a:endParaRPr lang="ru-RU" altLang="en-US" sz="16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Перенес: ОРВИ, острый левосторонний подчелюстной лимфаденит, ветряная оспа, скарлатина.  </a:t>
            </a:r>
            <a:endParaRPr lang="ru-RU" altLang="en-US" sz="16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 рождения отмечен экзофтальм, дизэмбриогетические стигмы (неправильная форма ушей, готическое небо, эпикантус).  </a:t>
            </a:r>
            <a:endParaRPr lang="ru-RU" altLang="en-US" sz="16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Состоит на диспансерном учёте у кардиолога по поводу пролапса митрального клапана </a:t>
            </a:r>
            <a:r>
              <a:rPr lang="en-US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ст, недостаточности митрального клапана </a:t>
            </a:r>
            <a:r>
              <a:rPr lang="en-US" altLang="ru-RU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I </a:t>
            </a:r>
            <a:r>
              <a:rPr lang="ru-RU" altLang="ru-RU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</a:rPr>
              <a:t>ст.</a:t>
            </a:r>
            <a:endParaRPr lang="ru-RU" altLang="ru-RU" sz="16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en-US" sz="1600">
                <a:solidFill>
                  <a:srgbClr val="285E8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Воспитывается бабушкой, родители страдали алкоголизмом и наркоманией, погибли от передозировки наркотических средств.</a:t>
            </a:r>
            <a:endParaRPr lang="ru-RU" altLang="ru-RU" sz="1600">
              <a:solidFill>
                <a:srgbClr val="285E89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3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634365" y="453390"/>
            <a:ext cx="7875270" cy="46907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>
            <a:noAutofit/>
          </a:bodyPr>
          <a:p>
            <a:pPr algn="l" defTabSz="266700" fontAlgn="base">
              <a:lnSpc>
                <a:spcPct val="100000"/>
              </a:lnSpc>
            </a:pP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 - 36,8</a:t>
            </a:r>
            <a:r>
              <a:rPr lang="ru-RU" altLang="en-US" i="0" baseline="3000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С, АД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111/75 </a:t>
            </a:r>
            <a:r>
              <a:rPr lang="ru-RU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мм.рт.ст, 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ЧСС - 75/мин, ЧДД - 22/мин,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SpO2 - 98%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Рост - 127 см, Масса тела 28 кг. ИМТ - 17,36 кг/м </a:t>
            </a:r>
            <a:r>
              <a:rPr lang="ru-RU" altLang="en-US" i="0" baseline="3000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При поступлении </a:t>
            </a:r>
            <a:r>
              <a:rPr lang="ru-RU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общее состояние ребёнка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тяжёлое. Тяжесть состояния обусловлена  выраженными тоническими судорогами. Сознание - умеренное оглушение, речь спутанная. Пониженного питания. Кожные покровы бледно-розовые, чистые от высыпаний, тёплые на ощупь. Видимые слизистые чистые.  Дыхание через нос свободное. В лёгких дыхание везикулярное, хрипов нет. Сердечные тоны ритмичны. Живот мягкий, пальпации доступен. Печень пальпируется в правом подреберье. Селезёнка не пальпируется. Физиологический оправлений на момент осмотра не было.</a:t>
            </a:r>
            <a:endParaRPr lang="ru-RU" altLang="en-US" i="0">
              <a:solidFill>
                <a:schemeClr val="accent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  <a:p>
            <a:pPr algn="l" defTabSz="266700" fontAlgn="base">
              <a:lnSpc>
                <a:spcPct val="100000"/>
              </a:lnSpc>
            </a:pP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 </a:t>
            </a:r>
            <a:r>
              <a:rPr 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неврологическом статусе на следующий день отмечалось ясное с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ознание, и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еллект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и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словарный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запас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возрасту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Конституциональный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экзофтальм.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Череп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овальной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формы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.</a:t>
            </a:r>
            <a:r>
              <a:rPr lang="ru-RU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Глазные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щели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D&lt;S,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зрачки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D</a:t>
            </a:r>
            <a:r>
              <a:rPr lang="ru-RU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=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S</a:t>
            </a:r>
            <a:r>
              <a:rPr lang="ru-RU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.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Недостаточность</a:t>
            </a:r>
            <a:r>
              <a:rPr lang="en-US" altLang="ru-RU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</a:t>
            </a:r>
            <a:r>
              <a:rPr lang="en-US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отвеления</a:t>
            </a:r>
            <a:r>
              <a:rPr lang="ru-RU" altLang="en-US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  <a:sym typeface="+mn-ea"/>
              </a:rPr>
              <a:t> с 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2-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сторон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Асимметрия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лица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Язык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полости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рта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средней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линии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Глотание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не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нарушено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Симптомов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орального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автоматизма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нет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Си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мпт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ом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Хвостека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слабо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положительный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2-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сторон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Симптом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Маринеску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-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Родовичи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отрицательный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Мышечный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тонус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тенденцией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гипотонии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D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=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S.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Симптом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Нойка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слабоположительный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2-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сторон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Движения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конечностях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в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полном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объёме.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Сухожильные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рефлексы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оживлены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, D</a:t>
            </a:r>
            <a:r>
              <a:rPr lang="ru-RU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=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S.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Патологических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стопных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знаков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нет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Статика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и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координация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 </a:t>
            </a:r>
            <a:r>
              <a:rPr lang="en-US" altLang="en-US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норме</a:t>
            </a:r>
            <a:r>
              <a:rPr lang="en-US" altLang="ru-RU" i="0">
                <a:solidFill>
                  <a:schemeClr val="accent1"/>
                </a:solidFill>
                <a:latin typeface="Times New Roman" panose="02020603050405020304" charset="0"/>
                <a:ea typeface="Times New Roman" panose="02020603050405020304"/>
                <a:cs typeface="Times New Roman" panose="02020603050405020304" charset="0"/>
              </a:rPr>
              <a:t>.</a:t>
            </a:r>
            <a:endParaRPr lang="en-US" altLang="ru-RU" i="0">
              <a:solidFill>
                <a:schemeClr val="accent1"/>
              </a:solidFill>
              <a:latin typeface="Times New Roman" panose="02020603050405020304" charset="0"/>
              <a:ea typeface="Times New Roman" panose="02020603050405020304"/>
              <a:cs typeface="Times New Roman" panose="02020603050405020304" charset="0"/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936625" y="85090"/>
            <a:ext cx="74555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1800">
                <a:solidFill>
                  <a:schemeClr val="accent1"/>
                </a:solidFill>
                <a:latin typeface="Open Sans" charset="0"/>
                <a:cs typeface="Open Sans" charset="0"/>
              </a:rPr>
              <a:t>Объективный статус</a:t>
            </a:r>
            <a:endParaRPr lang="ru-RU" altLang="en-US" sz="1800">
              <a:solidFill>
                <a:schemeClr val="accent1"/>
              </a:solidFill>
              <a:latin typeface="Open Sans" charset="0"/>
              <a:cs typeface="Open Sans" charset="0"/>
            </a:endParaRPr>
          </a:p>
        </p:txBody>
      </p:sp>
      <p:pic>
        <p:nvPicPr>
          <p:cNvPr id="2" name="Изображение 1"/>
          <p:cNvPicPr/>
          <p:nvPr/>
        </p:nvPicPr>
        <p:blipFill>
          <a:blip r:embed="rId1"/>
          <a:srcRect l="1567" t="20617" r="65341" b="25601"/>
          <a:stretch>
            <a:fillRect/>
          </a:stretch>
        </p:blipFill>
        <p:spPr>
          <a:xfrm>
            <a:off x="7646035" y="3319780"/>
            <a:ext cx="1497965" cy="182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/>
          <p:nvPr>
            <p:custDataLst>
              <p:tags r:id="rId1"/>
            </p:custDataLst>
          </p:nvPr>
        </p:nvGraphicFramePr>
        <p:xfrm>
          <a:off x="380365" y="804545"/>
          <a:ext cx="3744000" cy="379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</a:tblGrid>
              <a:tr h="3657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Параметры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Результат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Номин. диапазон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04.01.2026г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10.01.2026г.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WBC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6,8*10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L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9,1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0-12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6543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Lymph#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-7,0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Mid#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0,1-1,5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2923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Gran#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2,0-7,0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Limph%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15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20,0-60,0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Mid%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3,0-15,0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Gran%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75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52,4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50,0-70,0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HGB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126 </a:t>
                      </a: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г/л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121 г/л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110-160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RBC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4,68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12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4,40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12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3,5-5,5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HCT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38,3%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36,3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%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37,0-54,0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MCV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81,8 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fL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82,7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fL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80,0-100,0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MCH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26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 Pg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27,5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Pg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27,0-34,0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MCHC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322 g/L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333 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g/L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320-360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/>
          <p:nvPr/>
        </p:nvGraphicFramePr>
        <p:xfrm>
          <a:off x="4665980" y="804545"/>
          <a:ext cx="3744000" cy="344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/>
                <a:gridCol w="936000"/>
                <a:gridCol w="936000"/>
                <a:gridCol w="936000"/>
              </a:tblGrid>
              <a:tr h="278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Параметры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Результат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Номин. диапазон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04.01.2026г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10.01.2026г.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RDW-CV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81,8%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15,2%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1,0-16,0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RDW-SD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26,9 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fL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44,8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fL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35,0-56,0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PLT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329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398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*10</a:t>
                      </a:r>
                      <a:r>
                        <a:rPr lang="ru-RU" altLang="en-US" sz="900" baseline="300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9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/</a:t>
                      </a: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L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100-300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MPV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15,4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fL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8,8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fL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6,5-12,0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PDW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15,2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9,0-17,0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PCT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0,308%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0,385%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0,108-0,282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СОЭ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м/к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 мм/ч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1-10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э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0-5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п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1-6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с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72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44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47-72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л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19-37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3685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м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1-9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2704465" y="429895"/>
            <a:ext cx="397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>
                <a:solidFill>
                  <a:srgbClr val="285E89"/>
                </a:solidFill>
              </a:rPr>
              <a:t>Клинический анализ крови (04.01-10.01)</a:t>
            </a:r>
            <a:endParaRPr lang="ru-RU" altLang="en-US">
              <a:solidFill>
                <a:srgbClr val="285E89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58420" y="61595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Обследования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/>
          <p:nvPr>
            <p:custDataLst>
              <p:tags r:id="rId1"/>
            </p:custDataLst>
          </p:nvPr>
        </p:nvGraphicFramePr>
        <p:xfrm>
          <a:off x="167640" y="619760"/>
          <a:ext cx="389191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85"/>
                <a:gridCol w="542925"/>
                <a:gridCol w="600075"/>
                <a:gridCol w="621665"/>
                <a:gridCol w="1116965"/>
              </a:tblGrid>
              <a:tr h="3048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Параметры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Результат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Номин. диапазон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04.01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13.01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АСЛ-О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отр.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 150 М. ед/мл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СРБ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2,7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 6 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Общий белок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75,9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76,7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66-83 г/л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Биллирубин общ.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14,3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5,68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2-21 Мкмоль/л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Биллирубин прямой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1,66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 5,13 Мкмолль/л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АЛТ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23,9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16,7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16,0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 45 Е/л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АСТ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68,5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24,8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27,8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до 35 Е/л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Мочевина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5,16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4,85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2,8-7,2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Креатинин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58,1</a:t>
                      </a:r>
                      <a:endParaRPr lang="ru-RU" altLang="en-US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51,4</a:t>
                      </a:r>
                      <a:endParaRPr lang="ru-RU" altLang="en-US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70-115 Мкмоль/л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Глюкоза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5,33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3,9-6,4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Фосфор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  <a:r>
                        <a:rPr lang="ru-RU" altLang="ru-RU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,3</a:t>
                      </a:r>
                      <a:endParaRPr lang="ru-RU" altLang="ru-RU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1,66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1,29-2,26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/>
          <p:nvPr>
            <p:custDataLst>
              <p:tags r:id="rId2"/>
            </p:custDataLst>
          </p:nvPr>
        </p:nvGraphicFramePr>
        <p:xfrm>
          <a:off x="4978400" y="619760"/>
          <a:ext cx="3763264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010"/>
                <a:gridCol w="600710"/>
                <a:gridCol w="551815"/>
                <a:gridCol w="544449"/>
                <a:gridCol w="1097280"/>
              </a:tblGrid>
              <a:tr h="3200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Параметры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Результат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Номин. диапазон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 algn="ctr"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04.01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13.01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Щелочная фосфатаза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183</a:t>
                      </a: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,8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51-332 Ед/л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Альбумин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44,6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36-51 г/л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Железо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8,9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8,1-28,3 Мкмоль/л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К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4,48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5,16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4,79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3,5-5,2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Na</a:t>
                      </a:r>
                      <a:endParaRPr lang="en-US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133,1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140,8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142,7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136-145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Cl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94,4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100,5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104,5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96-108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iCa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0,99</a:t>
                      </a:r>
                      <a:endParaRPr lang="ru-RU" altLang="en-US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0,99</a:t>
                      </a:r>
                      <a:endParaRPr lang="ru-RU" altLang="en-US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0,92</a:t>
                      </a:r>
                      <a:endParaRPr lang="ru-RU" altLang="en-US" sz="9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1,22-1,37</a:t>
                      </a: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  <a:sym typeface="+mn-ea"/>
                        </a:rPr>
                        <a:t>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  <a:sym typeface="+mn-ea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nCa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1,1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1,15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1,32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1,1-1,34 Ммоль/л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TCa</a:t>
                      </a:r>
                      <a:endParaRPr lang="en-US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2,14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2,25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2,2</a:t>
                      </a:r>
                      <a:endParaRPr lang="ru-RU" altLang="en-US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2,14-2,61</a:t>
                      </a:r>
                      <a:r>
                        <a:rPr lang="en-US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 </a:t>
                      </a:r>
                      <a:r>
                        <a:rPr lang="ru-RU" altLang="ru-RU" sz="900">
                          <a:latin typeface="Times New Roman" panose="02020603050405020304" charset="0"/>
                          <a:cs typeface="Times New Roman" panose="02020603050405020304" charset="0"/>
                        </a:rPr>
                        <a:t>Ммоль/л</a:t>
                      </a:r>
                      <a:endParaRPr lang="ru-RU" altLang="ru-RU" sz="9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овое поле 8"/>
          <p:cNvSpPr txBox="1"/>
          <p:nvPr/>
        </p:nvSpPr>
        <p:spPr>
          <a:xfrm>
            <a:off x="2585720" y="313055"/>
            <a:ext cx="39725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>
                <a:solidFill>
                  <a:srgbClr val="1A4568"/>
                </a:solidFill>
              </a:rPr>
              <a:t>Биохимический анализ крови (04.01-13.01)</a:t>
            </a:r>
            <a:r>
              <a:rPr lang="ru-RU" altLang="en-US">
                <a:solidFill>
                  <a:srgbClr val="FFFFFF"/>
                </a:solidFill>
              </a:rPr>
              <a:t>)</a:t>
            </a:r>
            <a:endParaRPr lang="ru-RU" altLang="en-US">
              <a:solidFill>
                <a:srgbClr val="FFFFFF"/>
              </a:solidFill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-58420" y="0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Обследования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/>
          <p:nvPr>
            <p:custDataLst>
              <p:tags r:id="rId1"/>
            </p:custDataLst>
          </p:nvPr>
        </p:nvGraphicFramePr>
        <p:xfrm>
          <a:off x="736600" y="514350"/>
          <a:ext cx="7879080" cy="2338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770"/>
                <a:gridCol w="1969770"/>
                <a:gridCol w="1969770"/>
                <a:gridCol w="1969770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Показатель</a:t>
                      </a:r>
                      <a:endParaRPr lang="ru-RU" altLang="ru-RU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Значение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Ед. изм.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Норма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3879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Маркеры костной ткани</a:t>
                      </a:r>
                      <a:endParaRPr lang="ru-RU" altLang="en-US" sz="1200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Паратгормон (ИХЛ)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0,841</a:t>
                      </a:r>
                      <a:endParaRPr lang="ru-RU" altLang="en-US" sz="12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нмоль/л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1,58-6,84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Витамин </a:t>
                      </a:r>
                      <a:r>
                        <a:rPr lang="en-US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общий (25-гидроксивитамин </a:t>
                      </a:r>
                      <a:r>
                        <a:rPr lang="en-US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D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r>
                        <a:rPr lang="en-US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(</a:t>
                      </a:r>
                      <a:r>
                        <a:rPr lang="ru-RU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ИХЛ</a:t>
                      </a:r>
                      <a:r>
                        <a:rPr lang="en-US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)</a:t>
                      </a:r>
                      <a:endParaRPr lang="en-US" altLang="ru-RU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cs typeface="Times New Roman" panose="02020603050405020304" charset="0"/>
                        </a:rPr>
                        <a:t>16,51</a:t>
                      </a:r>
                      <a:endParaRPr lang="ru-RU" altLang="en-US" sz="1200" b="1">
                        <a:solidFill>
                          <a:srgbClr val="FF0000"/>
                        </a:solidFill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нг/мл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&lt;_10 -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Выраженный дефицит</a:t>
                      </a:r>
                      <a:endParaRPr lang="en-US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11-20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- Дефицит</a:t>
                      </a:r>
                      <a:endParaRPr lang="en-US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21-29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- Недостаток</a:t>
                      </a:r>
                      <a:endParaRPr lang="en-US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&gt;_30 - </a:t>
                      </a: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 Достаточное содержание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Текстовое поле 1"/>
          <p:cNvSpPr txBox="1"/>
          <p:nvPr/>
        </p:nvSpPr>
        <p:spPr>
          <a:xfrm>
            <a:off x="1155700" y="207645"/>
            <a:ext cx="4569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Анализ крови </a:t>
            </a:r>
            <a:r>
              <a:rPr lang="en-US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en-US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05.01.2026г</a:t>
            </a:r>
            <a:r>
              <a:rPr lang="en-US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Таблица 3"/>
          <p:cNvGraphicFramePr/>
          <p:nvPr>
            <p:custDataLst>
              <p:tags r:id="rId2"/>
            </p:custDataLst>
          </p:nvPr>
        </p:nvGraphicFramePr>
        <p:xfrm>
          <a:off x="736600" y="3430270"/>
          <a:ext cx="7879715" cy="122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1939925"/>
                <a:gridCol w="1969770"/>
                <a:gridCol w="1969770"/>
              </a:tblGrid>
              <a:tr h="383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Показатель</a:t>
                      </a:r>
                      <a:endParaRPr lang="ru-RU" altLang="ru-RU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Значение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Ед. изм.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Норма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4597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20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Биохимические исследования крови</a:t>
                      </a:r>
                      <a:endParaRPr lang="ru-RU" altLang="ru-RU" sz="1200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38354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Магний в сыворотке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0,92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ммоль/л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0,73-1,06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1156970" y="3009900"/>
            <a:ext cx="45694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Анализ крови  </a:t>
            </a:r>
            <a:r>
              <a:rPr lang="en-US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(14</a:t>
            </a:r>
            <a:r>
              <a:rPr lang="ru-RU" altLang="en-US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.01.2026г</a:t>
            </a:r>
            <a:r>
              <a:rPr lang="en-US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endParaRPr lang="en-US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-58420" y="0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Обследования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 1"/>
          <p:cNvSpPr txBox="1"/>
          <p:nvPr/>
        </p:nvSpPr>
        <p:spPr>
          <a:xfrm>
            <a:off x="996950" y="480695"/>
            <a:ext cx="735647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ru-RU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12.01.2026</a:t>
            </a:r>
            <a:r>
              <a:rPr lang="ru-RU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Соскоб на э/б: не обнаружено.</a:t>
            </a:r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12.01.2026</a:t>
            </a:r>
            <a:r>
              <a:rPr lang="ru-RU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Анализ кала на я/гл: не обнаружено.</a:t>
            </a:r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13.01.2026</a:t>
            </a:r>
            <a:r>
              <a:rPr lang="ru-RU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Анализ мочи общий: св.ж., к-во - 30,0, Уд.вес - 1015, </a:t>
            </a:r>
            <a:r>
              <a:rPr lang="en-US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pH</a:t>
            </a:r>
            <a:r>
              <a:rPr lang="ru-RU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- 5,5, белок - нет, Эр - нет, Л - 0-1, Эп.пл - нет, Ц - нет, Слизь - нет, Соли - нет, Бактерии - нет, Глюкоза - нет, Кетоновые тела - нет.</a:t>
            </a:r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altLang="ru-RU" b="1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19.01.2026</a:t>
            </a:r>
            <a:r>
              <a:rPr lang="ru-RU" altLang="ru-RU">
                <a:solidFill>
                  <a:srgbClr val="1A4568"/>
                </a:solidFill>
                <a:latin typeface="Times New Roman" panose="02020603050405020304" charset="0"/>
                <a:cs typeface="Times New Roman" panose="02020603050405020304" charset="0"/>
              </a:rPr>
              <a:t> Биоматериал в частной лаборатории</a:t>
            </a:r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ru-RU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altLang="en-US">
              <a:solidFill>
                <a:srgbClr val="1A4568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Таблица 3"/>
          <p:cNvGraphicFramePr/>
          <p:nvPr>
            <p:custDataLst>
              <p:tags r:id="rId1"/>
            </p:custDataLst>
          </p:nvPr>
        </p:nvGraphicFramePr>
        <p:xfrm>
          <a:off x="1089025" y="2188845"/>
          <a:ext cx="7264400" cy="134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405"/>
                <a:gridCol w="1789430"/>
                <a:gridCol w="1815465"/>
                <a:gridCol w="1816100"/>
              </a:tblGrid>
              <a:tr h="2965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ru-RU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Показатель</a:t>
                      </a:r>
                      <a:endParaRPr lang="ru-RU" altLang="ru-RU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Значение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Ед. изм.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Норма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anchor="ctr" anchorCtr="0"/>
                </a:tc>
              </a:tr>
              <a:tr h="476885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20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ГОРМОНЫ</a:t>
                      </a:r>
                      <a:endParaRPr lang="ru-RU" altLang="ru-RU" sz="1200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 i="1">
                          <a:latin typeface="Times New Roman" panose="02020603050405020304" charset="0"/>
                          <a:cs typeface="Times New Roman" panose="02020603050405020304" charset="0"/>
                        </a:rPr>
                        <a:t>Гипофиз/Надпочечники</a:t>
                      </a:r>
                      <a:endParaRPr lang="ru-RU" altLang="en-US" sz="1200" i="1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  <a:tr h="285750"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Кортизол в моче (ИХЛ)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20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мкг/24 часа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charset="0"/>
                          <a:cs typeface="Times New Roman" panose="02020603050405020304" charset="0"/>
                        </a:rPr>
                        <a:t>4,3-176</a:t>
                      </a:r>
                      <a:endParaRPr lang="ru-RU" altLang="en-US" sz="12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-58420" y="112395"/>
            <a:ext cx="9497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800" b="1">
                <a:solidFill>
                  <a:srgbClr val="285E89"/>
                </a:solidFill>
              </a:rPr>
              <a:t>Обследования</a:t>
            </a:r>
            <a:endParaRPr lang="ru-RU" altLang="en-US" sz="1800" b="1">
              <a:solidFill>
                <a:srgbClr val="285E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304*382"/>
  <p:tag name="TABLE_ENDDRAG_RECT" val="276*8*304*382"/>
</p:tagLst>
</file>

<file path=ppt/tags/tag2.xml><?xml version="1.0" encoding="utf-8"?>
<p:tagLst xmlns:p="http://schemas.openxmlformats.org/presentationml/2006/main">
  <p:tag name="TABLE_ENDDRAG_ORIGIN_RECT" val="327*516"/>
  <p:tag name="TABLE_ENDDRAG_RECT" val="13*17*327*516"/>
</p:tagLst>
</file>

<file path=ppt/tags/tag3.xml><?xml version="1.0" encoding="utf-8"?>
<p:tagLst xmlns:p="http://schemas.openxmlformats.org/presentationml/2006/main">
  <p:tag name="TABLE_ENDDRAG_ORIGIN_RECT" val="327*50"/>
  <p:tag name="TABLE_ENDDRAG_RECT" val="13*17*327*50"/>
</p:tagLst>
</file>

<file path=ppt/tags/tag4.xml><?xml version="1.0" encoding="utf-8"?>
<p:tagLst xmlns:p="http://schemas.openxmlformats.org/presentationml/2006/main">
  <p:tag name="TABLE_ENDDRAG_ORIGIN_RECT" val="620*155"/>
  <p:tag name="TABLE_ENDDRAG_RECT" val="58*40*620*155"/>
</p:tagLst>
</file>

<file path=ppt/tags/tag5.xml><?xml version="1.0" encoding="utf-8"?>
<p:tagLst xmlns:p="http://schemas.openxmlformats.org/presentationml/2006/main">
  <p:tag name="TABLE_ENDDRAG_ORIGIN_RECT" val="620*96"/>
  <p:tag name="TABLE_ENDDRAG_RECT" val="58*236*620*96"/>
</p:tagLst>
</file>

<file path=ppt/tags/tag6.xml><?xml version="1.0" encoding="utf-8"?>
<p:tagLst xmlns:p="http://schemas.openxmlformats.org/presentationml/2006/main">
  <p:tag name="TABLE_ENDDRAG_ORIGIN_RECT" val="572*83"/>
  <p:tag name="TABLE_ENDDRAG_RECT" val="76*142*572*83"/>
</p:tagLst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10658</Words>
  <Application>WPS Presentation</Application>
  <PresentationFormat/>
  <Paragraphs>610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SimSun</vt:lpstr>
      <vt:lpstr>Wingdings</vt:lpstr>
      <vt:lpstr>Arial</vt:lpstr>
      <vt:lpstr>Josefin Sans</vt:lpstr>
      <vt:lpstr>Open Sans</vt:lpstr>
      <vt:lpstr>Anaheim</vt:lpstr>
      <vt:lpstr>Segoe Print</vt:lpstr>
      <vt:lpstr>Roboto Condensed Light</vt:lpstr>
      <vt:lpstr>Fira Sans Condensed</vt:lpstr>
      <vt:lpstr>Yu Gothic UI</vt:lpstr>
      <vt:lpstr>Open Sans SemiBold</vt:lpstr>
      <vt:lpstr>Open Sans Light</vt:lpstr>
      <vt:lpstr>Times New Roman</vt:lpstr>
      <vt:lpstr>Open Sans</vt:lpstr>
      <vt:lpstr>Times New Roman</vt:lpstr>
      <vt:lpstr>Microsoft YaHei</vt:lpstr>
      <vt:lpstr>Arial Unicode MS</vt:lpstr>
      <vt:lpstr>Aquatic and Physical Therapy Center XL by Slidesgo</vt:lpstr>
      <vt:lpstr> Судорожный синдром как дебют гипопаратиреоза у детей Клинический случай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«Коммуникативные барьеры в ходе общения врача и пациента. Классификация видов барьеров общения»</dc:title>
  <dc:creator/>
  <cp:lastModifiedBy>Yughay1n_dokara</cp:lastModifiedBy>
  <cp:revision>48</cp:revision>
  <dcterms:created xsi:type="dcterms:W3CDTF">2025-09-28T09:37:00Z</dcterms:created>
  <dcterms:modified xsi:type="dcterms:W3CDTF">2026-04-03T15:29:20Z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A106CDAB70C34BA89F226D731F989829_13</vt:lpwstr>
  </property>
  <property fmtid="{D5CDD505-2E9C-101B-9397-08002B2CF9AE}" pid="3" name="KSOProductBuildVer">
    <vt:lpwstr>1049-12.1.0.25242</vt:lpwstr>
  </property>
</Properties>
</file>