
<file path=[Content_Types].xml><?xml version="1.0" encoding="utf-8"?>
<Types xmlns="http://schemas.openxmlformats.org/package/2006/content-types">
  <Default Extension="docx" ContentType="application/vnd.openxmlformats-officedocument.wordprocessingml.document"/>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1.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 id="2147483726" r:id="rId7"/>
    <p:sldMasterId id="2147483739" r:id="rId8"/>
    <p:sldMasterId id="2147483752" r:id="rId9"/>
    <p:sldMasterId id="2147483765" r:id="rId10"/>
    <p:sldMasterId id="2147483778" r:id="rId11"/>
    <p:sldMasterId id="2147483791" r:id="rId12"/>
  </p:sldMasterIdLst>
  <p:notesMasterIdLst>
    <p:notesMasterId r:id="rId55"/>
  </p:notesMasterIdLst>
  <p:sldIdLst>
    <p:sldId id="256" r:id="rId13"/>
    <p:sldId id="258" r:id="rId14"/>
    <p:sldId id="259" r:id="rId15"/>
    <p:sldId id="260" r:id="rId16"/>
    <p:sldId id="261" r:id="rId17"/>
    <p:sldId id="262" r:id="rId18"/>
    <p:sldId id="264" r:id="rId19"/>
    <p:sldId id="265" r:id="rId20"/>
    <p:sldId id="266" r:id="rId21"/>
    <p:sldId id="267" r:id="rId22"/>
    <p:sldId id="268" r:id="rId23"/>
    <p:sldId id="269" r:id="rId24"/>
    <p:sldId id="270" r:id="rId25"/>
    <p:sldId id="271"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4" r:id="rId5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3" d="100"/>
          <a:sy n="113" d="100"/>
        </p:scale>
        <p:origin x="155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theme" Target="theme/theme1.xml"/><Relationship Id="rId5" Type="http://schemas.openxmlformats.org/officeDocument/2006/relationships/slideMaster" Target="slideMasters/slideMaster5.xml"/><Relationship Id="rId19" Type="http://schemas.openxmlformats.org/officeDocument/2006/relationships/slide" Target="slides/slide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tableStyles" Target="tableStyles.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viewProps" Target="viewProps.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866B0F-74F7-4E82-AC7B-1643FACB1350}" type="doc">
      <dgm:prSet loTypeId="urn:microsoft.com/office/officeart/2005/8/layout/process1" loCatId="process" qsTypeId="urn:microsoft.com/office/officeart/2005/8/quickstyle/simple1#1" qsCatId="simple" csTypeId="urn:microsoft.com/office/officeart/2005/8/colors/colorful5#1" csCatId="colorful" phldr="1"/>
      <dgm:spPr/>
      <dgm:t>
        <a:bodyPr/>
        <a:lstStyle/>
        <a:p>
          <a:endParaRPr lang="ru-RU"/>
        </a:p>
      </dgm:t>
    </dgm:pt>
    <dgm:pt modelId="{0E60694E-2386-4976-B4E3-E502E814D76F}" type="pres">
      <dgm:prSet presAssocID="{C6866B0F-74F7-4E82-AC7B-1643FACB1350}" presName="Name0" presStyleCnt="0">
        <dgm:presLayoutVars>
          <dgm:dir/>
          <dgm:resizeHandles val="exact"/>
        </dgm:presLayoutVars>
      </dgm:prSet>
      <dgm:spPr/>
    </dgm:pt>
  </dgm:ptLst>
  <dgm:cxnLst>
    <dgm:cxn modelId="{27B0D9DF-E18C-4F64-B3B0-B8D4FAF54DDF}" type="presOf" srcId="{C6866B0F-74F7-4E82-AC7B-1643FACB1350}" destId="{0E60694E-2386-4976-B4E3-E502E814D76F}"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514605-4A09-4139-9B70-D86F9E72196D}"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ru-RU"/>
        </a:p>
      </dgm:t>
    </dgm:pt>
    <dgm:pt modelId="{E548F070-7F0D-4339-B06E-2247EE09E9AD}">
      <dgm:prSet phldrT="[Текст]" custT="1"/>
      <dgm:spPr/>
      <dgm:t>
        <a:bodyPr/>
        <a:lstStyle/>
        <a:p>
          <a:r>
            <a:rPr lang="ru-RU" sz="2000" b="1" dirty="0">
              <a:solidFill>
                <a:srgbClr val="FFFF00"/>
              </a:solidFill>
            </a:rPr>
            <a:t>ИНОЗИТОЛ</a:t>
          </a:r>
        </a:p>
      </dgm:t>
    </dgm:pt>
    <dgm:pt modelId="{82D44353-F3B6-4B87-B514-2FBD9B6C9B82}" type="parTrans" cxnId="{018301E5-CFEF-4F33-8FD6-D58206C1252E}">
      <dgm:prSet/>
      <dgm:spPr/>
      <dgm:t>
        <a:bodyPr/>
        <a:lstStyle/>
        <a:p>
          <a:endParaRPr lang="ru-RU" sz="2000"/>
        </a:p>
      </dgm:t>
    </dgm:pt>
    <dgm:pt modelId="{4950E75B-1CE5-497D-AD43-6C0D5EE87D9A}" type="sibTrans" cxnId="{018301E5-CFEF-4F33-8FD6-D58206C1252E}">
      <dgm:prSet/>
      <dgm:spPr/>
      <dgm:t>
        <a:bodyPr/>
        <a:lstStyle/>
        <a:p>
          <a:endParaRPr lang="ru-RU" sz="2000"/>
        </a:p>
      </dgm:t>
    </dgm:pt>
    <dgm:pt modelId="{C0856B97-1993-4183-BF14-C339DD2BA929}">
      <dgm:prSet phldrT="[Текст]" custT="1"/>
      <dgm:spPr/>
      <dgm:t>
        <a:bodyPr/>
        <a:lstStyle/>
        <a:p>
          <a:r>
            <a:rPr lang="ru-RU" sz="2000" b="1" dirty="0"/>
            <a:t>Поглощение глюкозы клетками</a:t>
          </a:r>
        </a:p>
      </dgm:t>
    </dgm:pt>
    <dgm:pt modelId="{18691345-857A-4782-BDFF-7A4BF79A820D}" type="parTrans" cxnId="{3582142C-8BC6-408B-8D55-54CDCD909160}">
      <dgm:prSet/>
      <dgm:spPr/>
      <dgm:t>
        <a:bodyPr/>
        <a:lstStyle/>
        <a:p>
          <a:endParaRPr lang="ru-RU" sz="2000"/>
        </a:p>
      </dgm:t>
    </dgm:pt>
    <dgm:pt modelId="{82303ACC-E402-4F6F-88E0-6A5036C14C2C}" type="sibTrans" cxnId="{3582142C-8BC6-408B-8D55-54CDCD909160}">
      <dgm:prSet/>
      <dgm:spPr/>
      <dgm:t>
        <a:bodyPr/>
        <a:lstStyle/>
        <a:p>
          <a:endParaRPr lang="ru-RU" sz="2000"/>
        </a:p>
      </dgm:t>
    </dgm:pt>
    <dgm:pt modelId="{291E6B9F-BB00-4E2B-8B82-D266A6ADA05C}">
      <dgm:prSet phldrT="[Текст]" custT="1"/>
      <dgm:spPr/>
      <dgm:t>
        <a:bodyPr/>
        <a:lstStyle/>
        <a:p>
          <a:r>
            <a:rPr lang="ru-RU" sz="2000" b="1" dirty="0">
              <a:solidFill>
                <a:schemeClr val="bg1"/>
              </a:solidFill>
            </a:rPr>
            <a:t>Расщепление глюкозы</a:t>
          </a:r>
        </a:p>
      </dgm:t>
    </dgm:pt>
    <dgm:pt modelId="{415E0803-F779-4A74-AEDE-72E131E21D83}" type="parTrans" cxnId="{CC07E534-132C-4C47-98AA-F77F7AFD65A9}">
      <dgm:prSet/>
      <dgm:spPr/>
      <dgm:t>
        <a:bodyPr/>
        <a:lstStyle/>
        <a:p>
          <a:endParaRPr lang="ru-RU" sz="2000"/>
        </a:p>
      </dgm:t>
    </dgm:pt>
    <dgm:pt modelId="{A30E1FCB-C74D-42C0-8F86-90959359AC3A}" type="sibTrans" cxnId="{CC07E534-132C-4C47-98AA-F77F7AFD65A9}">
      <dgm:prSet/>
      <dgm:spPr/>
      <dgm:t>
        <a:bodyPr/>
        <a:lstStyle/>
        <a:p>
          <a:endParaRPr lang="ru-RU" sz="2000"/>
        </a:p>
      </dgm:t>
    </dgm:pt>
    <dgm:pt modelId="{E26F55D8-27F8-487F-A842-3EC7CA119396}">
      <dgm:prSet phldrT="[Текст]" custT="1"/>
      <dgm:spPr/>
      <dgm:t>
        <a:bodyPr/>
        <a:lstStyle/>
        <a:p>
          <a:r>
            <a:rPr lang="ru-RU" sz="2000" b="1" dirty="0"/>
            <a:t>Превращение глюкозы в гликоген</a:t>
          </a:r>
        </a:p>
      </dgm:t>
    </dgm:pt>
    <dgm:pt modelId="{77104F71-F007-46E1-8306-19FEF7E28847}" type="parTrans" cxnId="{CBA31F56-FB1A-4E5F-920B-BAF2A8798F81}">
      <dgm:prSet/>
      <dgm:spPr/>
      <dgm:t>
        <a:bodyPr/>
        <a:lstStyle/>
        <a:p>
          <a:endParaRPr lang="ru-RU" sz="2000"/>
        </a:p>
      </dgm:t>
    </dgm:pt>
    <dgm:pt modelId="{990AC1B9-2A22-4652-A88A-A0DF16DEAD06}" type="sibTrans" cxnId="{CBA31F56-FB1A-4E5F-920B-BAF2A8798F81}">
      <dgm:prSet/>
      <dgm:spPr/>
      <dgm:t>
        <a:bodyPr/>
        <a:lstStyle/>
        <a:p>
          <a:endParaRPr lang="ru-RU" sz="2000"/>
        </a:p>
      </dgm:t>
    </dgm:pt>
    <dgm:pt modelId="{6A207853-FDB3-488F-9C68-E7F557F1B494}">
      <dgm:prSet phldrT="[Текст]" custT="1"/>
      <dgm:spPr/>
      <dgm:t>
        <a:bodyPr/>
        <a:lstStyle/>
        <a:p>
          <a:r>
            <a:rPr lang="ru-RU" sz="2000" b="1" dirty="0"/>
            <a:t>Транспорт глюкозы</a:t>
          </a:r>
        </a:p>
      </dgm:t>
    </dgm:pt>
    <dgm:pt modelId="{EBD3CE3E-41D5-4F13-A1D0-B4464D5036F7}" type="parTrans" cxnId="{C24BAEF2-9536-40EA-AAEC-279952CFB33D}">
      <dgm:prSet/>
      <dgm:spPr/>
      <dgm:t>
        <a:bodyPr/>
        <a:lstStyle/>
        <a:p>
          <a:endParaRPr lang="ru-RU" sz="2000"/>
        </a:p>
      </dgm:t>
    </dgm:pt>
    <dgm:pt modelId="{02C95BAC-82D1-40E8-952E-BDC82480D4AD}" type="sibTrans" cxnId="{C24BAEF2-9536-40EA-AAEC-279952CFB33D}">
      <dgm:prSet/>
      <dgm:spPr/>
      <dgm:t>
        <a:bodyPr/>
        <a:lstStyle/>
        <a:p>
          <a:endParaRPr lang="ru-RU" sz="2000"/>
        </a:p>
      </dgm:t>
    </dgm:pt>
    <dgm:pt modelId="{6FAC0A61-2B11-4035-A42A-BD75E35DCB15}">
      <dgm:prSet/>
      <dgm:spPr/>
      <dgm:t>
        <a:bodyPr/>
        <a:lstStyle/>
        <a:p>
          <a:endParaRPr lang="ru-RU"/>
        </a:p>
      </dgm:t>
    </dgm:pt>
    <dgm:pt modelId="{107A6DEA-0159-4526-9B7C-57D0184A8F62}" type="parTrans" cxnId="{F0397F1F-A223-4BCE-B3B6-F472C16DB27D}">
      <dgm:prSet/>
      <dgm:spPr/>
      <dgm:t>
        <a:bodyPr/>
        <a:lstStyle/>
        <a:p>
          <a:endParaRPr lang="ru-RU" sz="2000"/>
        </a:p>
      </dgm:t>
    </dgm:pt>
    <dgm:pt modelId="{CE9FE7E4-3C4A-4837-B250-72F86ABEA240}" type="sibTrans" cxnId="{F0397F1F-A223-4BCE-B3B6-F472C16DB27D}">
      <dgm:prSet/>
      <dgm:spPr/>
      <dgm:t>
        <a:bodyPr/>
        <a:lstStyle/>
        <a:p>
          <a:endParaRPr lang="ru-RU" sz="2000"/>
        </a:p>
      </dgm:t>
    </dgm:pt>
    <dgm:pt modelId="{BD78CAA6-D5D3-413B-8D54-C9EC478DBF6B}" type="pres">
      <dgm:prSet presAssocID="{A9514605-4A09-4139-9B70-D86F9E72196D}" presName="Name0" presStyleCnt="0">
        <dgm:presLayoutVars>
          <dgm:chMax val="1"/>
          <dgm:dir/>
          <dgm:animLvl val="ctr"/>
          <dgm:resizeHandles val="exact"/>
        </dgm:presLayoutVars>
      </dgm:prSet>
      <dgm:spPr/>
    </dgm:pt>
    <dgm:pt modelId="{763EE5D1-C951-4833-A66F-3A7AAF5B27B7}" type="pres">
      <dgm:prSet presAssocID="{E548F070-7F0D-4339-B06E-2247EE09E9AD}" presName="centerShape" presStyleLbl="node0" presStyleIdx="0" presStyleCnt="1" custScaleX="110144" custLinFactNeighborX="-16" custLinFactNeighborY="-16"/>
      <dgm:spPr/>
    </dgm:pt>
    <dgm:pt modelId="{0EAF14A9-A2D3-4E85-BC56-43C08E30AEB4}" type="pres">
      <dgm:prSet presAssocID="{C0856B97-1993-4183-BF14-C339DD2BA929}" presName="node" presStyleLbl="node1" presStyleIdx="0" presStyleCnt="4" custScaleX="171547">
        <dgm:presLayoutVars>
          <dgm:bulletEnabled val="1"/>
        </dgm:presLayoutVars>
      </dgm:prSet>
      <dgm:spPr/>
    </dgm:pt>
    <dgm:pt modelId="{82B39587-1E83-420F-9D9D-04EE9DF05E31}" type="pres">
      <dgm:prSet presAssocID="{C0856B97-1993-4183-BF14-C339DD2BA929}" presName="dummy" presStyleCnt="0"/>
      <dgm:spPr/>
    </dgm:pt>
    <dgm:pt modelId="{1162CE5C-BB7F-4E87-8E7C-6ABB278B2B65}" type="pres">
      <dgm:prSet presAssocID="{82303ACC-E402-4F6F-88E0-6A5036C14C2C}" presName="sibTrans" presStyleLbl="sibTrans2D1" presStyleIdx="0" presStyleCnt="4"/>
      <dgm:spPr/>
    </dgm:pt>
    <dgm:pt modelId="{F83BC534-1C5D-45E6-9634-7291FAE4056F}" type="pres">
      <dgm:prSet presAssocID="{291E6B9F-BB00-4E2B-8B82-D266A6ADA05C}" presName="node" presStyleLbl="node1" presStyleIdx="1" presStyleCnt="4" custScaleX="212234" custRadScaleRad="107143" custRadScaleInc="1324">
        <dgm:presLayoutVars>
          <dgm:bulletEnabled val="1"/>
        </dgm:presLayoutVars>
      </dgm:prSet>
      <dgm:spPr/>
    </dgm:pt>
    <dgm:pt modelId="{C9790FA4-C8C7-4CAF-929A-0DE71D6CF762}" type="pres">
      <dgm:prSet presAssocID="{291E6B9F-BB00-4E2B-8B82-D266A6ADA05C}" presName="dummy" presStyleCnt="0"/>
      <dgm:spPr/>
    </dgm:pt>
    <dgm:pt modelId="{C1CCAB2E-D0A6-4E68-9275-D714D2FA04BC}" type="pres">
      <dgm:prSet presAssocID="{A30E1FCB-C74D-42C0-8F86-90959359AC3A}" presName="sibTrans" presStyleLbl="sibTrans2D1" presStyleIdx="1" presStyleCnt="4"/>
      <dgm:spPr/>
    </dgm:pt>
    <dgm:pt modelId="{8FD8731C-24BE-476E-B183-6C644FAE0E71}" type="pres">
      <dgm:prSet presAssocID="{E26F55D8-27F8-487F-A842-3EC7CA119396}" presName="node" presStyleLbl="node1" presStyleIdx="2" presStyleCnt="4" custScaleX="258012">
        <dgm:presLayoutVars>
          <dgm:bulletEnabled val="1"/>
        </dgm:presLayoutVars>
      </dgm:prSet>
      <dgm:spPr/>
    </dgm:pt>
    <dgm:pt modelId="{C39BF5B7-95E3-4DF8-B3C1-39B0B2BD4751}" type="pres">
      <dgm:prSet presAssocID="{E26F55D8-27F8-487F-A842-3EC7CA119396}" presName="dummy" presStyleCnt="0"/>
      <dgm:spPr/>
    </dgm:pt>
    <dgm:pt modelId="{DC879424-0484-4C21-A4F3-4A44F03A89D1}" type="pres">
      <dgm:prSet presAssocID="{990AC1B9-2A22-4652-A88A-A0DF16DEAD06}" presName="sibTrans" presStyleLbl="sibTrans2D1" presStyleIdx="2" presStyleCnt="4"/>
      <dgm:spPr/>
    </dgm:pt>
    <dgm:pt modelId="{85D82E1D-FC0E-4EE2-BAFA-1C3E2716ADCA}" type="pres">
      <dgm:prSet presAssocID="{6A207853-FDB3-488F-9C68-E7F557F1B494}" presName="node" presStyleLbl="node1" presStyleIdx="3" presStyleCnt="4" custScaleX="154416">
        <dgm:presLayoutVars>
          <dgm:bulletEnabled val="1"/>
        </dgm:presLayoutVars>
      </dgm:prSet>
      <dgm:spPr/>
    </dgm:pt>
    <dgm:pt modelId="{9E8982C4-544F-463F-AD35-C6962F4B4C49}" type="pres">
      <dgm:prSet presAssocID="{6A207853-FDB3-488F-9C68-E7F557F1B494}" presName="dummy" presStyleCnt="0"/>
      <dgm:spPr/>
    </dgm:pt>
    <dgm:pt modelId="{1F63E20F-C607-4ACC-A42D-0146278961F2}" type="pres">
      <dgm:prSet presAssocID="{02C95BAC-82D1-40E8-952E-BDC82480D4AD}" presName="sibTrans" presStyleLbl="sibTrans2D1" presStyleIdx="3" presStyleCnt="4"/>
      <dgm:spPr/>
    </dgm:pt>
  </dgm:ptLst>
  <dgm:cxnLst>
    <dgm:cxn modelId="{3A276A08-1E7D-48CF-9713-6C87228D646C}" type="presOf" srcId="{A30E1FCB-C74D-42C0-8F86-90959359AC3A}" destId="{C1CCAB2E-D0A6-4E68-9275-D714D2FA04BC}" srcOrd="0" destOrd="0" presId="urn:microsoft.com/office/officeart/2005/8/layout/radial6"/>
    <dgm:cxn modelId="{F0397F1F-A223-4BCE-B3B6-F472C16DB27D}" srcId="{A9514605-4A09-4139-9B70-D86F9E72196D}" destId="{6FAC0A61-2B11-4035-A42A-BD75E35DCB15}" srcOrd="1" destOrd="0" parTransId="{107A6DEA-0159-4526-9B7C-57D0184A8F62}" sibTransId="{CE9FE7E4-3C4A-4837-B250-72F86ABEA240}"/>
    <dgm:cxn modelId="{3582142C-8BC6-408B-8D55-54CDCD909160}" srcId="{E548F070-7F0D-4339-B06E-2247EE09E9AD}" destId="{C0856B97-1993-4183-BF14-C339DD2BA929}" srcOrd="0" destOrd="0" parTransId="{18691345-857A-4782-BDFF-7A4BF79A820D}" sibTransId="{82303ACC-E402-4F6F-88E0-6A5036C14C2C}"/>
    <dgm:cxn modelId="{CC07E534-132C-4C47-98AA-F77F7AFD65A9}" srcId="{E548F070-7F0D-4339-B06E-2247EE09E9AD}" destId="{291E6B9F-BB00-4E2B-8B82-D266A6ADA05C}" srcOrd="1" destOrd="0" parTransId="{415E0803-F779-4A74-AEDE-72E131E21D83}" sibTransId="{A30E1FCB-C74D-42C0-8F86-90959359AC3A}"/>
    <dgm:cxn modelId="{0205A445-03AB-40BF-96A0-5ED566B34724}" type="presOf" srcId="{E26F55D8-27F8-487F-A842-3EC7CA119396}" destId="{8FD8731C-24BE-476E-B183-6C644FAE0E71}" srcOrd="0" destOrd="0" presId="urn:microsoft.com/office/officeart/2005/8/layout/radial6"/>
    <dgm:cxn modelId="{4626044F-3C21-46FE-A35F-7948EEC5A0EF}" type="presOf" srcId="{6A207853-FDB3-488F-9C68-E7F557F1B494}" destId="{85D82E1D-FC0E-4EE2-BAFA-1C3E2716ADCA}" srcOrd="0" destOrd="0" presId="urn:microsoft.com/office/officeart/2005/8/layout/radial6"/>
    <dgm:cxn modelId="{BB9E7D70-A7D8-474A-8B9D-361686784AB2}" type="presOf" srcId="{E548F070-7F0D-4339-B06E-2247EE09E9AD}" destId="{763EE5D1-C951-4833-A66F-3A7AAF5B27B7}" srcOrd="0" destOrd="0" presId="urn:microsoft.com/office/officeart/2005/8/layout/radial6"/>
    <dgm:cxn modelId="{CBA31F56-FB1A-4E5F-920B-BAF2A8798F81}" srcId="{E548F070-7F0D-4339-B06E-2247EE09E9AD}" destId="{E26F55D8-27F8-487F-A842-3EC7CA119396}" srcOrd="2" destOrd="0" parTransId="{77104F71-F007-46E1-8306-19FEF7E28847}" sibTransId="{990AC1B9-2A22-4652-A88A-A0DF16DEAD06}"/>
    <dgm:cxn modelId="{35E9A07B-3DD2-4241-B9DF-EA0782E6E958}" type="presOf" srcId="{C0856B97-1993-4183-BF14-C339DD2BA929}" destId="{0EAF14A9-A2D3-4E85-BC56-43C08E30AEB4}" srcOrd="0" destOrd="0" presId="urn:microsoft.com/office/officeart/2005/8/layout/radial6"/>
    <dgm:cxn modelId="{50FB8D92-462F-490E-BA50-6C8817A93F08}" type="presOf" srcId="{82303ACC-E402-4F6F-88E0-6A5036C14C2C}" destId="{1162CE5C-BB7F-4E87-8E7C-6ABB278B2B65}" srcOrd="0" destOrd="0" presId="urn:microsoft.com/office/officeart/2005/8/layout/radial6"/>
    <dgm:cxn modelId="{6D310B97-6CD5-457B-A70D-A1AD102B5DD1}" type="presOf" srcId="{291E6B9F-BB00-4E2B-8B82-D266A6ADA05C}" destId="{F83BC534-1C5D-45E6-9634-7291FAE4056F}" srcOrd="0" destOrd="0" presId="urn:microsoft.com/office/officeart/2005/8/layout/radial6"/>
    <dgm:cxn modelId="{22C66BA0-A385-40DA-8EC6-B501580B2380}" type="presOf" srcId="{02C95BAC-82D1-40E8-952E-BDC82480D4AD}" destId="{1F63E20F-C607-4ACC-A42D-0146278961F2}" srcOrd="0" destOrd="0" presId="urn:microsoft.com/office/officeart/2005/8/layout/radial6"/>
    <dgm:cxn modelId="{90C146AD-6092-417E-9166-B780A354F97C}" type="presOf" srcId="{990AC1B9-2A22-4652-A88A-A0DF16DEAD06}" destId="{DC879424-0484-4C21-A4F3-4A44F03A89D1}" srcOrd="0" destOrd="0" presId="urn:microsoft.com/office/officeart/2005/8/layout/radial6"/>
    <dgm:cxn modelId="{018301E5-CFEF-4F33-8FD6-D58206C1252E}" srcId="{A9514605-4A09-4139-9B70-D86F9E72196D}" destId="{E548F070-7F0D-4339-B06E-2247EE09E9AD}" srcOrd="0" destOrd="0" parTransId="{82D44353-F3B6-4B87-B514-2FBD9B6C9B82}" sibTransId="{4950E75B-1CE5-497D-AD43-6C0D5EE87D9A}"/>
    <dgm:cxn modelId="{65EFA6E9-9039-4260-BF3F-0624FE387075}" type="presOf" srcId="{A9514605-4A09-4139-9B70-D86F9E72196D}" destId="{BD78CAA6-D5D3-413B-8D54-C9EC478DBF6B}" srcOrd="0" destOrd="0" presId="urn:microsoft.com/office/officeart/2005/8/layout/radial6"/>
    <dgm:cxn modelId="{C24BAEF2-9536-40EA-AAEC-279952CFB33D}" srcId="{E548F070-7F0D-4339-B06E-2247EE09E9AD}" destId="{6A207853-FDB3-488F-9C68-E7F557F1B494}" srcOrd="3" destOrd="0" parTransId="{EBD3CE3E-41D5-4F13-A1D0-B4464D5036F7}" sibTransId="{02C95BAC-82D1-40E8-952E-BDC82480D4AD}"/>
    <dgm:cxn modelId="{D0617581-2D70-413C-90D9-13A6E4727082}" type="presParOf" srcId="{BD78CAA6-D5D3-413B-8D54-C9EC478DBF6B}" destId="{763EE5D1-C951-4833-A66F-3A7AAF5B27B7}" srcOrd="0" destOrd="0" presId="urn:microsoft.com/office/officeart/2005/8/layout/radial6"/>
    <dgm:cxn modelId="{EBB1A73A-1533-452D-8937-19FE567ABC28}" type="presParOf" srcId="{BD78CAA6-D5D3-413B-8D54-C9EC478DBF6B}" destId="{0EAF14A9-A2D3-4E85-BC56-43C08E30AEB4}" srcOrd="1" destOrd="0" presId="urn:microsoft.com/office/officeart/2005/8/layout/radial6"/>
    <dgm:cxn modelId="{AF7C3A75-86D4-41E4-8C19-226D360937CD}" type="presParOf" srcId="{BD78CAA6-D5D3-413B-8D54-C9EC478DBF6B}" destId="{82B39587-1E83-420F-9D9D-04EE9DF05E31}" srcOrd="2" destOrd="0" presId="urn:microsoft.com/office/officeart/2005/8/layout/radial6"/>
    <dgm:cxn modelId="{C397A04F-B84C-4A3F-9A34-BF0AE020DCFB}" type="presParOf" srcId="{BD78CAA6-D5D3-413B-8D54-C9EC478DBF6B}" destId="{1162CE5C-BB7F-4E87-8E7C-6ABB278B2B65}" srcOrd="3" destOrd="0" presId="urn:microsoft.com/office/officeart/2005/8/layout/radial6"/>
    <dgm:cxn modelId="{A70FEEB5-54E3-44EC-AED7-0CEBFBB383E4}" type="presParOf" srcId="{BD78CAA6-D5D3-413B-8D54-C9EC478DBF6B}" destId="{F83BC534-1C5D-45E6-9634-7291FAE4056F}" srcOrd="4" destOrd="0" presId="urn:microsoft.com/office/officeart/2005/8/layout/radial6"/>
    <dgm:cxn modelId="{69CCE0A2-20D6-42D1-9D99-784918B0651F}" type="presParOf" srcId="{BD78CAA6-D5D3-413B-8D54-C9EC478DBF6B}" destId="{C9790FA4-C8C7-4CAF-929A-0DE71D6CF762}" srcOrd="5" destOrd="0" presId="urn:microsoft.com/office/officeart/2005/8/layout/radial6"/>
    <dgm:cxn modelId="{DF76D837-E45B-4F3E-B861-8FA005232902}" type="presParOf" srcId="{BD78CAA6-D5D3-413B-8D54-C9EC478DBF6B}" destId="{C1CCAB2E-D0A6-4E68-9275-D714D2FA04BC}" srcOrd="6" destOrd="0" presId="urn:microsoft.com/office/officeart/2005/8/layout/radial6"/>
    <dgm:cxn modelId="{A6BE684D-C3A5-4D10-ABA5-BE6CDB19F115}" type="presParOf" srcId="{BD78CAA6-D5D3-413B-8D54-C9EC478DBF6B}" destId="{8FD8731C-24BE-476E-B183-6C644FAE0E71}" srcOrd="7" destOrd="0" presId="urn:microsoft.com/office/officeart/2005/8/layout/radial6"/>
    <dgm:cxn modelId="{A71B002B-7BC1-46A3-9829-1903656B287A}" type="presParOf" srcId="{BD78CAA6-D5D3-413B-8D54-C9EC478DBF6B}" destId="{C39BF5B7-95E3-4DF8-B3C1-39B0B2BD4751}" srcOrd="8" destOrd="0" presId="urn:microsoft.com/office/officeart/2005/8/layout/radial6"/>
    <dgm:cxn modelId="{12FDF8F3-B101-4A9D-8C6A-EF4FAA8FBB08}" type="presParOf" srcId="{BD78CAA6-D5D3-413B-8D54-C9EC478DBF6B}" destId="{DC879424-0484-4C21-A4F3-4A44F03A89D1}" srcOrd="9" destOrd="0" presId="urn:microsoft.com/office/officeart/2005/8/layout/radial6"/>
    <dgm:cxn modelId="{CFE2327D-532F-4243-9952-F3798B2D5B17}" type="presParOf" srcId="{BD78CAA6-D5D3-413B-8D54-C9EC478DBF6B}" destId="{85D82E1D-FC0E-4EE2-BAFA-1C3E2716ADCA}" srcOrd="10" destOrd="0" presId="urn:microsoft.com/office/officeart/2005/8/layout/radial6"/>
    <dgm:cxn modelId="{D56D7B34-7E60-4327-91C1-7BCD17FD7773}" type="presParOf" srcId="{BD78CAA6-D5D3-413B-8D54-C9EC478DBF6B}" destId="{9E8982C4-544F-463F-AD35-C6962F4B4C49}" srcOrd="11" destOrd="0" presId="urn:microsoft.com/office/officeart/2005/8/layout/radial6"/>
    <dgm:cxn modelId="{8B58CF1B-075C-4430-8EDF-B1E184C5C261}" type="presParOf" srcId="{BD78CAA6-D5D3-413B-8D54-C9EC478DBF6B}" destId="{1F63E20F-C607-4ACC-A42D-0146278961F2}"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63E20F-C607-4ACC-A42D-0146278961F2}">
      <dsp:nvSpPr>
        <dsp:cNvPr id="0" name=""/>
        <dsp:cNvSpPr/>
      </dsp:nvSpPr>
      <dsp:spPr>
        <a:xfrm>
          <a:off x="1315574" y="600901"/>
          <a:ext cx="4015317" cy="4015317"/>
        </a:xfrm>
        <a:prstGeom prst="blockArc">
          <a:avLst>
            <a:gd name="adj1" fmla="val 10800000"/>
            <a:gd name="adj2" fmla="val 1620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C879424-0484-4C21-A4F3-4A44F03A89D1}">
      <dsp:nvSpPr>
        <dsp:cNvPr id="0" name=""/>
        <dsp:cNvSpPr/>
      </dsp:nvSpPr>
      <dsp:spPr>
        <a:xfrm>
          <a:off x="1315574" y="600901"/>
          <a:ext cx="4015317" cy="4015317"/>
        </a:xfrm>
        <a:prstGeom prst="blockArc">
          <a:avLst>
            <a:gd name="adj1" fmla="val 5400000"/>
            <a:gd name="adj2" fmla="val 1080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1CCAB2E-D0A6-4E68-9275-D714D2FA04BC}">
      <dsp:nvSpPr>
        <dsp:cNvPr id="0" name=""/>
        <dsp:cNvSpPr/>
      </dsp:nvSpPr>
      <dsp:spPr>
        <a:xfrm>
          <a:off x="1455628" y="605908"/>
          <a:ext cx="4015317" cy="4015317"/>
        </a:xfrm>
        <a:prstGeom prst="blockArc">
          <a:avLst>
            <a:gd name="adj1" fmla="val 16756"/>
            <a:gd name="adj2" fmla="val 564572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162CE5C-BB7F-4E87-8E7C-6ABB278B2B65}">
      <dsp:nvSpPr>
        <dsp:cNvPr id="0" name=""/>
        <dsp:cNvSpPr/>
      </dsp:nvSpPr>
      <dsp:spPr>
        <a:xfrm>
          <a:off x="1455702" y="595888"/>
          <a:ext cx="4015317" cy="4015317"/>
        </a:xfrm>
        <a:prstGeom prst="blockArc">
          <a:avLst>
            <a:gd name="adj1" fmla="val 15954149"/>
            <a:gd name="adj2" fmla="val 34322"/>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63EE5D1-C951-4833-A66F-3A7AAF5B27B7}">
      <dsp:nvSpPr>
        <dsp:cNvPr id="0" name=""/>
        <dsp:cNvSpPr/>
      </dsp:nvSpPr>
      <dsp:spPr>
        <a:xfrm>
          <a:off x="2305070" y="1684110"/>
          <a:ext cx="2035068" cy="18476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ru-RU" sz="2000" b="1" kern="1200" dirty="0">
              <a:solidFill>
                <a:srgbClr val="FFFF00"/>
              </a:solidFill>
            </a:rPr>
            <a:t>ИНОЗИТОЛ</a:t>
          </a:r>
        </a:p>
      </dsp:txBody>
      <dsp:txXfrm>
        <a:off x="2603099" y="1954691"/>
        <a:ext cx="1439010" cy="1306481"/>
      </dsp:txXfrm>
    </dsp:sp>
    <dsp:sp modelId="{0EAF14A9-A2D3-4E85-BC56-43C08E30AEB4}">
      <dsp:nvSpPr>
        <dsp:cNvPr id="0" name=""/>
        <dsp:cNvSpPr/>
      </dsp:nvSpPr>
      <dsp:spPr>
        <a:xfrm>
          <a:off x="2213880" y="786"/>
          <a:ext cx="2218703" cy="12933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ru-RU" sz="2000" b="1" kern="1200" dirty="0"/>
            <a:t>Поглощение глюкозы клетками</a:t>
          </a:r>
        </a:p>
      </dsp:txBody>
      <dsp:txXfrm>
        <a:off x="2538802" y="190193"/>
        <a:ext cx="1568859" cy="914536"/>
      </dsp:txXfrm>
    </dsp:sp>
    <dsp:sp modelId="{F83BC534-1C5D-45E6-9634-7291FAE4056F}">
      <dsp:nvSpPr>
        <dsp:cNvPr id="0" name=""/>
        <dsp:cNvSpPr/>
      </dsp:nvSpPr>
      <dsp:spPr>
        <a:xfrm>
          <a:off x="4051896" y="1976450"/>
          <a:ext cx="2744929" cy="12933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ru-RU" sz="2000" b="1" kern="1200" dirty="0">
              <a:solidFill>
                <a:schemeClr val="bg1"/>
              </a:solidFill>
            </a:rPr>
            <a:t>Расщепление глюкозы</a:t>
          </a:r>
        </a:p>
      </dsp:txBody>
      <dsp:txXfrm>
        <a:off x="4453882" y="2165857"/>
        <a:ext cx="1940957" cy="914536"/>
      </dsp:txXfrm>
    </dsp:sp>
    <dsp:sp modelId="{8FD8731C-24BE-476E-B183-6C644FAE0E71}">
      <dsp:nvSpPr>
        <dsp:cNvPr id="0" name=""/>
        <dsp:cNvSpPr/>
      </dsp:nvSpPr>
      <dsp:spPr>
        <a:xfrm>
          <a:off x="1654732" y="3922982"/>
          <a:ext cx="3336999" cy="12933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ru-RU" sz="2000" b="1" kern="1200" dirty="0"/>
            <a:t>Превращение глюкозы в гликоген</a:t>
          </a:r>
        </a:p>
      </dsp:txBody>
      <dsp:txXfrm>
        <a:off x="2143424" y="4112389"/>
        <a:ext cx="2359615" cy="914536"/>
      </dsp:txXfrm>
    </dsp:sp>
    <dsp:sp modelId="{85D82E1D-FC0E-4EE2-BAFA-1C3E2716ADCA}">
      <dsp:nvSpPr>
        <dsp:cNvPr id="0" name=""/>
        <dsp:cNvSpPr/>
      </dsp:nvSpPr>
      <dsp:spPr>
        <a:xfrm>
          <a:off x="363564" y="1961884"/>
          <a:ext cx="1997140" cy="12933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ru-RU" sz="2000" b="1" kern="1200" dirty="0"/>
            <a:t>Транспорт глюкозы</a:t>
          </a:r>
        </a:p>
      </dsp:txBody>
      <dsp:txXfrm>
        <a:off x="656038" y="2151291"/>
        <a:ext cx="1412192" cy="91453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a:scrgbClr r="0" g="0" b="0"/>
      </a:fontRef>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a:scrgbClr r="0" g="0" b="0"/>
      </a:fontRef>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a:scrgbClr r="0" g="0" b="0"/>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a:scrgbClr r="0" g="0" b="0"/>
      </a:fontRef>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a:scrgbClr r="0" g="0" b="0"/>
      </a:fontRef>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a:scrgbClr r="0" g="0" b="0"/>
      </a:fontRef>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a:scrgbClr r="0" g="0" b="0"/>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a:scrgbClr r="0" g="0" b="0"/>
      </a:fontRef>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a:scrgbClr r="0" g="0" b="0"/>
      </a:fontRef>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a:scrgbClr r="0" g="0" b="0"/>
      </a:fontRef>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a:scrgbClr r="0" g="0" b="0"/>
      </a:fontRef>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a:scrgbClr r="0" g="0" b="0"/>
      </a:fontRef>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a:scrgbClr r="0" g="0" b="0"/>
      </a:fontRef>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a:scrgbClr r="0" g="0" b="0"/>
      </a:fontRef>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a:scrgbClr r="0" g="0" b="0"/>
      </a:fontRef>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a:scrgbClr r="0" g="0" b="0"/>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a:scrgbClr r="0" g="0" b="0"/>
      </a:fontRef>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a:scrgbClr r="0" g="0" b="0"/>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a:scrgbClr r="0" g="0" b="0"/>
      </a:fontRef>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a:scrgbClr r="0" g="0" b="0"/>
      </a:fontRef>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a:scrgbClr r="0" g="0" b="0"/>
      </a:fontRef>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a:scrgbClr r="0" g="0" b="0"/>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a:scrgbClr r="0" g="0" b="0"/>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a:scrgbClr r="0" g="0" b="0"/>
      </a:fontRef>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a:scrgbClr r="0" g="0" b="0"/>
      </a:fontRef>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a:scrgbClr r="0" g="0" b="0"/>
      </a:fontRef>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a:scrgbClr r="0" g="0" b="0"/>
      </a:fontRef>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a:scrgbClr r="0" g="0" b="0"/>
      </a:fontRef>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a:scrgbClr r="0" g="0" b="0"/>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36"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r>
              <a:rPr lang="ru-RU" sz="1800" b="0" strike="noStrike" spc="-1">
                <a:solidFill>
                  <a:srgbClr val="000000"/>
                </a:solidFill>
                <a:latin typeface="Gill Sans MT"/>
              </a:rPr>
              <a:t>Для перемещения страницы щёлкните мышью</a:t>
            </a:r>
          </a:p>
        </p:txBody>
      </p:sp>
      <p:sp>
        <p:nvSpPr>
          <p:cNvPr id="537"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ru-RU" sz="2000" b="0" strike="noStrike" spc="-1">
                <a:solidFill>
                  <a:srgbClr val="000000"/>
                </a:solidFill>
                <a:latin typeface="Arial"/>
              </a:rPr>
              <a:t>Для правки формата примечаний щёлкните мышью</a:t>
            </a:r>
          </a:p>
        </p:txBody>
      </p:sp>
      <p:sp>
        <p:nvSpPr>
          <p:cNvPr id="538"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pPr indent="0">
              <a:buNone/>
            </a:pPr>
            <a:r>
              <a:rPr lang="ru-RU" sz="1400" b="0" strike="noStrike" spc="-1">
                <a:solidFill>
                  <a:srgbClr val="000000"/>
                </a:solidFill>
                <a:latin typeface="Times New Roman"/>
              </a:rPr>
              <a:t>&lt;верхний колонтитул&gt;</a:t>
            </a:r>
          </a:p>
        </p:txBody>
      </p:sp>
      <p:sp>
        <p:nvSpPr>
          <p:cNvPr id="539" name="PlaceHolder 4"/>
          <p:cNvSpPr>
            <a:spLocks noGrp="1"/>
          </p:cNvSpPr>
          <p:nvPr>
            <p:ph type="dt" idx="35"/>
          </p:nvPr>
        </p:nvSpPr>
        <p:spPr>
          <a:xfrm>
            <a:off x="4278960" y="0"/>
            <a:ext cx="3280680" cy="534240"/>
          </a:xfrm>
          <a:prstGeom prst="rect">
            <a:avLst/>
          </a:prstGeom>
          <a:noFill/>
          <a:ln w="0">
            <a:noFill/>
          </a:ln>
        </p:spPr>
        <p:txBody>
          <a:bodyPr lIns="0" tIns="0" rIns="0" bIns="0" anchor="t">
            <a:noAutofit/>
          </a:bodyPr>
          <a:lstStyle>
            <a:lvl1pPr indent="0" algn="r">
              <a:buNone/>
              <a:defRPr lang="ru-RU" sz="1400" b="0" strike="noStrike" spc="-1">
                <a:solidFill>
                  <a:srgbClr val="000000"/>
                </a:solidFill>
                <a:latin typeface="Times New Roman"/>
              </a:defRPr>
            </a:lvl1pPr>
          </a:lstStyle>
          <a:p>
            <a:pPr indent="0" algn="r">
              <a:buNone/>
            </a:pPr>
            <a:r>
              <a:rPr lang="ru-RU" sz="1400" b="0" strike="noStrike" spc="-1">
                <a:solidFill>
                  <a:srgbClr val="000000"/>
                </a:solidFill>
                <a:latin typeface="Times New Roman"/>
              </a:rPr>
              <a:t>&lt;дата/время&gt;</a:t>
            </a:r>
          </a:p>
        </p:txBody>
      </p:sp>
      <p:sp>
        <p:nvSpPr>
          <p:cNvPr id="540" name="PlaceHolder 5"/>
          <p:cNvSpPr>
            <a:spLocks noGrp="1"/>
          </p:cNvSpPr>
          <p:nvPr>
            <p:ph type="ftr" idx="36"/>
          </p:nvPr>
        </p:nvSpPr>
        <p:spPr>
          <a:xfrm>
            <a:off x="0" y="10157400"/>
            <a:ext cx="3280680" cy="534240"/>
          </a:xfrm>
          <a:prstGeom prst="rect">
            <a:avLst/>
          </a:prstGeom>
          <a:noFill/>
          <a:ln w="0">
            <a:noFill/>
          </a:ln>
        </p:spPr>
        <p:txBody>
          <a:bodyPr lIns="0" tIns="0" rIns="0" bIns="0" anchor="b">
            <a:noAutofit/>
          </a:bodyPr>
          <a:lstStyle>
            <a:lvl1pPr indent="0">
              <a:buNone/>
              <a:defRPr lang="ru-RU" sz="1400" b="0" strike="noStrike" spc="-1">
                <a:solidFill>
                  <a:srgbClr val="000000"/>
                </a:solidFill>
                <a:latin typeface="Times New Roman"/>
              </a:defRPr>
            </a:lvl1pPr>
          </a:lstStyle>
          <a:p>
            <a:pPr indent="0">
              <a:buNone/>
            </a:pPr>
            <a:r>
              <a:rPr lang="ru-RU" sz="1400" b="0" strike="noStrike" spc="-1">
                <a:solidFill>
                  <a:srgbClr val="000000"/>
                </a:solidFill>
                <a:latin typeface="Times New Roman"/>
              </a:rPr>
              <a:t>&lt;нижний колонтитул&gt;</a:t>
            </a:r>
          </a:p>
        </p:txBody>
      </p:sp>
      <p:sp>
        <p:nvSpPr>
          <p:cNvPr id="541" name="PlaceHolder 6"/>
          <p:cNvSpPr>
            <a:spLocks noGrp="1"/>
          </p:cNvSpPr>
          <p:nvPr>
            <p:ph type="sldNum" idx="37"/>
          </p:nvPr>
        </p:nvSpPr>
        <p:spPr>
          <a:xfrm>
            <a:off x="4278960" y="10157400"/>
            <a:ext cx="3280680" cy="534240"/>
          </a:xfrm>
          <a:prstGeom prst="rect">
            <a:avLst/>
          </a:prstGeom>
          <a:noFill/>
          <a:ln w="0">
            <a:noFill/>
          </a:ln>
        </p:spPr>
        <p:txBody>
          <a:bodyPr lIns="0" tIns="0" rIns="0" bIns="0" anchor="b">
            <a:noAutofit/>
          </a:bodyPr>
          <a:lstStyle>
            <a:lvl1pPr indent="0" algn="r">
              <a:buNone/>
              <a:defRPr lang="ru-RU" sz="1400" b="0" strike="noStrike" spc="-1">
                <a:solidFill>
                  <a:srgbClr val="000000"/>
                </a:solidFill>
                <a:latin typeface="Times New Roman"/>
              </a:defRPr>
            </a:lvl1pPr>
          </a:lstStyle>
          <a:p>
            <a:pPr indent="0" algn="r">
              <a:buNone/>
            </a:pPr>
            <a:fld id="{217FD607-6C51-4138-A7E3-FD388D58C72D}" type="slidenum">
              <a:rPr lang="ru-RU" sz="1400" b="0" strike="noStrike" spc="-1">
                <a:solidFill>
                  <a:srgbClr val="000000"/>
                </a:solidFill>
                <a:latin typeface="Times New Roman"/>
              </a:rPr>
              <a:t>‹#›</a:t>
            </a:fld>
            <a:endParaRPr lang="ru-RU" sz="14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2" name="PlaceHolder 1"/>
          <p:cNvSpPr>
            <a:spLocks noGrp="1" noRot="1" noChangeAspect="1"/>
          </p:cNvSpPr>
          <p:nvPr>
            <p:ph type="sldImg"/>
          </p:nvPr>
        </p:nvSpPr>
        <p:spPr>
          <a:xfrm>
            <a:off x="1143000" y="685800"/>
            <a:ext cx="4572000" cy="3429000"/>
          </a:xfrm>
          <a:prstGeom prst="rect">
            <a:avLst/>
          </a:prstGeom>
          <a:ln w="0">
            <a:noFill/>
          </a:ln>
        </p:spPr>
      </p:sp>
      <p:sp>
        <p:nvSpPr>
          <p:cNvPr id="1303" name="PlaceHolder 2"/>
          <p:cNvSpPr>
            <a:spLocks noGrp="1"/>
          </p:cNvSpPr>
          <p:nvPr>
            <p:ph type="body"/>
          </p:nvPr>
        </p:nvSpPr>
        <p:spPr>
          <a:xfrm>
            <a:off x="685800" y="4343400"/>
            <a:ext cx="5486040" cy="4114440"/>
          </a:xfrm>
          <a:prstGeom prst="rect">
            <a:avLst/>
          </a:prstGeom>
          <a:noFill/>
          <a:ln w="0">
            <a:noFill/>
          </a:ln>
        </p:spPr>
        <p:txBody>
          <a:bodyPr anchor="t">
            <a:normAutofit/>
          </a:bodyPr>
          <a:lstStyle/>
          <a:p>
            <a:pPr marL="216000" indent="0">
              <a:buNone/>
            </a:pPr>
            <a:endParaRPr lang="ru-RU" sz="1800" b="0" strike="noStrike" spc="-1">
              <a:solidFill>
                <a:srgbClr val="000000"/>
              </a:solidFill>
              <a:latin typeface="Arial"/>
            </a:endParaRPr>
          </a:p>
        </p:txBody>
      </p:sp>
      <p:sp>
        <p:nvSpPr>
          <p:cNvPr id="1304" name="PlaceHolder 3"/>
          <p:cNvSpPr>
            <a:spLocks noGrp="1"/>
          </p:cNvSpPr>
          <p:nvPr>
            <p:ph type="sldNum" idx="42"/>
          </p:nvPr>
        </p:nvSpPr>
        <p:spPr>
          <a:xfrm>
            <a:off x="3884760" y="8685360"/>
            <a:ext cx="2971440" cy="45684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mn-lt"/>
                <a:ea typeface="+mn-ea"/>
              </a:defRPr>
            </a:lvl1pPr>
          </a:lstStyle>
          <a:p>
            <a:pPr indent="0" algn="r">
              <a:lnSpc>
                <a:spcPct val="100000"/>
              </a:lnSpc>
              <a:buNone/>
            </a:pPr>
            <a:fld id="{41645BD0-6BF1-4659-B48D-7D679B99A18C}" type="slidenum">
              <a:rPr lang="en-US" sz="1200" b="0" strike="noStrike" spc="-1">
                <a:solidFill>
                  <a:srgbClr val="000000"/>
                </a:solidFill>
                <a:latin typeface="+mn-lt"/>
                <a:ea typeface="+mn-ea"/>
              </a:rPr>
              <a:t>1</a:t>
            </a:fld>
            <a:endParaRPr lang="ru-RU" sz="1200" b="0" strike="noStrike" spc="-1">
              <a:solidFill>
                <a:srgbClr val="000000"/>
              </a:solidFill>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5" name="PlaceHolder 1"/>
          <p:cNvSpPr>
            <a:spLocks noGrp="1" noRot="1" noChangeAspect="1"/>
          </p:cNvSpPr>
          <p:nvPr>
            <p:ph type="sldImg"/>
          </p:nvPr>
        </p:nvSpPr>
        <p:spPr>
          <a:xfrm>
            <a:off x="1143000" y="685800"/>
            <a:ext cx="4572000" cy="3429000"/>
          </a:xfrm>
          <a:prstGeom prst="rect">
            <a:avLst/>
          </a:prstGeom>
          <a:ln w="0">
            <a:noFill/>
          </a:ln>
        </p:spPr>
      </p:sp>
      <p:sp>
        <p:nvSpPr>
          <p:cNvPr id="1336" name="PlaceHolder 2"/>
          <p:cNvSpPr>
            <a:spLocks noGrp="1"/>
          </p:cNvSpPr>
          <p:nvPr>
            <p:ph type="body"/>
          </p:nvPr>
        </p:nvSpPr>
        <p:spPr>
          <a:xfrm>
            <a:off x="685800" y="4343400"/>
            <a:ext cx="5486040" cy="4114440"/>
          </a:xfrm>
          <a:prstGeom prst="rect">
            <a:avLst/>
          </a:prstGeom>
          <a:noFill/>
          <a:ln w="0">
            <a:noFill/>
          </a:ln>
        </p:spPr>
        <p:txBody>
          <a:bodyPr anchor="t">
            <a:noAutofit/>
          </a:bodyPr>
          <a:lstStyle/>
          <a:p>
            <a:pPr marL="216000" indent="0">
              <a:lnSpc>
                <a:spcPct val="100000"/>
              </a:lnSpc>
              <a:buNone/>
            </a:pPr>
            <a:r>
              <a:rPr lang="ru-RU" sz="2000" b="0" strike="noStrike" spc="-1">
                <a:solidFill>
                  <a:srgbClr val="000000"/>
                </a:solidFill>
                <a:latin typeface="Arial"/>
              </a:rPr>
              <a:t>Почему же именно с 17 по 26 день цикла необходимо назначать прогестерон?</a:t>
            </a:r>
          </a:p>
          <a:p>
            <a:pPr marL="216000" indent="0" algn="just">
              <a:lnSpc>
                <a:spcPct val="100000"/>
              </a:lnSpc>
              <a:buNone/>
            </a:pPr>
            <a:r>
              <a:rPr lang="ru-RU" sz="1200" b="0" strike="noStrike" spc="-1">
                <a:solidFill>
                  <a:srgbClr val="002060"/>
                </a:solidFill>
                <a:latin typeface="Arial"/>
              </a:rPr>
              <a:t>Т.к. в физиологическом цикле именно с 17 дня цикла происходит расцвет желтого тела и начинается максимальный синтез прогестерона в желтом теле яичника, а с 26 дня цикла желтое тело редуцируется и прекращает синтез прогестерона.</a:t>
            </a:r>
            <a:endParaRPr lang="ru-RU" sz="1200" b="0" strike="noStrike" spc="-1">
              <a:solidFill>
                <a:srgbClr val="000000"/>
              </a:solidFill>
              <a:latin typeface="Arial"/>
            </a:endParaRPr>
          </a:p>
          <a:p>
            <a:pPr marL="216000" indent="0">
              <a:lnSpc>
                <a:spcPct val="100000"/>
              </a:lnSpc>
              <a:buNone/>
            </a:pPr>
            <a:endParaRPr lang="ru-RU" sz="1200" b="0" strike="noStrike" spc="-1">
              <a:solidFill>
                <a:srgbClr val="000000"/>
              </a:solidFill>
              <a:latin typeface="Arial"/>
            </a:endParaRPr>
          </a:p>
        </p:txBody>
      </p:sp>
      <p:sp>
        <p:nvSpPr>
          <p:cNvPr id="1337" name="PlaceHolder 3"/>
          <p:cNvSpPr>
            <a:spLocks noGrp="1"/>
          </p:cNvSpPr>
          <p:nvPr>
            <p:ph type="sldNum" idx="53"/>
          </p:nvPr>
        </p:nvSpPr>
        <p:spPr>
          <a:xfrm>
            <a:off x="3884760" y="8685360"/>
            <a:ext cx="2971440" cy="45684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mn-lt"/>
                <a:ea typeface="+mn-ea"/>
              </a:defRPr>
            </a:lvl1pPr>
          </a:lstStyle>
          <a:p>
            <a:pPr indent="0" algn="r">
              <a:lnSpc>
                <a:spcPct val="100000"/>
              </a:lnSpc>
              <a:buNone/>
            </a:pPr>
            <a:fld id="{2B918DD3-1C1C-4A52-A5BD-CBDC6C96B7BB}" type="slidenum">
              <a:rPr lang="en-US" sz="1200" b="0" strike="noStrike" spc="-1">
                <a:solidFill>
                  <a:srgbClr val="000000"/>
                </a:solidFill>
                <a:latin typeface="+mn-lt"/>
                <a:ea typeface="+mn-ea"/>
              </a:rPr>
              <a:t>18</a:t>
            </a:fld>
            <a:endParaRPr lang="ru-RU" sz="1200" b="0" strike="noStrike" spc="-1">
              <a:solidFill>
                <a:srgbClr val="000000"/>
              </a:solidFill>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8" name="PlaceHolder 1"/>
          <p:cNvSpPr>
            <a:spLocks noGrp="1"/>
          </p:cNvSpPr>
          <p:nvPr>
            <p:ph type="sldNum" idx="54"/>
          </p:nvPr>
        </p:nvSpPr>
        <p:spPr>
          <a:xfrm>
            <a:off x="3884760" y="8685360"/>
            <a:ext cx="2971440" cy="45684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98CDC8EF-05E0-47FF-A5AC-F2E5611E91BA}" type="slidenum">
              <a:rPr lang="en-US" sz="1200" b="0" strike="noStrike" spc="-1">
                <a:solidFill>
                  <a:srgbClr val="000000"/>
                </a:solidFill>
                <a:latin typeface="Times New Roman"/>
              </a:rPr>
              <a:t>19</a:t>
            </a:fld>
            <a:endParaRPr lang="ru-RU" sz="1200" b="0" strike="noStrike" spc="-1">
              <a:solidFill>
                <a:srgbClr val="000000"/>
              </a:solidFill>
              <a:latin typeface="Times New Roman"/>
            </a:endParaRPr>
          </a:p>
        </p:txBody>
      </p:sp>
      <p:sp>
        <p:nvSpPr>
          <p:cNvPr id="1339" name="PlaceHolder 2"/>
          <p:cNvSpPr>
            <a:spLocks noGrp="1" noRot="1" noChangeAspect="1"/>
          </p:cNvSpPr>
          <p:nvPr>
            <p:ph type="sldImg"/>
          </p:nvPr>
        </p:nvSpPr>
        <p:spPr>
          <a:xfrm>
            <a:off x="1143000" y="685800"/>
            <a:ext cx="4571640" cy="3428640"/>
          </a:xfrm>
          <a:prstGeom prst="rect">
            <a:avLst/>
          </a:prstGeom>
          <a:ln w="0">
            <a:noFill/>
          </a:ln>
        </p:spPr>
      </p:sp>
      <p:sp>
        <p:nvSpPr>
          <p:cNvPr id="1340" name="PlaceHolder 3"/>
          <p:cNvSpPr>
            <a:spLocks noGrp="1"/>
          </p:cNvSpPr>
          <p:nvPr>
            <p:ph type="body"/>
          </p:nvPr>
        </p:nvSpPr>
        <p:spPr>
          <a:xfrm>
            <a:off x="685800" y="4343400"/>
            <a:ext cx="5486040" cy="4114440"/>
          </a:xfrm>
          <a:prstGeom prst="rect">
            <a:avLst/>
          </a:prstGeom>
          <a:noFill/>
          <a:ln w="0">
            <a:noFill/>
          </a:ln>
        </p:spPr>
        <p:txBody>
          <a:bodyPr anchor="t">
            <a:noAutofit/>
          </a:bodyPr>
          <a:lstStyle/>
          <a:p>
            <a:pPr marL="216000" indent="0">
              <a:lnSpc>
                <a:spcPct val="90000"/>
              </a:lnSpc>
              <a:buNone/>
            </a:pPr>
            <a:r>
              <a:rPr lang="ru-RU" sz="1000" b="0" strike="noStrike" spc="-1">
                <a:solidFill>
                  <a:srgbClr val="000000"/>
                </a:solidFill>
                <a:latin typeface="Arial"/>
              </a:rPr>
              <a:t>Олиго-аменорея при ожирении</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 name="PlaceHolder 1"/>
          <p:cNvSpPr>
            <a:spLocks noGrp="1" noRot="1" noChangeAspect="1"/>
          </p:cNvSpPr>
          <p:nvPr>
            <p:ph type="sldImg"/>
          </p:nvPr>
        </p:nvSpPr>
        <p:spPr>
          <a:xfrm>
            <a:off x="1143000" y="685800"/>
            <a:ext cx="4571640" cy="3428640"/>
          </a:xfrm>
          <a:prstGeom prst="rect">
            <a:avLst/>
          </a:prstGeom>
          <a:ln w="0">
            <a:noFill/>
          </a:ln>
        </p:spPr>
      </p:sp>
      <p:sp>
        <p:nvSpPr>
          <p:cNvPr id="1342" name="PlaceHolder 2"/>
          <p:cNvSpPr>
            <a:spLocks noGrp="1"/>
          </p:cNvSpPr>
          <p:nvPr>
            <p:ph type="body"/>
          </p:nvPr>
        </p:nvSpPr>
        <p:spPr>
          <a:xfrm>
            <a:off x="685800" y="4343400"/>
            <a:ext cx="5486040" cy="4114440"/>
          </a:xfrm>
          <a:prstGeom prst="rect">
            <a:avLst/>
          </a:prstGeom>
          <a:noFill/>
          <a:ln w="0">
            <a:noFill/>
          </a:ln>
        </p:spPr>
        <p:txBody>
          <a:bodyPr anchor="t">
            <a:noAutofit/>
          </a:bodyPr>
          <a:lstStyle/>
          <a:p>
            <a:pPr marL="216000" indent="0">
              <a:buNone/>
            </a:pPr>
            <a:endParaRPr lang="ru-RU" sz="1800" b="0" strike="noStrike" spc="-1">
              <a:solidFill>
                <a:srgbClr val="000000"/>
              </a:solidFill>
              <a:latin typeface="Arial"/>
            </a:endParaRPr>
          </a:p>
        </p:txBody>
      </p:sp>
      <p:sp>
        <p:nvSpPr>
          <p:cNvPr id="1343" name="PlaceHolder 3"/>
          <p:cNvSpPr>
            <a:spLocks noGrp="1"/>
          </p:cNvSpPr>
          <p:nvPr>
            <p:ph type="sldNum" idx="55"/>
          </p:nvPr>
        </p:nvSpPr>
        <p:spPr>
          <a:xfrm>
            <a:off x="3884760" y="8685360"/>
            <a:ext cx="2971440" cy="45684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mn-lt"/>
                <a:ea typeface="+mn-ea"/>
              </a:defRPr>
            </a:lvl1pPr>
          </a:lstStyle>
          <a:p>
            <a:pPr indent="0" algn="r">
              <a:lnSpc>
                <a:spcPct val="100000"/>
              </a:lnSpc>
              <a:buNone/>
            </a:pPr>
            <a:fld id="{636F7412-DB31-4B57-BB04-B8114967C6C4}" type="slidenum">
              <a:rPr lang="en-US" sz="1200" b="0" strike="noStrike" spc="-1">
                <a:solidFill>
                  <a:srgbClr val="000000"/>
                </a:solidFill>
                <a:latin typeface="+mn-lt"/>
                <a:ea typeface="+mn-ea"/>
              </a:rPr>
              <a:t>20</a:t>
            </a:fld>
            <a:endParaRPr lang="ru-RU" sz="1200" b="0" strike="noStrike" spc="-1">
              <a:solidFill>
                <a:srgbClr val="000000"/>
              </a:solidFill>
              <a:latin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4" name="PlaceHolder 1"/>
          <p:cNvSpPr>
            <a:spLocks noGrp="1" noRot="1" noChangeAspect="1"/>
          </p:cNvSpPr>
          <p:nvPr>
            <p:ph type="sldImg"/>
          </p:nvPr>
        </p:nvSpPr>
        <p:spPr>
          <a:xfrm>
            <a:off x="1143000" y="685800"/>
            <a:ext cx="4571640" cy="3428640"/>
          </a:xfrm>
          <a:prstGeom prst="rect">
            <a:avLst/>
          </a:prstGeom>
          <a:ln w="0">
            <a:noFill/>
          </a:ln>
        </p:spPr>
      </p:sp>
      <p:sp>
        <p:nvSpPr>
          <p:cNvPr id="1345" name="PlaceHolder 2"/>
          <p:cNvSpPr>
            <a:spLocks noGrp="1"/>
          </p:cNvSpPr>
          <p:nvPr>
            <p:ph type="body"/>
          </p:nvPr>
        </p:nvSpPr>
        <p:spPr>
          <a:xfrm>
            <a:off x="685800" y="4343400"/>
            <a:ext cx="5486040" cy="4114440"/>
          </a:xfrm>
          <a:prstGeom prst="rect">
            <a:avLst/>
          </a:prstGeom>
          <a:noFill/>
          <a:ln w="0">
            <a:noFill/>
          </a:ln>
        </p:spPr>
        <p:txBody>
          <a:bodyPr anchor="t">
            <a:noAutofit/>
          </a:bodyPr>
          <a:lstStyle/>
          <a:p>
            <a:pPr marL="216000" indent="0">
              <a:buNone/>
            </a:pPr>
            <a:endParaRPr lang="ru-RU" sz="1800" b="0" strike="noStrike" spc="-1">
              <a:solidFill>
                <a:srgbClr val="000000"/>
              </a:solidFill>
              <a:latin typeface="Arial"/>
            </a:endParaRPr>
          </a:p>
        </p:txBody>
      </p:sp>
      <p:sp>
        <p:nvSpPr>
          <p:cNvPr id="1346" name="PlaceHolder 3"/>
          <p:cNvSpPr>
            <a:spLocks noGrp="1"/>
          </p:cNvSpPr>
          <p:nvPr>
            <p:ph type="sldNum" idx="56"/>
          </p:nvPr>
        </p:nvSpPr>
        <p:spPr>
          <a:xfrm>
            <a:off x="3884760" y="8685360"/>
            <a:ext cx="2971440" cy="45684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mn-lt"/>
                <a:ea typeface="+mn-ea"/>
              </a:defRPr>
            </a:lvl1pPr>
          </a:lstStyle>
          <a:p>
            <a:pPr indent="0" algn="r">
              <a:lnSpc>
                <a:spcPct val="100000"/>
              </a:lnSpc>
              <a:buNone/>
            </a:pPr>
            <a:fld id="{574DC417-126C-407A-9DB6-120FA019C09F}" type="slidenum">
              <a:rPr lang="en-US" sz="1200" b="0" strike="noStrike" spc="-1">
                <a:solidFill>
                  <a:srgbClr val="000000"/>
                </a:solidFill>
                <a:latin typeface="+mn-lt"/>
                <a:ea typeface="+mn-ea"/>
              </a:rPr>
              <a:t>21</a:t>
            </a:fld>
            <a:endParaRPr lang="ru-RU" sz="1200" b="0" strike="noStrike" spc="-1">
              <a:solidFill>
                <a:srgbClr val="000000"/>
              </a:solidFill>
              <a:latin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7" name="PlaceHolder 1"/>
          <p:cNvSpPr>
            <a:spLocks noGrp="1" noRot="1" noChangeAspect="1"/>
          </p:cNvSpPr>
          <p:nvPr>
            <p:ph type="sldImg"/>
          </p:nvPr>
        </p:nvSpPr>
        <p:spPr>
          <a:xfrm>
            <a:off x="1371600" y="1143000"/>
            <a:ext cx="4114800" cy="3086100"/>
          </a:xfrm>
          <a:prstGeom prst="rect">
            <a:avLst/>
          </a:prstGeom>
          <a:ln w="0">
            <a:noFill/>
          </a:ln>
        </p:spPr>
      </p:sp>
      <p:sp>
        <p:nvSpPr>
          <p:cNvPr id="1348" name="PlaceHolder 2"/>
          <p:cNvSpPr>
            <a:spLocks noGrp="1"/>
          </p:cNvSpPr>
          <p:nvPr>
            <p:ph type="body"/>
          </p:nvPr>
        </p:nvSpPr>
        <p:spPr>
          <a:xfrm>
            <a:off x="685800" y="4343400"/>
            <a:ext cx="5486040" cy="4114440"/>
          </a:xfrm>
          <a:prstGeom prst="rect">
            <a:avLst/>
          </a:prstGeom>
          <a:noFill/>
          <a:ln w="0">
            <a:noFill/>
          </a:ln>
        </p:spPr>
        <p:txBody>
          <a:bodyPr anchor="t">
            <a:noAutofit/>
          </a:bodyPr>
          <a:lstStyle/>
          <a:p>
            <a:pPr indent="0">
              <a:lnSpc>
                <a:spcPct val="100000"/>
              </a:lnSpc>
              <a:buNone/>
              <a:tabLst>
                <a:tab pos="0" algn="l"/>
              </a:tabLst>
            </a:pPr>
            <a:r>
              <a:rPr lang="ru-RU" sz="1200" b="0" strike="noStrike" spc="-1">
                <a:solidFill>
                  <a:srgbClr val="000000"/>
                </a:solidFill>
                <a:latin typeface="+mn-lt"/>
                <a:ea typeface="+mn-ea"/>
              </a:rPr>
              <a:t>У пациенток с функциональными НМЦ в 1,5 раза чаще встречаются депрессивные состояния. </a:t>
            </a:r>
            <a:endParaRPr lang="ru-RU" sz="1200" b="0" strike="noStrike" spc="-1">
              <a:solidFill>
                <a:srgbClr val="000000"/>
              </a:solidFill>
              <a:latin typeface="Arial"/>
            </a:endParaRPr>
          </a:p>
          <a:p>
            <a:pPr indent="0">
              <a:lnSpc>
                <a:spcPct val="100000"/>
              </a:lnSpc>
              <a:buNone/>
              <a:tabLst>
                <a:tab pos="0" algn="l"/>
              </a:tabLst>
            </a:pPr>
            <a:r>
              <a:rPr lang="ru-RU" sz="1200" b="0" strike="noStrike" spc="-1">
                <a:solidFill>
                  <a:srgbClr val="000000"/>
                </a:solidFill>
                <a:latin typeface="+mn-lt"/>
                <a:ea typeface="+mn-ea"/>
              </a:rPr>
              <a:t>Ученые связывают эти изменения с падением уровня прогестерона и его метаболитов, в частности метаболита аллопрегнанолога. Эти гормональные изменения могут являться причиной повышения риска развития депрессивных расстройств.</a:t>
            </a:r>
            <a:endParaRPr lang="ru-RU" sz="1200" b="0" strike="noStrike" spc="-1">
              <a:solidFill>
                <a:srgbClr val="000000"/>
              </a:solidFill>
              <a:latin typeface="Arial"/>
            </a:endParaRPr>
          </a:p>
          <a:p>
            <a:pPr indent="0">
              <a:lnSpc>
                <a:spcPct val="100000"/>
              </a:lnSpc>
              <a:buNone/>
              <a:tabLst>
                <a:tab pos="0" algn="l"/>
              </a:tabLst>
            </a:pPr>
            <a:endParaRPr lang="ru-RU" sz="1200" b="0" strike="noStrike" spc="-1">
              <a:solidFill>
                <a:srgbClr val="000000"/>
              </a:solidFill>
              <a:latin typeface="Arial"/>
            </a:endParaRPr>
          </a:p>
        </p:txBody>
      </p:sp>
      <p:sp>
        <p:nvSpPr>
          <p:cNvPr id="1349" name="PlaceHolder 3"/>
          <p:cNvSpPr>
            <a:spLocks noGrp="1"/>
          </p:cNvSpPr>
          <p:nvPr>
            <p:ph type="sldNum" idx="57"/>
          </p:nvPr>
        </p:nvSpPr>
        <p:spPr>
          <a:xfrm>
            <a:off x="3884760" y="8685360"/>
            <a:ext cx="2971440" cy="45684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mn-lt"/>
                <a:ea typeface="+mn-ea"/>
              </a:defRPr>
            </a:lvl1pPr>
          </a:lstStyle>
          <a:p>
            <a:pPr indent="0" algn="r">
              <a:lnSpc>
                <a:spcPct val="100000"/>
              </a:lnSpc>
              <a:buNone/>
            </a:pPr>
            <a:fld id="{C0BC0651-9916-4FF1-81C8-19A76B4D485D}" type="slidenum">
              <a:rPr lang="en-US" sz="1200" b="0" strike="noStrike" spc="-1">
                <a:solidFill>
                  <a:srgbClr val="000000"/>
                </a:solidFill>
                <a:latin typeface="+mn-lt"/>
                <a:ea typeface="+mn-ea"/>
              </a:rPr>
              <a:t>22</a:t>
            </a:fld>
            <a:endParaRPr lang="ru-RU" sz="1200" b="0" strike="noStrike" spc="-1">
              <a:solidFill>
                <a:srgbClr val="000000"/>
              </a:solidFill>
              <a:latin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0" name="PlaceHolder 1"/>
          <p:cNvSpPr>
            <a:spLocks noGrp="1" noRot="1" noChangeAspect="1"/>
          </p:cNvSpPr>
          <p:nvPr>
            <p:ph type="sldImg"/>
          </p:nvPr>
        </p:nvSpPr>
        <p:spPr>
          <a:xfrm>
            <a:off x="1143000" y="685800"/>
            <a:ext cx="4572000" cy="3429000"/>
          </a:xfrm>
          <a:prstGeom prst="rect">
            <a:avLst/>
          </a:prstGeom>
          <a:ln w="0">
            <a:noFill/>
          </a:ln>
        </p:spPr>
      </p:sp>
      <p:sp>
        <p:nvSpPr>
          <p:cNvPr id="1351" name="PlaceHolder 2"/>
          <p:cNvSpPr>
            <a:spLocks noGrp="1"/>
          </p:cNvSpPr>
          <p:nvPr>
            <p:ph type="body"/>
          </p:nvPr>
        </p:nvSpPr>
        <p:spPr>
          <a:xfrm>
            <a:off x="685800" y="4343400"/>
            <a:ext cx="5486040" cy="4114440"/>
          </a:xfrm>
          <a:prstGeom prst="rect">
            <a:avLst/>
          </a:prstGeom>
          <a:noFill/>
          <a:ln w="0">
            <a:noFill/>
          </a:ln>
        </p:spPr>
        <p:txBody>
          <a:bodyPr anchor="t">
            <a:noAutofit/>
          </a:bodyPr>
          <a:lstStyle/>
          <a:p>
            <a:pPr marL="216000" indent="0">
              <a:lnSpc>
                <a:spcPct val="100000"/>
              </a:lnSpc>
              <a:buNone/>
            </a:pPr>
            <a:r>
              <a:rPr lang="ru-RU" sz="1200" b="0" strike="noStrike" spc="-1">
                <a:solidFill>
                  <a:srgbClr val="000000"/>
                </a:solidFill>
                <a:latin typeface="Arial"/>
              </a:rPr>
              <a:t>В случае недостаточности лютеиновой фазы Утрожестан естественно и физиологично восполняет дефицит прогестерона и способствует нормализации уровня кортизола за счет α-метаболита аллопрегнанолона, чем достигается стразу несколько клинических целей: нормализуется менструальный цикл, снижается уровень кортизола, а следовательно купируется тревожность и депрессия (нормализуется психо-эмоциональное состояние).</a:t>
            </a:r>
          </a:p>
        </p:txBody>
      </p:sp>
      <p:sp>
        <p:nvSpPr>
          <p:cNvPr id="1352" name="PlaceHolder 3"/>
          <p:cNvSpPr>
            <a:spLocks noGrp="1"/>
          </p:cNvSpPr>
          <p:nvPr>
            <p:ph type="sldNum" idx="58"/>
          </p:nvPr>
        </p:nvSpPr>
        <p:spPr>
          <a:xfrm>
            <a:off x="3884760" y="8685360"/>
            <a:ext cx="2971440" cy="45684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64D8524D-5D76-4B51-8D9D-693B95115F69}" type="slidenum">
              <a:rPr lang="en-US" sz="1200" b="0" strike="noStrike" spc="-1">
                <a:solidFill>
                  <a:srgbClr val="000000"/>
                </a:solidFill>
                <a:latin typeface="Times New Roman"/>
              </a:rPr>
              <a:t>23</a:t>
            </a:fld>
            <a:endParaRPr lang="ru-RU" sz="1200" b="0" strike="noStrike" spc="-1">
              <a:solidFill>
                <a:srgbClr val="000000"/>
              </a:solidFill>
              <a:latin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3" name="PlaceHolder 1"/>
          <p:cNvSpPr>
            <a:spLocks noGrp="1" noRot="1" noChangeAspect="1"/>
          </p:cNvSpPr>
          <p:nvPr>
            <p:ph type="sldImg"/>
          </p:nvPr>
        </p:nvSpPr>
        <p:spPr>
          <a:xfrm>
            <a:off x="1143000" y="685800"/>
            <a:ext cx="4571640" cy="3428640"/>
          </a:xfrm>
          <a:prstGeom prst="rect">
            <a:avLst/>
          </a:prstGeom>
          <a:ln w="0">
            <a:noFill/>
          </a:ln>
        </p:spPr>
      </p:sp>
      <p:sp>
        <p:nvSpPr>
          <p:cNvPr id="1354" name="PlaceHolder 2"/>
          <p:cNvSpPr>
            <a:spLocks noGrp="1"/>
          </p:cNvSpPr>
          <p:nvPr>
            <p:ph type="body"/>
          </p:nvPr>
        </p:nvSpPr>
        <p:spPr>
          <a:xfrm>
            <a:off x="685800" y="4343400"/>
            <a:ext cx="5486040" cy="4114440"/>
          </a:xfrm>
          <a:prstGeom prst="rect">
            <a:avLst/>
          </a:prstGeom>
          <a:noFill/>
          <a:ln w="0">
            <a:noFill/>
          </a:ln>
        </p:spPr>
        <p:txBody>
          <a:bodyPr anchor="t">
            <a:noAutofit/>
          </a:bodyPr>
          <a:lstStyle/>
          <a:p>
            <a:pPr marL="216000" indent="0">
              <a:buNone/>
            </a:pPr>
            <a:endParaRPr lang="ru-RU" sz="1800" b="0" strike="noStrike" spc="-1">
              <a:solidFill>
                <a:srgbClr val="000000"/>
              </a:solidFill>
              <a:latin typeface="Arial"/>
            </a:endParaRPr>
          </a:p>
        </p:txBody>
      </p:sp>
      <p:sp>
        <p:nvSpPr>
          <p:cNvPr id="1355" name="PlaceHolder 3"/>
          <p:cNvSpPr>
            <a:spLocks noGrp="1"/>
          </p:cNvSpPr>
          <p:nvPr>
            <p:ph type="sldNum" idx="59"/>
          </p:nvPr>
        </p:nvSpPr>
        <p:spPr>
          <a:xfrm>
            <a:off x="3884760" y="8685360"/>
            <a:ext cx="2971440" cy="45684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mn-lt"/>
                <a:ea typeface="+mn-ea"/>
              </a:defRPr>
            </a:lvl1pPr>
          </a:lstStyle>
          <a:p>
            <a:pPr indent="0" algn="r">
              <a:lnSpc>
                <a:spcPct val="100000"/>
              </a:lnSpc>
              <a:buNone/>
            </a:pPr>
            <a:fld id="{D19777C5-F659-4B8D-B3D1-0729BA5054D3}" type="slidenum">
              <a:rPr lang="en-US" sz="1200" b="0" strike="noStrike" spc="-1">
                <a:solidFill>
                  <a:srgbClr val="000000"/>
                </a:solidFill>
                <a:latin typeface="+mn-lt"/>
                <a:ea typeface="+mn-ea"/>
              </a:rPr>
              <a:t>24</a:t>
            </a:fld>
            <a:endParaRPr lang="ru-RU" sz="1200" b="0" strike="noStrike" spc="-1">
              <a:solidFill>
                <a:srgbClr val="000000"/>
              </a:solidFill>
              <a:latin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6" name="PlaceHolder 1"/>
          <p:cNvSpPr>
            <a:spLocks noGrp="1" noRot="1" noChangeAspect="1"/>
          </p:cNvSpPr>
          <p:nvPr>
            <p:ph type="sldImg"/>
          </p:nvPr>
        </p:nvSpPr>
        <p:spPr>
          <a:xfrm>
            <a:off x="1143000" y="685800"/>
            <a:ext cx="4572000" cy="3429000"/>
          </a:xfrm>
          <a:prstGeom prst="rect">
            <a:avLst/>
          </a:prstGeom>
          <a:ln w="0">
            <a:noFill/>
          </a:ln>
        </p:spPr>
      </p:sp>
      <p:sp>
        <p:nvSpPr>
          <p:cNvPr id="1357" name="PlaceHolder 2"/>
          <p:cNvSpPr>
            <a:spLocks noGrp="1"/>
          </p:cNvSpPr>
          <p:nvPr>
            <p:ph type="body"/>
          </p:nvPr>
        </p:nvSpPr>
        <p:spPr>
          <a:xfrm>
            <a:off x="685800" y="4343400"/>
            <a:ext cx="5486040" cy="4114440"/>
          </a:xfrm>
          <a:prstGeom prst="rect">
            <a:avLst/>
          </a:prstGeom>
          <a:noFill/>
          <a:ln w="0">
            <a:noFill/>
          </a:ln>
        </p:spPr>
        <p:txBody>
          <a:bodyPr anchor="t">
            <a:noAutofit/>
          </a:bodyPr>
          <a:lstStyle/>
          <a:p>
            <a:pPr marL="216000" indent="0">
              <a:buNone/>
            </a:pPr>
            <a:endParaRPr lang="ru-RU" sz="1800" b="0" strike="noStrike" spc="-1">
              <a:solidFill>
                <a:srgbClr val="000000"/>
              </a:solidFill>
              <a:latin typeface="Arial"/>
            </a:endParaRPr>
          </a:p>
        </p:txBody>
      </p:sp>
      <p:sp>
        <p:nvSpPr>
          <p:cNvPr id="1358" name="PlaceHolder 3"/>
          <p:cNvSpPr>
            <a:spLocks noGrp="1"/>
          </p:cNvSpPr>
          <p:nvPr>
            <p:ph type="sldNum" idx="60"/>
          </p:nvPr>
        </p:nvSpPr>
        <p:spPr>
          <a:xfrm>
            <a:off x="3884760" y="8685360"/>
            <a:ext cx="2971440" cy="456840"/>
          </a:xfrm>
          <a:prstGeom prst="rect">
            <a:avLst/>
          </a:prstGeom>
          <a:noFill/>
          <a:ln w="0">
            <a:noFill/>
          </a:ln>
        </p:spPr>
        <p:txBody>
          <a:bodyPr anchor="b">
            <a:noAutofit/>
          </a:bodyPr>
          <a:lstStyle>
            <a:lvl1pPr indent="0" algn="r">
              <a:lnSpc>
                <a:spcPct val="100000"/>
              </a:lnSpc>
              <a:buNone/>
              <a:defRPr lang="ru-RU" sz="1200" b="0" strike="noStrike" spc="-1">
                <a:solidFill>
                  <a:srgbClr val="000000"/>
                </a:solidFill>
                <a:latin typeface="+mn-lt"/>
                <a:ea typeface="+mn-ea"/>
              </a:defRPr>
            </a:lvl1pPr>
          </a:lstStyle>
          <a:p>
            <a:pPr indent="0" algn="r">
              <a:lnSpc>
                <a:spcPct val="100000"/>
              </a:lnSpc>
              <a:buNone/>
            </a:pPr>
            <a:fld id="{F851C6DC-C26E-47B1-9EC4-B21E5C2E1D93}" type="slidenum">
              <a:rPr lang="ru-RU" sz="1200" b="0" strike="noStrike" spc="-1">
                <a:solidFill>
                  <a:srgbClr val="000000"/>
                </a:solidFill>
                <a:latin typeface="+mn-lt"/>
                <a:ea typeface="+mn-ea"/>
              </a:rPr>
              <a:t>27</a:t>
            </a:fld>
            <a:endParaRPr lang="ru-RU" sz="1200" b="0" strike="noStrike" spc="-1">
              <a:solidFill>
                <a:srgbClr val="000000"/>
              </a:solidFill>
              <a:latin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9" name="PlaceHolder 1"/>
          <p:cNvSpPr>
            <a:spLocks noGrp="1" noRot="1" noChangeAspect="1"/>
          </p:cNvSpPr>
          <p:nvPr>
            <p:ph type="sldImg"/>
          </p:nvPr>
        </p:nvSpPr>
        <p:spPr>
          <a:xfrm>
            <a:off x="1143000" y="685800"/>
            <a:ext cx="4572000" cy="3429000"/>
          </a:xfrm>
          <a:prstGeom prst="rect">
            <a:avLst/>
          </a:prstGeom>
          <a:ln w="0">
            <a:noFill/>
          </a:ln>
        </p:spPr>
      </p:sp>
      <p:sp>
        <p:nvSpPr>
          <p:cNvPr id="1360" name="PlaceHolder 2"/>
          <p:cNvSpPr>
            <a:spLocks noGrp="1"/>
          </p:cNvSpPr>
          <p:nvPr>
            <p:ph type="body"/>
          </p:nvPr>
        </p:nvSpPr>
        <p:spPr>
          <a:xfrm>
            <a:off x="685800" y="4343400"/>
            <a:ext cx="5486040" cy="4114440"/>
          </a:xfrm>
          <a:prstGeom prst="rect">
            <a:avLst/>
          </a:prstGeom>
          <a:noFill/>
          <a:ln w="0">
            <a:noFill/>
          </a:ln>
        </p:spPr>
        <p:txBody>
          <a:bodyPr anchor="t">
            <a:noAutofit/>
          </a:bodyPr>
          <a:lstStyle/>
          <a:p>
            <a:pPr marL="216000" indent="0">
              <a:lnSpc>
                <a:spcPct val="100000"/>
              </a:lnSpc>
              <a:buNone/>
            </a:pPr>
            <a:r>
              <a:rPr lang="ru-RU" sz="2000" b="0" strike="noStrike" spc="-1">
                <a:solidFill>
                  <a:srgbClr val="000000"/>
                </a:solidFill>
                <a:latin typeface="Arial"/>
              </a:rPr>
              <a:t>Цель этого исследования состояла в том, чтобы оценить эффекты лечения мио-инозитолом у женщин с гирсутизмом; также учитывались изменения в структуре липидов и чувствительности к инсулину. Сорок шесть женщин с гирсутизмом были зарегистрированы в первом Институте акушерства и гинекологии и обследованы в начале исследования и после лечения мио-инозитолом в течение 6 месяцев. Индекс массы тела (ИМТ), гирсутизм, концентрация общего холестерина в сыворотке крови, холестерин липопротеинов высокой плотности (ЛПВП), холестерин липопротеинов низкой плотности (ЛПНП), триглицериды, аполипопротеин В, липопротеин (а), андрогены надпочечников и яичников в сыворотке, голодание оценивали концентрацию глюкозы и инсулина. Изменений ИМТ не наблюдалось. После терапии гирсутизм уменьшился (P &lt; 0,001). Концентрации общих андрогенов, ФСГ и ЛГ снижались, а концентрации эстрадиола увеличивались. Было небольшое незначительное снижение концентрации общего холестерина, увеличение концентрации холестерина ЛПВП и снижение концентрации холестерина ЛПНП. Значимых изменений концентрации триглицеридов, аполипопротеина В и липопротеина (а) в сыворотке не наблюдалось. Резистентность к инсулину (P &lt;0,01), проанализированная с помощью оценки модели гомеостаза, значительно снизилась после терапии. Введение перорального мио-инозитола значительно уменьшало гирсутизм и гиперандрогению и улучшало аномальный метаболический профиль у женщин с гирсутизмом. Резистентность к инсулину (P &lt;0,01), проанализированная с помощью оценки модели гомеостаза, значительно снизилась после терапии. Введение перорального мио-инозитола значительно уменьшало гирсутизм и гиперандрогению и улучшало аномальный метаболический профиль у женщин с гирсутизмом. Резистентность к инсулину (P &lt;0,01), проанализированная с помощью оценки модели гомеостаза, значительно снизилась после терапии. Введение перорального мио-инозитола значительно уменьшало гирсутизм и гиперандрогению и улучшало аномальный метаболический профиль у женщин с гирсутизмом</a:t>
            </a:r>
          </a:p>
        </p:txBody>
      </p:sp>
      <p:sp>
        <p:nvSpPr>
          <p:cNvPr id="1361" name="PlaceHolder 3"/>
          <p:cNvSpPr>
            <a:spLocks noGrp="1"/>
          </p:cNvSpPr>
          <p:nvPr>
            <p:ph type="sldNum" idx="61"/>
          </p:nvPr>
        </p:nvSpPr>
        <p:spPr>
          <a:xfrm>
            <a:off x="3884760" y="8685360"/>
            <a:ext cx="2971440" cy="45684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034AF2E0-291F-4443-918A-324725542CC8}" type="slidenum">
              <a:rPr lang="en-US" sz="1200" b="0" strike="noStrike" spc="-1">
                <a:solidFill>
                  <a:srgbClr val="000000"/>
                </a:solidFill>
                <a:latin typeface="Times New Roman"/>
              </a:rPr>
              <a:t>31</a:t>
            </a:fld>
            <a:endParaRPr lang="ru-RU" sz="1200" b="0" strike="noStrike" spc="-1">
              <a:solidFill>
                <a:srgbClr val="000000"/>
              </a:solidFill>
              <a:latin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2" name="PlaceHolder 1"/>
          <p:cNvSpPr>
            <a:spLocks noGrp="1" noRot="1" noChangeAspect="1"/>
          </p:cNvSpPr>
          <p:nvPr>
            <p:ph type="sldImg"/>
          </p:nvPr>
        </p:nvSpPr>
        <p:spPr>
          <a:xfrm>
            <a:off x="1143000" y="685800"/>
            <a:ext cx="4571640" cy="3428640"/>
          </a:xfrm>
          <a:prstGeom prst="rect">
            <a:avLst/>
          </a:prstGeom>
          <a:ln w="0">
            <a:noFill/>
          </a:ln>
        </p:spPr>
      </p:sp>
      <p:sp>
        <p:nvSpPr>
          <p:cNvPr id="1363" name="PlaceHolder 2"/>
          <p:cNvSpPr>
            <a:spLocks noGrp="1"/>
          </p:cNvSpPr>
          <p:nvPr>
            <p:ph type="body"/>
          </p:nvPr>
        </p:nvSpPr>
        <p:spPr>
          <a:xfrm>
            <a:off x="685800" y="4343400"/>
            <a:ext cx="5486040" cy="4114440"/>
          </a:xfrm>
          <a:prstGeom prst="rect">
            <a:avLst/>
          </a:prstGeom>
          <a:noFill/>
          <a:ln w="0">
            <a:noFill/>
          </a:ln>
        </p:spPr>
        <p:txBody>
          <a:bodyPr anchor="t">
            <a:noAutofit/>
          </a:bodyPr>
          <a:lstStyle/>
          <a:p>
            <a:pPr marL="216000" indent="0">
              <a:lnSpc>
                <a:spcPct val="100000"/>
              </a:lnSpc>
              <a:buNone/>
            </a:pPr>
            <a:r>
              <a:rPr lang="ru-RU" sz="2000" b="0" strike="noStrike" spc="-1">
                <a:solidFill>
                  <a:srgbClr val="000000"/>
                </a:solidFill>
                <a:latin typeface="Arial"/>
              </a:rPr>
              <a:t>Изучить влияниелечения Мио-инозитолом (препаратом, сенсибилизирующим инсулин) на циркулирующий инсулин, толерантность к глюкозе, овуляцию и концентрацию андрогенов в сыворотке крови у женщин с поликистозомСиндром яичников (СПКЯ). Сорок две женщиныс СПКЯ проходили лечение в двойном слепом исследованииМио-инозитолом плюс фолиевая кислота илитолько фолиевой кислотой в качестве плацебо. В группе, получавшей лечение сМио-инозитол общий тестостерон в сыворотке крови снизился с 99,5±7 до 34,8±4,3 нг/дл (группа плацебо: с 116,8±15 до 109±7,5 нг/дл;Р=0,003), и свободный тестостерон в сыворотке крови изот 0,85±0,1 до 0,24±0,33 нг/дл (группа плацебо:от 0,89±0,12 до 0,85±0,13 нг/дл; Р=0,01).Уровень триглицеридов в плазме снизился со 195±20 до95±17 мг/дл (группа плацебо: со 166±21 до148±19 мг/дл; Р=0,001). Систолическое артериальное давление снизилось со 131±2 до 127±2 мм рт. ст. (группа плацебо: со 128±1 до 130±1 мм рт. ст.;Р=0,002). Диастолическое артериальное давление снизилосьс 88±1 до 82±3 мм рт. ст. (группа плацебо: отОт 86±1 до 90±1 мм рт. ст.; Р=0,001). Площадь подкривой инсулина плазмы после перорального введения глюкозы уменьшилась с 8,54±1,149 до5,535±1,792 мкМЕ/мл/мин (группа плацебо: отОт 8,903±1,276 до 9,1±1,162 мкМЕ/мл/мин; Р=0,03).Индекс комплексной чувствительности всего организма к инсулину(ISIcomp) увеличился с 2,80±0,35до 5,05±0,59 мг-2/дл-2 (группа плацебо: от3,23±0,48 до 2,81±0,54 мг-2/дл-2; Р&lt;0,002). 16из 23 женщин группы Мио-инозитола овулировали (4 из 19 в группе плацебо). Лечениепациентов с СПКЯ Мио-инозитолом обеспечивалоснижение циркулирующего инсулина и общего тестостерона в сыворотке крови, а также улучшениеметаболических факторов.</a:t>
            </a:r>
          </a:p>
        </p:txBody>
      </p:sp>
      <p:sp>
        <p:nvSpPr>
          <p:cNvPr id="1364" name="PlaceHolder 3"/>
          <p:cNvSpPr>
            <a:spLocks noGrp="1"/>
          </p:cNvSpPr>
          <p:nvPr>
            <p:ph type="sldNum" idx="62"/>
          </p:nvPr>
        </p:nvSpPr>
        <p:spPr>
          <a:xfrm>
            <a:off x="3884760" y="8685360"/>
            <a:ext cx="2971440" cy="45684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F9965D64-7AE9-42AE-AFCA-9CB9221B2A99}" type="slidenum">
              <a:rPr lang="en-US" sz="1200" b="0" strike="noStrike" spc="-1">
                <a:solidFill>
                  <a:srgbClr val="000000"/>
                </a:solidFill>
                <a:latin typeface="Times New Roman"/>
              </a:rPr>
              <a:t>32</a:t>
            </a:fld>
            <a:endParaRPr lang="ru-RU" sz="1200" b="0" strike="noStrike" spc="-1">
              <a:solidFill>
                <a:srgbClr val="000000"/>
              </a:solidFill>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8" name="PlaceHolder 1"/>
          <p:cNvSpPr>
            <a:spLocks noGrp="1" noRot="1" noChangeAspect="1"/>
          </p:cNvSpPr>
          <p:nvPr>
            <p:ph type="sldImg"/>
          </p:nvPr>
        </p:nvSpPr>
        <p:spPr>
          <a:xfrm>
            <a:off x="1143000" y="685800"/>
            <a:ext cx="4572000" cy="3429000"/>
          </a:xfrm>
          <a:prstGeom prst="rect">
            <a:avLst/>
          </a:prstGeom>
          <a:ln w="0">
            <a:noFill/>
          </a:ln>
        </p:spPr>
      </p:sp>
      <p:sp>
        <p:nvSpPr>
          <p:cNvPr id="1309" name="PlaceHolder 2"/>
          <p:cNvSpPr>
            <a:spLocks noGrp="1"/>
          </p:cNvSpPr>
          <p:nvPr>
            <p:ph type="body"/>
          </p:nvPr>
        </p:nvSpPr>
        <p:spPr>
          <a:xfrm>
            <a:off x="685800" y="4343400"/>
            <a:ext cx="5486040" cy="4114440"/>
          </a:xfrm>
          <a:prstGeom prst="rect">
            <a:avLst/>
          </a:prstGeom>
          <a:noFill/>
          <a:ln w="0">
            <a:noFill/>
          </a:ln>
        </p:spPr>
        <p:txBody>
          <a:bodyPr anchor="t">
            <a:noAutofit/>
          </a:bodyPr>
          <a:lstStyle/>
          <a:p>
            <a:pPr marL="216000" indent="0">
              <a:lnSpc>
                <a:spcPct val="100000"/>
              </a:lnSpc>
              <a:spcBef>
                <a:spcPts val="300"/>
              </a:spcBef>
              <a:spcAft>
                <a:spcPts val="601"/>
              </a:spcAft>
              <a:buNone/>
            </a:pPr>
            <a:r>
              <a:rPr lang="ru-RU" sz="2000" b="0" strike="noStrike" spc="-1">
                <a:solidFill>
                  <a:srgbClr val="676767"/>
                </a:solidFill>
                <a:latin typeface="Arial"/>
              </a:rPr>
              <a:t>В 2001 году Рабочей группой экспертов по изучению стадий старения репродуктивной системы (</a:t>
            </a:r>
            <a:r>
              <a:rPr lang="en-US" sz="2000" b="0" strike="noStrike" spc="-1">
                <a:solidFill>
                  <a:srgbClr val="00B0F0"/>
                </a:solidFill>
                <a:latin typeface="Arial"/>
              </a:rPr>
              <a:t>STRAW</a:t>
            </a:r>
            <a:r>
              <a:rPr lang="en-US" sz="2000" b="0" strike="noStrike" spc="-1">
                <a:solidFill>
                  <a:srgbClr val="676767"/>
                </a:solidFill>
                <a:latin typeface="Arial"/>
              </a:rPr>
              <a:t> – Stages of Reproductive Aging Workshop) </a:t>
            </a:r>
            <a:r>
              <a:rPr lang="ru-RU" sz="2000" b="0" strike="noStrike" spc="-1">
                <a:solidFill>
                  <a:srgbClr val="676767"/>
                </a:solidFill>
                <a:latin typeface="Arial"/>
              </a:rPr>
              <a:t>была разработана терминология и система критериев, которая широко применялась как в научных исследованиях, так и в клинической практике. </a:t>
            </a:r>
            <a:endParaRPr lang="ru-RU" sz="2000" b="0" strike="noStrike" spc="-1">
              <a:solidFill>
                <a:srgbClr val="000000"/>
              </a:solidFill>
              <a:latin typeface="Arial"/>
            </a:endParaRPr>
          </a:p>
          <a:p>
            <a:pPr marL="216000" indent="0">
              <a:lnSpc>
                <a:spcPct val="100000"/>
              </a:lnSpc>
              <a:spcBef>
                <a:spcPts val="300"/>
              </a:spcBef>
              <a:spcAft>
                <a:spcPts val="601"/>
              </a:spcAft>
              <a:buNone/>
            </a:pPr>
            <a:r>
              <a:rPr lang="ru-RU" sz="2000" b="0" strike="noStrike" spc="-1">
                <a:solidFill>
                  <a:srgbClr val="676767"/>
                </a:solidFill>
                <a:latin typeface="Arial"/>
              </a:rPr>
              <a:t>Спустя 10 лет эти критерии были пересмотрены </a:t>
            </a:r>
            <a:r>
              <a:rPr lang="en-US" sz="2000" b="0" strike="noStrike" spc="-1">
                <a:solidFill>
                  <a:srgbClr val="676767"/>
                </a:solidFill>
                <a:latin typeface="Arial"/>
              </a:rPr>
              <a:t>(</a:t>
            </a:r>
            <a:r>
              <a:rPr lang="en-US" sz="2000" b="0" strike="noStrike" spc="-1">
                <a:solidFill>
                  <a:srgbClr val="00B0F0"/>
                </a:solidFill>
                <a:latin typeface="Arial"/>
              </a:rPr>
              <a:t>STRAW +10</a:t>
            </a:r>
            <a:r>
              <a:rPr lang="en-US" sz="2000" b="0" strike="noStrike" spc="-1">
                <a:solidFill>
                  <a:srgbClr val="676767"/>
                </a:solidFill>
                <a:latin typeface="Arial"/>
              </a:rPr>
              <a:t>)</a:t>
            </a:r>
            <a:r>
              <a:rPr lang="ru-RU" sz="2000" b="0" strike="noStrike" spc="-1">
                <a:solidFill>
                  <a:srgbClr val="676767"/>
                </a:solidFill>
                <a:latin typeface="Arial"/>
              </a:rPr>
              <a:t> с учетом новых данных, полученных при изучении возрастных изменений функции гипоталамо-гипофизарно-яичниковой системы. </a:t>
            </a:r>
            <a:endParaRPr lang="ru-RU" sz="2000" b="0" strike="noStrike" spc="-1">
              <a:solidFill>
                <a:srgbClr val="000000"/>
              </a:solidFill>
              <a:latin typeface="Arial"/>
            </a:endParaRPr>
          </a:p>
          <a:p>
            <a:pPr marL="216000" indent="0">
              <a:lnSpc>
                <a:spcPct val="100000"/>
              </a:lnSpc>
              <a:buNone/>
            </a:pPr>
            <a:endParaRPr lang="ru-RU" sz="2000" b="0" strike="noStrike" spc="-1">
              <a:solidFill>
                <a:srgbClr val="000000"/>
              </a:solidFill>
              <a:latin typeface="Arial"/>
            </a:endParaRPr>
          </a:p>
        </p:txBody>
      </p:sp>
      <p:sp>
        <p:nvSpPr>
          <p:cNvPr id="1310" name="PlaceHolder 3"/>
          <p:cNvSpPr>
            <a:spLocks noGrp="1"/>
          </p:cNvSpPr>
          <p:nvPr>
            <p:ph type="sldNum" idx="44"/>
          </p:nvPr>
        </p:nvSpPr>
        <p:spPr>
          <a:xfrm>
            <a:off x="3884760" y="8685360"/>
            <a:ext cx="2971440" cy="45684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Arial"/>
              </a:defRPr>
            </a:lvl1pPr>
          </a:lstStyle>
          <a:p>
            <a:pPr indent="0" algn="r">
              <a:lnSpc>
                <a:spcPct val="100000"/>
              </a:lnSpc>
              <a:buNone/>
            </a:pPr>
            <a:fld id="{608551D8-8F06-47A9-BBF1-9683BAAB3C4A}" type="slidenum">
              <a:rPr lang="en-US" sz="1200" b="0" strike="noStrike" spc="-1">
                <a:solidFill>
                  <a:srgbClr val="000000"/>
                </a:solidFill>
                <a:latin typeface="Arial"/>
              </a:rPr>
              <a:t>2</a:t>
            </a:fld>
            <a:endParaRPr lang="ru-RU" sz="1200" b="0" strike="noStrike" spc="-1">
              <a:solidFill>
                <a:srgbClr val="000000"/>
              </a:solidFill>
              <a:latin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5" name="PlaceHolder 1"/>
          <p:cNvSpPr>
            <a:spLocks noGrp="1" noRot="1" noChangeAspect="1"/>
          </p:cNvSpPr>
          <p:nvPr>
            <p:ph type="sldImg"/>
          </p:nvPr>
        </p:nvSpPr>
        <p:spPr>
          <a:xfrm>
            <a:off x="1143000" y="685800"/>
            <a:ext cx="4572000" cy="3429000"/>
          </a:xfrm>
          <a:prstGeom prst="rect">
            <a:avLst/>
          </a:prstGeom>
          <a:ln w="0">
            <a:noFill/>
          </a:ln>
        </p:spPr>
      </p:sp>
      <p:sp>
        <p:nvSpPr>
          <p:cNvPr id="1366" name="PlaceHolder 2"/>
          <p:cNvSpPr>
            <a:spLocks noGrp="1"/>
          </p:cNvSpPr>
          <p:nvPr>
            <p:ph type="body"/>
          </p:nvPr>
        </p:nvSpPr>
        <p:spPr>
          <a:xfrm>
            <a:off x="685800" y="4343400"/>
            <a:ext cx="5486040" cy="4114440"/>
          </a:xfrm>
          <a:prstGeom prst="rect">
            <a:avLst/>
          </a:prstGeom>
          <a:noFill/>
          <a:ln w="0">
            <a:noFill/>
          </a:ln>
        </p:spPr>
        <p:txBody>
          <a:bodyPr anchor="t">
            <a:noAutofit/>
          </a:bodyPr>
          <a:lstStyle/>
          <a:p>
            <a:pPr marL="216000" indent="0">
              <a:lnSpc>
                <a:spcPct val="100000"/>
              </a:lnSpc>
              <a:buNone/>
            </a:pPr>
            <a:r>
              <a:rPr lang="ru-RU" sz="2000" b="0" strike="noStrike" spc="-1">
                <a:solidFill>
                  <a:srgbClr val="000000"/>
                </a:solidFill>
                <a:latin typeface="Arial"/>
              </a:rPr>
              <a:t>Применение 2×2000 мг миоинозитола + 2×200 мкг фолиевой кислоты в сутки является безопасным и многообещающим средством эффективного улучшения симптомов и бесплодия у пациенток с синдромом поликистозных яичников (СПКЯ). С помощью опросника было проведено обсервационное исследование под руководством немецких гинекологов для сбора данных о частоте овуляции и наступления беременности у пациенток с СПКЯ с бесплодием. В этом обсервационном исследовании 3602 женщины с бесплодием использовали миоинозитол и фолиевую кислоту в течение 2–3 месяцев в дозировке 2 × 2000 мг миоинозитола + 2 × 200 мкг фолиевой кислоты в день. В подгруппе из 32 пациентов были проанализированы гормональные значения тестостерона, свободного тестостерона и прогестерона до и после 12 недель лечения. Среднее время использования составило 10,2 недели. За это время у 70% этих женщин восстановилась овуляция, наступило 545 беременностей. Это означает, что частота наступления беременности составляет 15,1% всех пользователей миоинозитола и фолиевой кислоты. В 19 случаях применялась сопутствующая терапия кломифеном или дексаметазоном. Задокументирована одна беременность двойней. Уровни тестостерона изменились с 96,6 нг/мл до 43,3 нг/мл и прогестерона с 2,1 нг/мл до 12,3 нг/мл (p &lt; 0,05) через 12 недель лечения. Соответствующие побочные эффекты у пациентов отсутствовали. Это исследование может показать, что доступен новый вариант лечения пациентов с СПКЯ и бесплодием. Достигнутая частота наступления беременности находится, по крайней мере, в эквивалентном или даже более высоком диапазоне, чем при использовании метформина. Уровни тестостерона изменились с 96,6 нг/мл до 43,3 нг/мл и прогестерона с 2,1 нг/мл до 12,3 нг/мл (p &lt; 0,05) через 12 недель лечения. Соответствующие побочные эффекты у пациентов отсутствовали. Это исследование может показать, что доступен новый вариант лечения пациентов с СПКЯ и бесплодием. Достигнутая частота наступления беременности находится, по крайней мере, в эквивалентном или даже более высоком диапазоне, чем при использовании метформина. Уровни тестостерона изменились с 96,6 нг/мл до 43,3 нг/мл и прогестерона с 2,1 нг/мл до 12,3 нг/мл (p &lt; 0,05) через 12 недель лечения. Соответствующие побочные эффекты у пациентов отсутствовали. Это исследование может показать, что доступен новый вариант лечения пациентов с СПКЯ и бесплодием. Достигнутая частота наступления беременности находится, по крайней мере, в эквивалентном или даже более высоком диапазоне, чем при использовании метформина.</a:t>
            </a:r>
          </a:p>
        </p:txBody>
      </p:sp>
      <p:sp>
        <p:nvSpPr>
          <p:cNvPr id="1367" name="PlaceHolder 3"/>
          <p:cNvSpPr>
            <a:spLocks noGrp="1"/>
          </p:cNvSpPr>
          <p:nvPr>
            <p:ph type="sldNum" idx="63"/>
          </p:nvPr>
        </p:nvSpPr>
        <p:spPr>
          <a:xfrm>
            <a:off x="3884760" y="8685360"/>
            <a:ext cx="2971440" cy="45684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2F81D642-F56C-4196-A984-63D53E74C385}" type="slidenum">
              <a:rPr lang="en-US" sz="1200" b="0" strike="noStrike" spc="-1">
                <a:solidFill>
                  <a:srgbClr val="000000"/>
                </a:solidFill>
                <a:latin typeface="Times New Roman"/>
              </a:rPr>
              <a:t>33</a:t>
            </a:fld>
            <a:endParaRPr lang="ru-RU" sz="1200" b="0" strike="noStrike" spc="-1">
              <a:solidFill>
                <a:srgbClr val="000000"/>
              </a:solidFill>
              <a:latin typeface="Times New Roman"/>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8" name="PlaceHolder 1"/>
          <p:cNvSpPr>
            <a:spLocks noGrp="1" noRot="1" noChangeAspect="1"/>
          </p:cNvSpPr>
          <p:nvPr>
            <p:ph type="sldImg"/>
          </p:nvPr>
        </p:nvSpPr>
        <p:spPr>
          <a:xfrm>
            <a:off x="1371600" y="1143000"/>
            <a:ext cx="4114440" cy="3085920"/>
          </a:xfrm>
          <a:prstGeom prst="rect">
            <a:avLst/>
          </a:prstGeom>
          <a:ln w="0">
            <a:noFill/>
          </a:ln>
        </p:spPr>
      </p:sp>
      <p:sp>
        <p:nvSpPr>
          <p:cNvPr id="1369" name="PlaceHolder 2"/>
          <p:cNvSpPr>
            <a:spLocks noGrp="1"/>
          </p:cNvSpPr>
          <p:nvPr>
            <p:ph type="body"/>
          </p:nvPr>
        </p:nvSpPr>
        <p:spPr>
          <a:xfrm>
            <a:off x="685800" y="4343400"/>
            <a:ext cx="5486040" cy="4114440"/>
          </a:xfrm>
          <a:prstGeom prst="rect">
            <a:avLst/>
          </a:prstGeom>
          <a:noFill/>
          <a:ln w="0">
            <a:noFill/>
          </a:ln>
        </p:spPr>
        <p:txBody>
          <a:bodyPr anchor="t">
            <a:noAutofit/>
          </a:bodyPr>
          <a:lstStyle/>
          <a:p>
            <a:pPr marL="216000" indent="0">
              <a:lnSpc>
                <a:spcPct val="100000"/>
              </a:lnSpc>
              <a:buNone/>
            </a:pPr>
            <a:r>
              <a:rPr lang="ru-RU" sz="1200" b="0" strike="noStrike" spc="-1">
                <a:solidFill>
                  <a:srgbClr val="000000"/>
                </a:solidFill>
                <a:latin typeface="+mn-lt"/>
                <a:ea typeface="+mn-ea"/>
              </a:rPr>
              <a:t>После проведения диагностического этапа наступает время выбора терапии НМЦ.</a:t>
            </a:r>
            <a:endParaRPr lang="ru-RU" sz="1200" b="0" strike="noStrike" spc="-1">
              <a:solidFill>
                <a:srgbClr val="000000"/>
              </a:solidFill>
              <a:latin typeface="Arial"/>
            </a:endParaRPr>
          </a:p>
          <a:p>
            <a:pPr marL="216000" indent="0">
              <a:lnSpc>
                <a:spcPct val="100000"/>
              </a:lnSpc>
              <a:buNone/>
            </a:pPr>
            <a:r>
              <a:rPr lang="ru-RU" sz="1200" b="0" strike="noStrike" spc="-1">
                <a:solidFill>
                  <a:srgbClr val="000000"/>
                </a:solidFill>
                <a:latin typeface="+mn-lt"/>
                <a:ea typeface="+mn-ea"/>
              </a:rPr>
              <a:t>В настоящее время в качестве пролонгированной терапии</a:t>
            </a:r>
            <a:r>
              <a:rPr lang="ru-RU" sz="1200" b="1" strike="noStrike" spc="-1">
                <a:solidFill>
                  <a:srgbClr val="000000"/>
                </a:solidFill>
                <a:latin typeface="+mn-lt"/>
                <a:ea typeface="+mn-ea"/>
              </a:rPr>
              <a:t> </a:t>
            </a:r>
            <a:r>
              <a:rPr lang="ru-RU" sz="1200" b="0" strike="noStrike" spc="-1">
                <a:solidFill>
                  <a:srgbClr val="000000"/>
                </a:solidFill>
                <a:latin typeface="+mn-lt"/>
                <a:ea typeface="+mn-ea"/>
              </a:rPr>
              <a:t>пациенткам с нерегулярными менструациями чаще всего назначаются комбинированные оральные контрацептивы (КОК), в том числе женщинам, не нуждающимся в регулярной контрацепции. </a:t>
            </a:r>
            <a:endParaRPr lang="ru-RU" sz="1200" b="0" strike="noStrike" spc="-1">
              <a:solidFill>
                <a:srgbClr val="000000"/>
              </a:solidFill>
              <a:latin typeface="Arial"/>
            </a:endParaRPr>
          </a:p>
          <a:p>
            <a:pPr marL="216000" indent="0">
              <a:lnSpc>
                <a:spcPct val="100000"/>
              </a:lnSpc>
              <a:buNone/>
            </a:pPr>
            <a:r>
              <a:rPr lang="ru-RU" sz="1200" b="0" strike="noStrike" spc="-1">
                <a:solidFill>
                  <a:srgbClr val="000000"/>
                </a:solidFill>
                <a:latin typeface="+mn-lt"/>
                <a:ea typeface="+mn-ea"/>
              </a:rPr>
              <a:t>Механизм действия любого орального контрацептива – подавление синтеза гонадотропных гормонов гипофиза, подавление овуляции, подавление синтеза  половых гормонов в яичниках. В случае же ановуляции и НЛФ гонадотропная функция женщины и так пострадала.</a:t>
            </a:r>
            <a:endParaRPr lang="ru-RU" sz="1200" b="0" strike="noStrike" spc="-1">
              <a:solidFill>
                <a:srgbClr val="000000"/>
              </a:solidFill>
              <a:latin typeface="Arial"/>
            </a:endParaRPr>
          </a:p>
          <a:p>
            <a:pPr marL="216000" indent="0">
              <a:lnSpc>
                <a:spcPct val="100000"/>
              </a:lnSpc>
              <a:buNone/>
            </a:pPr>
            <a:endParaRPr lang="ru-RU" sz="1200" b="0" strike="noStrike" spc="-1">
              <a:solidFill>
                <a:srgbClr val="000000"/>
              </a:solidFill>
              <a:latin typeface="Arial"/>
            </a:endParaRPr>
          </a:p>
          <a:p>
            <a:pPr marL="216000" indent="0">
              <a:lnSpc>
                <a:spcPct val="100000"/>
              </a:lnSpc>
              <a:buNone/>
            </a:pPr>
            <a:r>
              <a:rPr lang="ru-RU" sz="1200" b="0" strike="noStrike" spc="-1">
                <a:solidFill>
                  <a:srgbClr val="000000"/>
                </a:solidFill>
                <a:latin typeface="+mn-lt"/>
                <a:ea typeface="+mn-ea"/>
              </a:rPr>
              <a:t>При выборе метода лечения НМЦ важно учитывать следующее.</a:t>
            </a:r>
            <a:br>
              <a:rPr sz="1200"/>
            </a:br>
            <a:r>
              <a:rPr lang="ru-RU" sz="1200" b="0" strike="noStrike" spc="-1">
                <a:solidFill>
                  <a:srgbClr val="000000"/>
                </a:solidFill>
                <a:latin typeface="+mn-lt"/>
                <a:ea typeface="+mn-ea"/>
              </a:rPr>
              <a:t>• Патогенез (овуляция, ановуляция, недостаточность лютеиновой фазы): чтобы назначить лечение, необходимо выяснить, почему возникли НМЦ и какой у пациентки был ранее менструальный цикл.</a:t>
            </a:r>
            <a:br>
              <a:rPr sz="1200"/>
            </a:br>
            <a:r>
              <a:rPr lang="ru-RU" sz="1200" b="0" strike="noStrike" spc="-1">
                <a:solidFill>
                  <a:srgbClr val="000000"/>
                </a:solidFill>
                <a:latin typeface="+mn-lt"/>
                <a:ea typeface="+mn-ea"/>
              </a:rPr>
              <a:t>• Сопутствующие гинекологические заболевания и симптомы: например, угревая сыпь, идиопатическая гиперандрогения требуют выбора препарата, который будет воздействовать в том числе и на эти проявления.</a:t>
            </a:r>
            <a:br>
              <a:rPr sz="1200"/>
            </a:br>
            <a:r>
              <a:rPr lang="ru-RU" sz="1200" b="0" strike="noStrike" spc="-1">
                <a:solidFill>
                  <a:srgbClr val="000000"/>
                </a:solidFill>
                <a:latin typeface="+mn-lt"/>
                <a:ea typeface="+mn-ea"/>
              </a:rPr>
              <a:t>• Сопутствующие общие заболевания (ожирение/дефицит массы тела, болезни печени и др.).</a:t>
            </a:r>
            <a:br>
              <a:rPr sz="1200"/>
            </a:br>
            <a:r>
              <a:rPr lang="ru-RU" sz="1200" b="0" strike="noStrike" spc="-1">
                <a:solidFill>
                  <a:srgbClr val="000000"/>
                </a:solidFill>
                <a:latin typeface="+mn-lt"/>
                <a:ea typeface="+mn-ea"/>
              </a:rPr>
              <a:t>• Жизненные обстоятельства пациентки и планы на будущее, включая сроки планирования беременности.</a:t>
            </a:r>
            <a:r>
              <a:rPr lang="ru-RU" sz="2000" b="0" strike="noStrike" spc="-1">
                <a:solidFill>
                  <a:srgbClr val="000000"/>
                </a:solidFill>
                <a:latin typeface="+mn-lt"/>
                <a:ea typeface="+mn-ea"/>
              </a:rPr>
              <a:t> </a:t>
            </a:r>
            <a:br>
              <a:rPr sz="2000"/>
            </a:br>
            <a:endParaRPr lang="ru-RU" sz="2000" b="0" strike="noStrike" spc="-1">
              <a:solidFill>
                <a:srgbClr val="000000"/>
              </a:solidFill>
              <a:latin typeface="Arial"/>
            </a:endParaRPr>
          </a:p>
        </p:txBody>
      </p:sp>
      <p:sp>
        <p:nvSpPr>
          <p:cNvPr id="1370" name="PlaceHolder 3"/>
          <p:cNvSpPr>
            <a:spLocks noGrp="1"/>
          </p:cNvSpPr>
          <p:nvPr>
            <p:ph type="sldNum" idx="64"/>
          </p:nvPr>
        </p:nvSpPr>
        <p:spPr>
          <a:xfrm>
            <a:off x="3884760" y="8685360"/>
            <a:ext cx="2971440" cy="45684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mn-lt"/>
                <a:ea typeface="+mn-ea"/>
              </a:defRPr>
            </a:lvl1pPr>
          </a:lstStyle>
          <a:p>
            <a:pPr indent="0" algn="r">
              <a:lnSpc>
                <a:spcPct val="100000"/>
              </a:lnSpc>
              <a:buNone/>
            </a:pPr>
            <a:fld id="{E9C9BEBF-9613-46DD-A340-E44BAD01F08C}" type="slidenum">
              <a:rPr lang="en-US" sz="1200" b="0" strike="noStrike" spc="-1">
                <a:solidFill>
                  <a:srgbClr val="000000"/>
                </a:solidFill>
                <a:latin typeface="+mn-lt"/>
                <a:ea typeface="+mn-ea"/>
              </a:rPr>
              <a:t>34</a:t>
            </a:fld>
            <a:endParaRPr lang="ru-RU" sz="1200" b="0" strike="noStrike" spc="-1">
              <a:solidFill>
                <a:srgbClr val="000000"/>
              </a:solidFill>
              <a:latin typeface="Times New Roman"/>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1" name="PlaceHolder 1"/>
          <p:cNvSpPr>
            <a:spLocks noGrp="1" noRot="1" noChangeAspect="1"/>
          </p:cNvSpPr>
          <p:nvPr>
            <p:ph type="sldImg"/>
          </p:nvPr>
        </p:nvSpPr>
        <p:spPr>
          <a:xfrm>
            <a:off x="1143000" y="685800"/>
            <a:ext cx="4572000" cy="3429000"/>
          </a:xfrm>
          <a:prstGeom prst="rect">
            <a:avLst/>
          </a:prstGeom>
          <a:ln w="0">
            <a:noFill/>
          </a:ln>
        </p:spPr>
      </p:sp>
      <p:sp>
        <p:nvSpPr>
          <p:cNvPr id="1372" name="PlaceHolder 2"/>
          <p:cNvSpPr>
            <a:spLocks noGrp="1"/>
          </p:cNvSpPr>
          <p:nvPr>
            <p:ph type="body"/>
          </p:nvPr>
        </p:nvSpPr>
        <p:spPr>
          <a:xfrm>
            <a:off x="685800" y="4343400"/>
            <a:ext cx="5486040" cy="4114440"/>
          </a:xfrm>
          <a:prstGeom prst="rect">
            <a:avLst/>
          </a:prstGeom>
          <a:noFill/>
          <a:ln w="0">
            <a:noFill/>
          </a:ln>
        </p:spPr>
        <p:txBody>
          <a:bodyPr anchor="t">
            <a:noAutofit/>
          </a:bodyPr>
          <a:lstStyle/>
          <a:p>
            <a:pPr marL="216000" indent="0">
              <a:lnSpc>
                <a:spcPct val="100000"/>
              </a:lnSpc>
              <a:buNone/>
            </a:pPr>
            <a:r>
              <a:rPr lang="ru-RU" sz="1200" b="0" strike="noStrike" spc="-1">
                <a:solidFill>
                  <a:srgbClr val="006EAB"/>
                </a:solidFill>
                <a:latin typeface="Arial"/>
              </a:rPr>
              <a:t>Рекомендуется провести пробу с прогестагенами после исключения беременности пациенткам с аменореей с целью оценки степени выраженности гипоэстрогении и маточной формы аменореи</a:t>
            </a:r>
            <a:endParaRPr lang="ru-RU" sz="1200" b="0" strike="noStrike" spc="-1">
              <a:solidFill>
                <a:srgbClr val="000000"/>
              </a:solidFill>
              <a:latin typeface="Arial"/>
            </a:endParaRPr>
          </a:p>
          <a:p>
            <a:pPr marL="216000" indent="0" algn="just">
              <a:lnSpc>
                <a:spcPct val="100000"/>
              </a:lnSpc>
              <a:buNone/>
            </a:pPr>
            <a:r>
              <a:rPr lang="ru-RU" sz="1200" b="0" strike="noStrike" spc="-1">
                <a:solidFill>
                  <a:srgbClr val="000000"/>
                </a:solidFill>
                <a:latin typeface="Arial"/>
              </a:rPr>
              <a:t>Пробу с прогестагенами целесообразно выполнять после УЗИ органов малого таза </a:t>
            </a:r>
          </a:p>
          <a:p>
            <a:pPr marL="216000" indent="0" algn="just">
              <a:lnSpc>
                <a:spcPct val="100000"/>
              </a:lnSpc>
              <a:buNone/>
            </a:pPr>
            <a:r>
              <a:rPr lang="ru-RU" sz="1200" b="0" strike="noStrike" spc="-1">
                <a:solidFill>
                  <a:srgbClr val="000000"/>
                </a:solidFill>
                <a:latin typeface="Arial"/>
              </a:rPr>
              <a:t>Вариантом проведения прогестагеновой пробы является 10-дневный прием микронизированного прогестерона 400 мг/сут </a:t>
            </a:r>
          </a:p>
          <a:p>
            <a:pPr marL="216000" indent="0" algn="just">
              <a:lnSpc>
                <a:spcPct val="100000"/>
              </a:lnSpc>
              <a:buNone/>
            </a:pPr>
            <a:r>
              <a:rPr lang="ru-RU" sz="1200" b="0" strike="noStrike" spc="-1">
                <a:solidFill>
                  <a:srgbClr val="000000"/>
                </a:solidFill>
                <a:latin typeface="Arial"/>
              </a:rPr>
              <a:t>Появление закономерной менструальноподобной реакции (положительная проба) позволяет исключить маточную форму аменореи и низкую эстрогенную насыщенность </a:t>
            </a:r>
          </a:p>
          <a:p>
            <a:pPr marL="216000" indent="0" algn="just">
              <a:lnSpc>
                <a:spcPct val="100000"/>
              </a:lnSpc>
              <a:buNone/>
            </a:pPr>
            <a:r>
              <a:rPr lang="ru-RU" sz="1200" b="0" strike="noStrike" spc="-1">
                <a:solidFill>
                  <a:srgbClr val="000000"/>
                </a:solidFill>
                <a:latin typeface="Arial"/>
              </a:rPr>
              <a:t>Отсутствие закономерной менструальноподобной реакции (отрицательная проба) указывает на выраженную гипоэстрогению или маточную форму аменореи</a:t>
            </a:r>
          </a:p>
          <a:p>
            <a:pPr marL="216000" indent="0">
              <a:lnSpc>
                <a:spcPct val="100000"/>
              </a:lnSpc>
              <a:buNone/>
            </a:pPr>
            <a:endParaRPr lang="ru-RU" sz="1200" b="0" strike="noStrike" spc="-1">
              <a:solidFill>
                <a:srgbClr val="000000"/>
              </a:solidFill>
              <a:latin typeface="Arial"/>
            </a:endParaRPr>
          </a:p>
        </p:txBody>
      </p:sp>
      <p:sp>
        <p:nvSpPr>
          <p:cNvPr id="1373" name="PlaceHolder 3"/>
          <p:cNvSpPr>
            <a:spLocks noGrp="1"/>
          </p:cNvSpPr>
          <p:nvPr>
            <p:ph type="sldNum" idx="65"/>
          </p:nvPr>
        </p:nvSpPr>
        <p:spPr>
          <a:xfrm>
            <a:off x="3884760" y="8685360"/>
            <a:ext cx="2971440" cy="456840"/>
          </a:xfrm>
          <a:prstGeom prst="rect">
            <a:avLst/>
          </a:prstGeom>
          <a:noFill/>
          <a:ln w="0">
            <a:noFill/>
          </a:ln>
        </p:spPr>
        <p:txBody>
          <a:bodyPr anchor="b">
            <a:noAutofit/>
          </a:bodyPr>
          <a:lstStyle>
            <a:lvl1pPr indent="0" algn="r">
              <a:lnSpc>
                <a:spcPct val="100000"/>
              </a:lnSpc>
              <a:buNone/>
              <a:tabLst>
                <a:tab pos="0" algn="l"/>
              </a:tabLst>
              <a:defRPr lang="en-US" sz="1200" b="0" strike="noStrike" spc="-1">
                <a:solidFill>
                  <a:srgbClr val="000000"/>
                </a:solidFill>
                <a:latin typeface="Calibri"/>
                <a:ea typeface="+mn-ea"/>
              </a:defRPr>
            </a:lvl1pPr>
          </a:lstStyle>
          <a:p>
            <a:pPr indent="0" algn="r">
              <a:lnSpc>
                <a:spcPct val="100000"/>
              </a:lnSpc>
              <a:buNone/>
              <a:tabLst>
                <a:tab pos="0" algn="l"/>
              </a:tabLst>
            </a:pPr>
            <a:fld id="{B5C6A5D5-E234-4F26-A0F5-E348F4DEA9A8}" type="slidenum">
              <a:rPr lang="en-US" sz="1200" b="0" strike="noStrike" spc="-1">
                <a:solidFill>
                  <a:srgbClr val="000000"/>
                </a:solidFill>
                <a:latin typeface="Calibri"/>
                <a:ea typeface="+mn-ea"/>
              </a:rPr>
              <a:t>36</a:t>
            </a:fld>
            <a:endParaRPr lang="ru-RU" sz="1200" b="0" strike="noStrike" spc="-1">
              <a:solidFill>
                <a:srgbClr val="000000"/>
              </a:solidFill>
              <a:latin typeface="Times New Roman"/>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4" name="PlaceHolder 1"/>
          <p:cNvSpPr>
            <a:spLocks noGrp="1" noRot="1" noChangeAspect="1"/>
          </p:cNvSpPr>
          <p:nvPr>
            <p:ph type="sldImg"/>
          </p:nvPr>
        </p:nvSpPr>
        <p:spPr>
          <a:xfrm>
            <a:off x="1143000" y="685800"/>
            <a:ext cx="4572000" cy="3429000"/>
          </a:xfrm>
          <a:prstGeom prst="rect">
            <a:avLst/>
          </a:prstGeom>
          <a:ln w="0">
            <a:noFill/>
          </a:ln>
        </p:spPr>
      </p:sp>
      <p:sp>
        <p:nvSpPr>
          <p:cNvPr id="1375" name="PlaceHolder 2"/>
          <p:cNvSpPr>
            <a:spLocks noGrp="1"/>
          </p:cNvSpPr>
          <p:nvPr>
            <p:ph type="body"/>
          </p:nvPr>
        </p:nvSpPr>
        <p:spPr>
          <a:xfrm>
            <a:off x="685800" y="4343400"/>
            <a:ext cx="5486040" cy="4114440"/>
          </a:xfrm>
          <a:prstGeom prst="rect">
            <a:avLst/>
          </a:prstGeom>
          <a:noFill/>
          <a:ln w="0">
            <a:noFill/>
          </a:ln>
        </p:spPr>
        <p:txBody>
          <a:bodyPr anchor="t">
            <a:noAutofit/>
          </a:bodyPr>
          <a:lstStyle/>
          <a:p>
            <a:pPr marL="216000" indent="0">
              <a:lnSpc>
                <a:spcPct val="100000"/>
              </a:lnSpc>
              <a:buNone/>
            </a:pPr>
            <a:r>
              <a:rPr lang="ru-RU" sz="2000" b="0" strike="noStrike" spc="-1">
                <a:solidFill>
                  <a:srgbClr val="000000"/>
                </a:solidFill>
                <a:latin typeface="Arial"/>
              </a:rPr>
              <a:t>Исследование Шангольд показало, что для начала (инициации) менструального цикла в случае его нарушения наиболее оптимальной дозировкой является 300 мг</a:t>
            </a:r>
            <a:r>
              <a:rPr lang="en-US" sz="2000" b="0" strike="noStrike" spc="-1">
                <a:solidFill>
                  <a:srgbClr val="000000"/>
                </a:solidFill>
                <a:latin typeface="Arial"/>
              </a:rPr>
              <a:t>/</a:t>
            </a:r>
            <a:r>
              <a:rPr lang="ru-RU" sz="2000" b="0" strike="noStrike" spc="-1">
                <a:solidFill>
                  <a:srgbClr val="000000"/>
                </a:solidFill>
                <a:latin typeface="Arial"/>
              </a:rPr>
              <a:t>сут Утрожестана в течение 10 дней.</a:t>
            </a:r>
          </a:p>
        </p:txBody>
      </p:sp>
      <p:sp>
        <p:nvSpPr>
          <p:cNvPr id="1376" name="PlaceHolder 3"/>
          <p:cNvSpPr>
            <a:spLocks noGrp="1"/>
          </p:cNvSpPr>
          <p:nvPr>
            <p:ph type="sldNum" idx="66"/>
          </p:nvPr>
        </p:nvSpPr>
        <p:spPr>
          <a:xfrm>
            <a:off x="3884760" y="8685360"/>
            <a:ext cx="2971440" cy="45684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CB7A425D-2330-4304-8C3D-BA38C2381A49}" type="slidenum">
              <a:rPr lang="en-US" sz="1200" b="0" strike="noStrike" spc="-1">
                <a:solidFill>
                  <a:srgbClr val="000000"/>
                </a:solidFill>
                <a:latin typeface="Times New Roman"/>
              </a:rPr>
              <a:t>37</a:t>
            </a:fld>
            <a:endParaRPr lang="ru-RU" sz="1200" b="0" strike="noStrike" spc="-1">
              <a:solidFill>
                <a:srgbClr val="000000"/>
              </a:solidFill>
              <a:latin typeface="Times New Roman"/>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7" name="PlaceHolder 1"/>
          <p:cNvSpPr>
            <a:spLocks noGrp="1" noRot="1" noChangeAspect="1"/>
          </p:cNvSpPr>
          <p:nvPr>
            <p:ph type="sldImg"/>
          </p:nvPr>
        </p:nvSpPr>
        <p:spPr>
          <a:xfrm>
            <a:off x="1371600" y="1143000"/>
            <a:ext cx="4114440" cy="3085920"/>
          </a:xfrm>
          <a:prstGeom prst="rect">
            <a:avLst/>
          </a:prstGeom>
          <a:ln w="0">
            <a:noFill/>
          </a:ln>
        </p:spPr>
      </p:sp>
      <p:sp>
        <p:nvSpPr>
          <p:cNvPr id="1378" name="PlaceHolder 2"/>
          <p:cNvSpPr>
            <a:spLocks noGrp="1"/>
          </p:cNvSpPr>
          <p:nvPr>
            <p:ph type="body"/>
          </p:nvPr>
        </p:nvSpPr>
        <p:spPr>
          <a:xfrm>
            <a:off x="685800" y="4343400"/>
            <a:ext cx="5486040" cy="4114440"/>
          </a:xfrm>
          <a:prstGeom prst="rect">
            <a:avLst/>
          </a:prstGeom>
          <a:noFill/>
          <a:ln w="0">
            <a:noFill/>
          </a:ln>
        </p:spPr>
        <p:txBody>
          <a:bodyPr anchor="t">
            <a:noAutofit/>
          </a:bodyPr>
          <a:lstStyle/>
          <a:p>
            <a:pPr marL="216000" indent="0">
              <a:lnSpc>
                <a:spcPct val="100000"/>
              </a:lnSpc>
              <a:buNone/>
            </a:pPr>
            <a:r>
              <a:rPr lang="ru-RU" sz="1200" b="0" strike="noStrike" spc="-1">
                <a:solidFill>
                  <a:srgbClr val="000000"/>
                </a:solidFill>
                <a:latin typeface="+mn-lt"/>
                <a:ea typeface="+mn-ea"/>
              </a:rPr>
              <a:t>При назначении медикаментозного лечения в распоряжении клинициста оказывается три класса гормональных средств — гестагены в циклическом режиме, комбинированные оральные контрацептивы (КОК) и циклическая заместительная гормональная терапия (ЗГТ).</a:t>
            </a:r>
            <a:br>
              <a:rPr sz="1200"/>
            </a:br>
            <a:r>
              <a:rPr lang="ru-RU" sz="1200" b="0" strike="noStrike" spc="-1">
                <a:solidFill>
                  <a:srgbClr val="000000"/>
                </a:solidFill>
                <a:latin typeface="+mn-lt"/>
                <a:ea typeface="+mn-ea"/>
              </a:rPr>
              <a:t>• </a:t>
            </a:r>
            <a:r>
              <a:rPr lang="ru-RU" sz="2000" b="0" strike="noStrike" spc="-1">
                <a:solidFill>
                  <a:srgbClr val="000000"/>
                </a:solidFill>
                <a:latin typeface="+mn-lt"/>
                <a:ea typeface="+mn-ea"/>
              </a:rPr>
              <a:t>Если женщине необходима контрацепция, </a:t>
            </a:r>
            <a:r>
              <a:rPr lang="ru-RU" sz="1200" b="0" strike="noStrike" spc="-1">
                <a:solidFill>
                  <a:srgbClr val="000000"/>
                </a:solidFill>
                <a:latin typeface="+mn-lt"/>
                <a:ea typeface="+mn-ea"/>
              </a:rPr>
              <a:t>лечение гиперандрогенных состояний (гирсутизм, акне), а также при наличии у пациентки дисменореи, обильных менструаций, проявлений предменструального синдрома предпочтение лучше отдать КОК.</a:t>
            </a:r>
            <a:br>
              <a:rPr sz="1200"/>
            </a:br>
            <a:r>
              <a:rPr lang="ru-RU" sz="1200" b="0" strike="noStrike" spc="-1">
                <a:solidFill>
                  <a:srgbClr val="000000"/>
                </a:solidFill>
                <a:latin typeface="+mn-lt"/>
                <a:ea typeface="+mn-ea"/>
              </a:rPr>
              <a:t>• Если женщина готовится к беременности (даже в ближайшей перспективе), но у неё выявлена недостаточность лютеиновой фазы, предпочтительны гестагены в циклическом режиме.</a:t>
            </a:r>
            <a:br>
              <a:rPr sz="1200"/>
            </a:br>
            <a:r>
              <a:rPr lang="ru-RU" sz="1200" b="0" strike="noStrike" spc="-1">
                <a:solidFill>
                  <a:srgbClr val="000000"/>
                </a:solidFill>
                <a:latin typeface="+mn-lt"/>
                <a:ea typeface="+mn-ea"/>
              </a:rPr>
              <a:t>• При хроническом стрессе или центральных НМЦ (центральная нормогонадотропная олиго- или аменорея) возможны назначение гестагенов в циклическом режиме, если имеется дефицит эндогенного прогестерона, либо циклическая ЗГТ с натуральным эстрадиолом при дефиците эстрогенов. В случае назначения ЗГТ предпочтение стоит отдавать трансдермальному препарату – Эстрожель.</a:t>
            </a:r>
            <a:br>
              <a:rPr sz="2000"/>
            </a:br>
            <a:endParaRPr lang="ru-RU" sz="1200" b="0" strike="noStrike" spc="-1">
              <a:solidFill>
                <a:srgbClr val="000000"/>
              </a:solidFill>
              <a:latin typeface="Arial"/>
            </a:endParaRPr>
          </a:p>
        </p:txBody>
      </p:sp>
      <p:sp>
        <p:nvSpPr>
          <p:cNvPr id="1379" name="PlaceHolder 3"/>
          <p:cNvSpPr>
            <a:spLocks noGrp="1"/>
          </p:cNvSpPr>
          <p:nvPr>
            <p:ph type="sldNum" idx="67"/>
          </p:nvPr>
        </p:nvSpPr>
        <p:spPr>
          <a:xfrm>
            <a:off x="3884760" y="8685360"/>
            <a:ext cx="2971440" cy="45684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EA057B84-ED86-4398-BC84-1305FA06D0F9}" type="slidenum">
              <a:rPr lang="en-US" sz="1200" b="0" strike="noStrike" spc="-1">
                <a:solidFill>
                  <a:srgbClr val="000000"/>
                </a:solidFill>
                <a:latin typeface="Times New Roman"/>
              </a:rPr>
              <a:t>38</a:t>
            </a:fld>
            <a:endParaRPr lang="ru-RU" sz="1200" b="0" strike="noStrike" spc="-1">
              <a:solidFill>
                <a:srgbClr val="000000"/>
              </a:solidFill>
              <a:latin typeface="Times New Roman"/>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0" name="PlaceHolder 1"/>
          <p:cNvSpPr>
            <a:spLocks noGrp="1" noRot="1" noChangeAspect="1"/>
          </p:cNvSpPr>
          <p:nvPr>
            <p:ph type="sldImg"/>
          </p:nvPr>
        </p:nvSpPr>
        <p:spPr>
          <a:xfrm>
            <a:off x="1143000" y="685800"/>
            <a:ext cx="4572000" cy="3429000"/>
          </a:xfrm>
          <a:prstGeom prst="rect">
            <a:avLst/>
          </a:prstGeom>
          <a:ln w="0">
            <a:noFill/>
          </a:ln>
        </p:spPr>
      </p:sp>
      <p:sp>
        <p:nvSpPr>
          <p:cNvPr id="1381" name="PlaceHolder 2"/>
          <p:cNvSpPr>
            <a:spLocks noGrp="1"/>
          </p:cNvSpPr>
          <p:nvPr>
            <p:ph type="body"/>
          </p:nvPr>
        </p:nvSpPr>
        <p:spPr>
          <a:xfrm>
            <a:off x="685800" y="4343400"/>
            <a:ext cx="5486040" cy="4114440"/>
          </a:xfrm>
          <a:prstGeom prst="rect">
            <a:avLst/>
          </a:prstGeom>
          <a:noFill/>
          <a:ln w="0">
            <a:noFill/>
          </a:ln>
        </p:spPr>
        <p:txBody>
          <a:bodyPr anchor="t">
            <a:noAutofit/>
          </a:bodyPr>
          <a:lstStyle/>
          <a:p>
            <a:pPr indent="0">
              <a:lnSpc>
                <a:spcPct val="100000"/>
              </a:lnSpc>
              <a:buNone/>
              <a:tabLst>
                <a:tab pos="0" algn="l"/>
              </a:tabLst>
            </a:pPr>
            <a:r>
              <a:rPr lang="ru-RU" sz="2000" b="0" strike="noStrike" spc="-1">
                <a:solidFill>
                  <a:srgbClr val="000000"/>
                </a:solidFill>
                <a:latin typeface="Arial"/>
              </a:rPr>
              <a:t>Аллопрегнанолон – физиологический метаболит эндогенного прогестерона и микронизированного прогестерона оказывает влияние на эмоциональную и психическую сферы, снижает риск развития депрессивных состояний, обладая мягким анксиолитическим эффектом. Синтетические гестагены не обладают данным метаболитом, следовательно, и всеми его эффектами.</a:t>
            </a:r>
          </a:p>
          <a:p>
            <a:pPr indent="0">
              <a:lnSpc>
                <a:spcPct val="100000"/>
              </a:lnSpc>
              <a:buNone/>
              <a:tabLst>
                <a:tab pos="0" algn="l"/>
              </a:tabLst>
            </a:pPr>
            <a:endParaRPr lang="ru-RU" sz="2000" b="0" strike="noStrike" spc="-1">
              <a:solidFill>
                <a:srgbClr val="000000"/>
              </a:solidFill>
              <a:latin typeface="Arial"/>
            </a:endParaRPr>
          </a:p>
        </p:txBody>
      </p:sp>
      <p:sp>
        <p:nvSpPr>
          <p:cNvPr id="1382" name="PlaceHolder 3"/>
          <p:cNvSpPr>
            <a:spLocks noGrp="1"/>
          </p:cNvSpPr>
          <p:nvPr>
            <p:ph type="sldNum" idx="68"/>
          </p:nvPr>
        </p:nvSpPr>
        <p:spPr>
          <a:xfrm>
            <a:off x="3884760" y="8685360"/>
            <a:ext cx="2971440" cy="456840"/>
          </a:xfrm>
          <a:prstGeom prst="rect">
            <a:avLst/>
          </a:prstGeom>
          <a:noFill/>
          <a:ln w="0">
            <a:noFill/>
          </a:ln>
        </p:spPr>
        <p:txBody>
          <a:bodyPr anchor="b">
            <a:noAutofit/>
          </a:bodyPr>
          <a:lstStyle>
            <a:lvl1pPr indent="0" algn="r">
              <a:lnSpc>
                <a:spcPct val="100000"/>
              </a:lnSpc>
              <a:buNone/>
              <a:tabLst>
                <a:tab pos="0" algn="l"/>
              </a:tabLst>
              <a:defRPr lang="en-US" sz="1200" b="0" strike="noStrike" spc="-1">
                <a:solidFill>
                  <a:srgbClr val="000000"/>
                </a:solidFill>
                <a:latin typeface="Calibri"/>
                <a:ea typeface="+mn-ea"/>
              </a:defRPr>
            </a:lvl1pPr>
          </a:lstStyle>
          <a:p>
            <a:pPr indent="0" algn="r">
              <a:lnSpc>
                <a:spcPct val="100000"/>
              </a:lnSpc>
              <a:buNone/>
              <a:tabLst>
                <a:tab pos="0" algn="l"/>
              </a:tabLst>
            </a:pPr>
            <a:fld id="{8469B455-6FA0-4686-BFD7-DCEF98790B77}" type="slidenum">
              <a:rPr lang="en-US" sz="1200" b="0" strike="noStrike" spc="-1">
                <a:solidFill>
                  <a:srgbClr val="000000"/>
                </a:solidFill>
                <a:latin typeface="Calibri"/>
                <a:ea typeface="+mn-ea"/>
              </a:rPr>
              <a:t>39</a:t>
            </a:fld>
            <a:endParaRPr lang="ru-RU" sz="1200" b="0" strike="noStrike" spc="-1">
              <a:solidFill>
                <a:srgbClr val="000000"/>
              </a:solidFill>
              <a:latin typeface="Times New Roman"/>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3" name="PlaceHolder 1"/>
          <p:cNvSpPr>
            <a:spLocks noGrp="1" noRot="1" noChangeAspect="1"/>
          </p:cNvSpPr>
          <p:nvPr>
            <p:ph type="sldImg"/>
          </p:nvPr>
        </p:nvSpPr>
        <p:spPr>
          <a:xfrm>
            <a:off x="1143000" y="685800"/>
            <a:ext cx="4571640" cy="3428640"/>
          </a:xfrm>
          <a:prstGeom prst="rect">
            <a:avLst/>
          </a:prstGeom>
          <a:ln w="0">
            <a:noFill/>
          </a:ln>
        </p:spPr>
      </p:sp>
      <p:sp>
        <p:nvSpPr>
          <p:cNvPr id="1384" name="PlaceHolder 2"/>
          <p:cNvSpPr>
            <a:spLocks noGrp="1"/>
          </p:cNvSpPr>
          <p:nvPr>
            <p:ph type="body"/>
          </p:nvPr>
        </p:nvSpPr>
        <p:spPr>
          <a:xfrm>
            <a:off x="685800" y="4343400"/>
            <a:ext cx="5486040" cy="4114440"/>
          </a:xfrm>
          <a:prstGeom prst="rect">
            <a:avLst/>
          </a:prstGeom>
          <a:noFill/>
          <a:ln w="0">
            <a:noFill/>
          </a:ln>
        </p:spPr>
        <p:txBody>
          <a:bodyPr anchor="t">
            <a:noAutofit/>
          </a:bodyPr>
          <a:lstStyle/>
          <a:p>
            <a:pPr marL="216000" indent="0">
              <a:lnSpc>
                <a:spcPct val="100000"/>
              </a:lnSpc>
              <a:buNone/>
            </a:pPr>
            <a:r>
              <a:rPr lang="ru-RU" sz="2000" b="0" strike="noStrike" spc="-1">
                <a:solidFill>
                  <a:srgbClr val="000000"/>
                </a:solidFill>
                <a:latin typeface="Arial"/>
              </a:rPr>
              <a:t>При выборе гестагена для терапии НМЦ следует заранее подумать о возможном наступлении беременности у пациентки на фоне применения препарата. Микронизированный прогестерон при этом обладает высоким профилем эффективности терапии НМЦ и безопасности для матери и плода в случае наступления беременности на фоне применения препарата.</a:t>
            </a:r>
            <a:r>
              <a:rPr lang="en-US" sz="2000" b="0" strike="noStrike" spc="-1">
                <a:solidFill>
                  <a:srgbClr val="000000"/>
                </a:solidFill>
                <a:latin typeface="Arial"/>
              </a:rPr>
              <a:t> </a:t>
            </a:r>
            <a:r>
              <a:rPr lang="ru-RU" sz="2000" b="0" strike="noStrike" spc="-1">
                <a:solidFill>
                  <a:srgbClr val="000000"/>
                </a:solidFill>
                <a:latin typeface="Arial"/>
              </a:rPr>
              <a:t>Кроме того, обладая анксиолитическимим свойствами своих метоболитов, микронизированный прогестерон снижает уровень тревого и стресса, что является также важным фактором в терапии НМЦ.</a:t>
            </a:r>
          </a:p>
        </p:txBody>
      </p:sp>
      <p:sp>
        <p:nvSpPr>
          <p:cNvPr id="1385" name="PlaceHolder 3"/>
          <p:cNvSpPr>
            <a:spLocks noGrp="1"/>
          </p:cNvSpPr>
          <p:nvPr>
            <p:ph type="sldNum" idx="69"/>
          </p:nvPr>
        </p:nvSpPr>
        <p:spPr>
          <a:xfrm>
            <a:off x="3884760" y="8685360"/>
            <a:ext cx="2971440" cy="456840"/>
          </a:xfrm>
          <a:prstGeom prst="rect">
            <a:avLst/>
          </a:prstGeom>
          <a:noFill/>
          <a:ln w="0">
            <a:noFill/>
          </a:ln>
        </p:spPr>
        <p:txBody>
          <a:bodyPr anchor="b">
            <a:noAutofit/>
          </a:bodyPr>
          <a:lstStyle>
            <a:lvl1pPr indent="0" algn="r">
              <a:lnSpc>
                <a:spcPct val="100000"/>
              </a:lnSpc>
              <a:buNone/>
              <a:tabLst>
                <a:tab pos="0" algn="l"/>
              </a:tabLst>
              <a:defRPr lang="en-US" sz="1200" b="0" strike="noStrike" spc="-1">
                <a:solidFill>
                  <a:srgbClr val="000000"/>
                </a:solidFill>
                <a:latin typeface="Calibri"/>
                <a:ea typeface="+mn-ea"/>
              </a:defRPr>
            </a:lvl1pPr>
          </a:lstStyle>
          <a:p>
            <a:pPr indent="0" algn="r">
              <a:lnSpc>
                <a:spcPct val="100000"/>
              </a:lnSpc>
              <a:buNone/>
              <a:tabLst>
                <a:tab pos="0" algn="l"/>
              </a:tabLst>
            </a:pPr>
            <a:fld id="{1FC13D2A-6B0C-4428-8954-4FB8EB5CC075}" type="slidenum">
              <a:rPr lang="en-US" sz="1200" b="0" strike="noStrike" spc="-1">
                <a:solidFill>
                  <a:srgbClr val="000000"/>
                </a:solidFill>
                <a:latin typeface="Calibri"/>
                <a:ea typeface="+mn-ea"/>
              </a:rPr>
              <a:t>40</a:t>
            </a:fld>
            <a:endParaRPr lang="ru-RU" sz="1200" b="0" strike="noStrike" spc="-1">
              <a:solidFill>
                <a:srgbClr val="000000"/>
              </a:solidFill>
              <a:latin typeface="Times New Roman"/>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6" name="PlaceHolder 1"/>
          <p:cNvSpPr>
            <a:spLocks noGrp="1" noRot="1" noChangeAspect="1"/>
          </p:cNvSpPr>
          <p:nvPr>
            <p:ph type="sldImg"/>
          </p:nvPr>
        </p:nvSpPr>
        <p:spPr>
          <a:xfrm>
            <a:off x="1371600" y="1143000"/>
            <a:ext cx="4114440" cy="3085920"/>
          </a:xfrm>
          <a:prstGeom prst="rect">
            <a:avLst/>
          </a:prstGeom>
          <a:ln w="0">
            <a:noFill/>
          </a:ln>
        </p:spPr>
      </p:sp>
      <p:sp>
        <p:nvSpPr>
          <p:cNvPr id="1387" name="PlaceHolder 2"/>
          <p:cNvSpPr>
            <a:spLocks noGrp="1"/>
          </p:cNvSpPr>
          <p:nvPr>
            <p:ph type="body"/>
          </p:nvPr>
        </p:nvSpPr>
        <p:spPr>
          <a:xfrm>
            <a:off x="685800" y="4343400"/>
            <a:ext cx="5486040" cy="4114440"/>
          </a:xfrm>
          <a:prstGeom prst="rect">
            <a:avLst/>
          </a:prstGeom>
          <a:noFill/>
          <a:ln w="0">
            <a:noFill/>
          </a:ln>
        </p:spPr>
        <p:txBody>
          <a:bodyPr anchor="t">
            <a:noAutofit/>
          </a:bodyPr>
          <a:lstStyle/>
          <a:p>
            <a:pPr marL="216000" indent="0">
              <a:lnSpc>
                <a:spcPct val="100000"/>
              </a:lnSpc>
              <a:buNone/>
            </a:pPr>
            <a:r>
              <a:rPr lang="ru-RU" sz="1200" b="0" strike="noStrike" spc="-1">
                <a:solidFill>
                  <a:srgbClr val="000000"/>
                </a:solidFill>
                <a:latin typeface="+mn-lt"/>
                <a:ea typeface="+mn-ea"/>
              </a:rPr>
              <a:t>Прогестерон (Утрожестан) - антистрессовый гормон-адаптоген</a:t>
            </a:r>
            <a:r>
              <a:rPr lang="ru-RU" sz="1200" b="1" strike="noStrike" spc="-1">
                <a:solidFill>
                  <a:srgbClr val="000000"/>
                </a:solidFill>
                <a:latin typeface="+mn-lt"/>
                <a:ea typeface="+mn-ea"/>
              </a:rPr>
              <a:t>,</a:t>
            </a:r>
            <a:r>
              <a:rPr lang="ru-RU" sz="1200" b="0" strike="noStrike" spc="-1">
                <a:solidFill>
                  <a:srgbClr val="000000"/>
                </a:solidFill>
                <a:latin typeface="+mn-lt"/>
                <a:ea typeface="+mn-ea"/>
              </a:rPr>
              <a:t> обладающий анксиолитическим эффектом, благодаря его естественным α-метаболитам,  в отличие от синтетических гестагенов. </a:t>
            </a:r>
            <a:endParaRPr lang="ru-RU" sz="1200" b="0" strike="noStrike" spc="-1">
              <a:solidFill>
                <a:srgbClr val="000000"/>
              </a:solidFill>
              <a:latin typeface="Arial"/>
            </a:endParaRPr>
          </a:p>
          <a:p>
            <a:pPr marL="216000" indent="0">
              <a:lnSpc>
                <a:spcPct val="100000"/>
              </a:lnSpc>
              <a:buNone/>
            </a:pPr>
            <a:r>
              <a:rPr lang="ru-RU" sz="1200" b="0" strike="noStrike" spc="-1">
                <a:solidFill>
                  <a:srgbClr val="000000"/>
                </a:solidFill>
                <a:latin typeface="+mn-lt"/>
                <a:ea typeface="+mn-ea"/>
              </a:rPr>
              <a:t>Анксиолитическое действие Утрожестана благоприятно сказывается на эмоциональном фоне и уровне тревожности пациентки, что было показано в исследовании Денерштейн.</a:t>
            </a:r>
            <a:endParaRPr lang="ru-RU" sz="1200" b="0" strike="noStrike" spc="-1">
              <a:solidFill>
                <a:srgbClr val="000000"/>
              </a:solidFill>
              <a:latin typeface="Arial"/>
            </a:endParaRPr>
          </a:p>
          <a:p>
            <a:pPr marL="216000" indent="0">
              <a:lnSpc>
                <a:spcPct val="100000"/>
              </a:lnSpc>
              <a:buNone/>
            </a:pPr>
            <a:endParaRPr lang="ru-RU" sz="1200" b="0" strike="noStrike" spc="-1">
              <a:solidFill>
                <a:srgbClr val="000000"/>
              </a:solidFill>
              <a:latin typeface="Arial"/>
            </a:endParaRPr>
          </a:p>
        </p:txBody>
      </p:sp>
      <p:sp>
        <p:nvSpPr>
          <p:cNvPr id="1388" name="PlaceHolder 3"/>
          <p:cNvSpPr>
            <a:spLocks noGrp="1"/>
          </p:cNvSpPr>
          <p:nvPr>
            <p:ph type="sldNum" idx="70"/>
          </p:nvPr>
        </p:nvSpPr>
        <p:spPr>
          <a:xfrm>
            <a:off x="3884760" y="8685360"/>
            <a:ext cx="2971440" cy="45684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38AC6033-5DF8-469B-94F4-3AD58AEAF5F7}" type="slidenum">
              <a:rPr lang="en-US" sz="1200" b="0" strike="noStrike" spc="-1">
                <a:solidFill>
                  <a:srgbClr val="000000"/>
                </a:solidFill>
                <a:latin typeface="Times New Roman"/>
              </a:rPr>
              <a:t>41</a:t>
            </a:fld>
            <a:endParaRPr lang="ru-RU" sz="1200" b="0" strike="noStrike" spc="-1">
              <a:solidFill>
                <a:srgbClr val="000000"/>
              </a:solidFill>
              <a:latin typeface="Times New Roman"/>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 name="PlaceHolder 1"/>
          <p:cNvSpPr>
            <a:spLocks noGrp="1" noRot="1" noChangeAspect="1"/>
          </p:cNvSpPr>
          <p:nvPr>
            <p:ph type="sldImg"/>
          </p:nvPr>
        </p:nvSpPr>
        <p:spPr>
          <a:xfrm>
            <a:off x="1371600" y="1143000"/>
            <a:ext cx="4114800" cy="3086100"/>
          </a:xfrm>
          <a:prstGeom prst="rect">
            <a:avLst/>
          </a:prstGeom>
          <a:ln w="0">
            <a:noFill/>
          </a:ln>
        </p:spPr>
      </p:sp>
      <p:sp>
        <p:nvSpPr>
          <p:cNvPr id="1393" name="PlaceHolder 2"/>
          <p:cNvSpPr>
            <a:spLocks noGrp="1"/>
          </p:cNvSpPr>
          <p:nvPr>
            <p:ph type="body"/>
          </p:nvPr>
        </p:nvSpPr>
        <p:spPr>
          <a:xfrm>
            <a:off x="685800" y="4343400"/>
            <a:ext cx="5486040" cy="4114440"/>
          </a:xfrm>
          <a:prstGeom prst="rect">
            <a:avLst/>
          </a:prstGeom>
          <a:noFill/>
          <a:ln w="0">
            <a:noFill/>
          </a:ln>
        </p:spPr>
        <p:txBody>
          <a:bodyPr anchor="t">
            <a:noAutofit/>
          </a:bodyPr>
          <a:lstStyle/>
          <a:p>
            <a:pPr marL="216000" indent="0">
              <a:buNone/>
            </a:pPr>
            <a:endParaRPr lang="ru-RU" sz="1800" b="0" strike="noStrike" spc="-1">
              <a:solidFill>
                <a:srgbClr val="000000"/>
              </a:solidFill>
              <a:latin typeface="Arial"/>
            </a:endParaRPr>
          </a:p>
        </p:txBody>
      </p:sp>
      <p:sp>
        <p:nvSpPr>
          <p:cNvPr id="1394" name="PlaceHolder 3"/>
          <p:cNvSpPr>
            <a:spLocks noGrp="1"/>
          </p:cNvSpPr>
          <p:nvPr>
            <p:ph type="sldNum" idx="72"/>
          </p:nvPr>
        </p:nvSpPr>
        <p:spPr>
          <a:xfrm>
            <a:off x="3884760" y="8685360"/>
            <a:ext cx="2971440" cy="45684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Calibri"/>
                <a:ea typeface="Arial"/>
              </a:defRPr>
            </a:lvl1pPr>
          </a:lstStyle>
          <a:p>
            <a:pPr indent="0" algn="r">
              <a:lnSpc>
                <a:spcPct val="100000"/>
              </a:lnSpc>
              <a:buNone/>
            </a:pPr>
            <a:fld id="{F55F6BAB-488A-4D05-A349-38F27FE73FEE}" type="slidenum">
              <a:rPr lang="en-US" sz="1200" b="0" strike="noStrike" spc="-1">
                <a:solidFill>
                  <a:srgbClr val="000000"/>
                </a:solidFill>
                <a:latin typeface="Calibri"/>
                <a:ea typeface="Arial"/>
              </a:rPr>
              <a:t>42</a:t>
            </a:fld>
            <a:endParaRPr lang="ru-RU" sz="1200" b="0" strike="noStrike" spc="-1">
              <a:solidFill>
                <a:srgbClr val="000000"/>
              </a:solidFill>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1" name="PlaceHolder 1"/>
          <p:cNvSpPr>
            <a:spLocks noGrp="1" noRot="1" noChangeAspect="1"/>
          </p:cNvSpPr>
          <p:nvPr>
            <p:ph type="sldImg"/>
          </p:nvPr>
        </p:nvSpPr>
        <p:spPr>
          <a:xfrm>
            <a:off x="1143000" y="685800"/>
            <a:ext cx="4572000" cy="3429000"/>
          </a:xfrm>
          <a:prstGeom prst="rect">
            <a:avLst/>
          </a:prstGeom>
          <a:ln w="0">
            <a:noFill/>
          </a:ln>
        </p:spPr>
      </p:sp>
      <p:sp>
        <p:nvSpPr>
          <p:cNvPr id="1312" name="PlaceHolder 2"/>
          <p:cNvSpPr>
            <a:spLocks noGrp="1"/>
          </p:cNvSpPr>
          <p:nvPr>
            <p:ph type="body"/>
          </p:nvPr>
        </p:nvSpPr>
        <p:spPr>
          <a:xfrm>
            <a:off x="685800" y="4343400"/>
            <a:ext cx="5486040" cy="4114440"/>
          </a:xfrm>
          <a:prstGeom prst="rect">
            <a:avLst/>
          </a:prstGeom>
          <a:noFill/>
          <a:ln w="0">
            <a:noFill/>
          </a:ln>
        </p:spPr>
        <p:txBody>
          <a:bodyPr anchor="t">
            <a:noAutofit/>
          </a:bodyPr>
          <a:lstStyle/>
          <a:p>
            <a:pPr marL="216000" indent="0">
              <a:buNone/>
            </a:pPr>
            <a:endParaRPr lang="ru-RU" sz="1800" b="0" strike="noStrike" spc="-1">
              <a:solidFill>
                <a:srgbClr val="000000"/>
              </a:solidFill>
              <a:latin typeface="Arial"/>
            </a:endParaRPr>
          </a:p>
        </p:txBody>
      </p:sp>
      <p:sp>
        <p:nvSpPr>
          <p:cNvPr id="1313" name="PlaceHolder 3"/>
          <p:cNvSpPr>
            <a:spLocks noGrp="1"/>
          </p:cNvSpPr>
          <p:nvPr>
            <p:ph type="sldNum" idx="45"/>
          </p:nvPr>
        </p:nvSpPr>
        <p:spPr>
          <a:xfrm>
            <a:off x="3884760" y="8685360"/>
            <a:ext cx="2971440" cy="45684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mn-lt"/>
                <a:ea typeface="+mn-ea"/>
              </a:defRPr>
            </a:lvl1pPr>
          </a:lstStyle>
          <a:p>
            <a:pPr indent="0" algn="r">
              <a:lnSpc>
                <a:spcPct val="100000"/>
              </a:lnSpc>
              <a:buNone/>
            </a:pPr>
            <a:fld id="{2780EC96-DD66-4472-BAB7-A6A8EE670821}" type="slidenum">
              <a:rPr lang="en-US" sz="1200" b="0" strike="noStrike" spc="-1">
                <a:solidFill>
                  <a:srgbClr val="000000"/>
                </a:solidFill>
                <a:latin typeface="+mn-lt"/>
                <a:ea typeface="+mn-ea"/>
              </a:rPr>
              <a:t>3</a:t>
            </a:fld>
            <a:endParaRPr lang="ru-RU" sz="1200" b="0" strike="noStrike" spc="-1">
              <a:solidFill>
                <a:srgbClr val="000000"/>
              </a:solidFill>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4" name="PlaceHolder 1"/>
          <p:cNvSpPr>
            <a:spLocks noGrp="1" noRot="1" noChangeAspect="1"/>
          </p:cNvSpPr>
          <p:nvPr>
            <p:ph type="sldImg"/>
          </p:nvPr>
        </p:nvSpPr>
        <p:spPr>
          <a:xfrm>
            <a:off x="1143000" y="685800"/>
            <a:ext cx="4571640" cy="3428640"/>
          </a:xfrm>
          <a:prstGeom prst="rect">
            <a:avLst/>
          </a:prstGeom>
          <a:ln w="0">
            <a:noFill/>
          </a:ln>
        </p:spPr>
      </p:sp>
      <p:sp>
        <p:nvSpPr>
          <p:cNvPr id="1315" name="PlaceHolder 2"/>
          <p:cNvSpPr>
            <a:spLocks noGrp="1"/>
          </p:cNvSpPr>
          <p:nvPr>
            <p:ph type="body"/>
          </p:nvPr>
        </p:nvSpPr>
        <p:spPr>
          <a:xfrm>
            <a:off x="685800" y="4343400"/>
            <a:ext cx="5486040" cy="4114440"/>
          </a:xfrm>
          <a:prstGeom prst="rect">
            <a:avLst/>
          </a:prstGeom>
          <a:noFill/>
          <a:ln w="0">
            <a:noFill/>
          </a:ln>
        </p:spPr>
        <p:txBody>
          <a:bodyPr anchor="t">
            <a:normAutofit/>
          </a:bodyPr>
          <a:lstStyle/>
          <a:p>
            <a:pPr marL="216000" indent="0">
              <a:buNone/>
            </a:pPr>
            <a:endParaRPr lang="ru-RU" sz="1800" b="0" strike="noStrike" spc="-1">
              <a:solidFill>
                <a:srgbClr val="000000"/>
              </a:solidFill>
              <a:latin typeface="Arial"/>
            </a:endParaRPr>
          </a:p>
        </p:txBody>
      </p:sp>
      <p:sp>
        <p:nvSpPr>
          <p:cNvPr id="1316" name="PlaceHolder 3"/>
          <p:cNvSpPr>
            <a:spLocks noGrp="1"/>
          </p:cNvSpPr>
          <p:nvPr>
            <p:ph type="sldNum" idx="46"/>
          </p:nvPr>
        </p:nvSpPr>
        <p:spPr>
          <a:xfrm>
            <a:off x="3884760" y="8685360"/>
            <a:ext cx="2971440" cy="45684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mn-lt"/>
                <a:ea typeface="+mn-ea"/>
              </a:defRPr>
            </a:lvl1pPr>
          </a:lstStyle>
          <a:p>
            <a:pPr indent="0" algn="r">
              <a:lnSpc>
                <a:spcPct val="100000"/>
              </a:lnSpc>
              <a:buNone/>
            </a:pPr>
            <a:fld id="{4052B314-45A5-4059-B9C1-83F9CC5E8085}" type="slidenum">
              <a:rPr lang="en-US" sz="1200" b="0" strike="noStrike" spc="-1">
                <a:solidFill>
                  <a:srgbClr val="000000"/>
                </a:solidFill>
                <a:latin typeface="+mn-lt"/>
                <a:ea typeface="+mn-ea"/>
              </a:rPr>
              <a:t>4</a:t>
            </a:fld>
            <a:endParaRPr lang="ru-RU" sz="1200" b="0" strike="noStrike" spc="-1">
              <a:solidFill>
                <a:srgbClr val="000000"/>
              </a:solidFill>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7" name="PlaceHolder 1"/>
          <p:cNvSpPr>
            <a:spLocks noGrp="1" noRot="1" noChangeAspect="1"/>
          </p:cNvSpPr>
          <p:nvPr>
            <p:ph type="sldImg"/>
          </p:nvPr>
        </p:nvSpPr>
        <p:spPr>
          <a:xfrm>
            <a:off x="1143000" y="685800"/>
            <a:ext cx="4571640" cy="3428640"/>
          </a:xfrm>
          <a:prstGeom prst="rect">
            <a:avLst/>
          </a:prstGeom>
          <a:ln w="0">
            <a:noFill/>
          </a:ln>
        </p:spPr>
      </p:sp>
      <p:sp>
        <p:nvSpPr>
          <p:cNvPr id="1318" name="PlaceHolder 2"/>
          <p:cNvSpPr>
            <a:spLocks noGrp="1"/>
          </p:cNvSpPr>
          <p:nvPr>
            <p:ph type="body"/>
          </p:nvPr>
        </p:nvSpPr>
        <p:spPr>
          <a:xfrm>
            <a:off x="685800" y="4343400"/>
            <a:ext cx="5486040" cy="4114440"/>
          </a:xfrm>
          <a:prstGeom prst="rect">
            <a:avLst/>
          </a:prstGeom>
          <a:noFill/>
          <a:ln w="0">
            <a:noFill/>
          </a:ln>
        </p:spPr>
        <p:txBody>
          <a:bodyPr anchor="t">
            <a:normAutofit/>
          </a:bodyPr>
          <a:lstStyle/>
          <a:p>
            <a:pPr marL="216000" indent="0">
              <a:lnSpc>
                <a:spcPct val="100000"/>
              </a:lnSpc>
              <a:buNone/>
            </a:pPr>
            <a:r>
              <a:rPr lang="ru-RU" sz="1200" b="0" strike="noStrike" spc="-1">
                <a:solidFill>
                  <a:srgbClr val="000000"/>
                </a:solidFill>
                <a:latin typeface="+mn-lt"/>
                <a:ea typeface="+mn-ea"/>
              </a:rPr>
              <a:t>они не соответствовали критериям отбора для системы систематического обзора, поскольку они не сообщали о продолжительности нарушения менструального цикла и / или диагнозе СПКЯ. Следовательно, соответствующая информация из различных исследований была извлечена из литературы в формате нарративного обзора.</a:t>
            </a:r>
            <a:endParaRPr lang="ru-RU" sz="1200" b="0" strike="noStrike" spc="-1">
              <a:solidFill>
                <a:srgbClr val="000000"/>
              </a:solidFill>
              <a:latin typeface="Arial"/>
            </a:endParaRPr>
          </a:p>
        </p:txBody>
      </p:sp>
      <p:sp>
        <p:nvSpPr>
          <p:cNvPr id="1319" name="PlaceHolder 3"/>
          <p:cNvSpPr>
            <a:spLocks noGrp="1"/>
          </p:cNvSpPr>
          <p:nvPr>
            <p:ph type="sldNum" idx="47"/>
          </p:nvPr>
        </p:nvSpPr>
        <p:spPr>
          <a:xfrm>
            <a:off x="3884760" y="8685360"/>
            <a:ext cx="2971440" cy="45684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mn-lt"/>
                <a:ea typeface="+mn-ea"/>
              </a:defRPr>
            </a:lvl1pPr>
          </a:lstStyle>
          <a:p>
            <a:pPr indent="0" algn="r">
              <a:lnSpc>
                <a:spcPct val="100000"/>
              </a:lnSpc>
              <a:buNone/>
            </a:pPr>
            <a:fld id="{24810F58-6229-47B8-8F93-442A878C1673}" type="slidenum">
              <a:rPr lang="en-US" sz="1200" b="0" strike="noStrike" spc="-1">
                <a:solidFill>
                  <a:srgbClr val="000000"/>
                </a:solidFill>
                <a:latin typeface="+mn-lt"/>
                <a:ea typeface="+mn-ea"/>
              </a:rPr>
              <a:t>6</a:t>
            </a:fld>
            <a:endParaRPr lang="ru-RU" sz="1200" b="0" strike="noStrike" spc="-1">
              <a:solidFill>
                <a:srgbClr val="000000"/>
              </a:solidFill>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 name="PlaceHolder 1"/>
          <p:cNvSpPr>
            <a:spLocks noGrp="1" noRot="1" noChangeAspect="1"/>
          </p:cNvSpPr>
          <p:nvPr>
            <p:ph type="sldImg"/>
          </p:nvPr>
        </p:nvSpPr>
        <p:spPr>
          <a:xfrm>
            <a:off x="1143000" y="685800"/>
            <a:ext cx="4571640" cy="3428640"/>
          </a:xfrm>
          <a:prstGeom prst="rect">
            <a:avLst/>
          </a:prstGeom>
          <a:ln w="0">
            <a:noFill/>
          </a:ln>
        </p:spPr>
      </p:sp>
      <p:sp>
        <p:nvSpPr>
          <p:cNvPr id="1321" name="PlaceHolder 2"/>
          <p:cNvSpPr>
            <a:spLocks noGrp="1"/>
          </p:cNvSpPr>
          <p:nvPr>
            <p:ph type="body"/>
          </p:nvPr>
        </p:nvSpPr>
        <p:spPr>
          <a:xfrm>
            <a:off x="685800" y="4343400"/>
            <a:ext cx="5486040" cy="4114440"/>
          </a:xfrm>
          <a:prstGeom prst="rect">
            <a:avLst/>
          </a:prstGeom>
          <a:noFill/>
          <a:ln w="0">
            <a:noFill/>
          </a:ln>
        </p:spPr>
        <p:txBody>
          <a:bodyPr anchor="t">
            <a:noAutofit/>
          </a:bodyPr>
          <a:lstStyle/>
          <a:p>
            <a:pPr marL="216000" indent="0">
              <a:buNone/>
            </a:pPr>
            <a:endParaRPr lang="ru-RU" sz="1800" b="0" strike="noStrike" spc="-1">
              <a:solidFill>
                <a:srgbClr val="000000"/>
              </a:solidFill>
              <a:latin typeface="Arial"/>
            </a:endParaRPr>
          </a:p>
        </p:txBody>
      </p:sp>
      <p:sp>
        <p:nvSpPr>
          <p:cNvPr id="1322" name="PlaceHolder 3"/>
          <p:cNvSpPr>
            <a:spLocks noGrp="1"/>
          </p:cNvSpPr>
          <p:nvPr>
            <p:ph type="sldNum" idx="48"/>
          </p:nvPr>
        </p:nvSpPr>
        <p:spPr>
          <a:xfrm>
            <a:off x="3884760" y="8685360"/>
            <a:ext cx="2971440" cy="45684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mn-lt"/>
                <a:ea typeface="+mn-ea"/>
              </a:defRPr>
            </a:lvl1pPr>
          </a:lstStyle>
          <a:p>
            <a:pPr indent="0" algn="r">
              <a:lnSpc>
                <a:spcPct val="100000"/>
              </a:lnSpc>
              <a:buNone/>
            </a:pPr>
            <a:fld id="{E871CD0F-118B-42B8-B011-3DCF21B7596F}" type="slidenum">
              <a:rPr lang="en-US" sz="1200" b="0" strike="noStrike" spc="-1">
                <a:solidFill>
                  <a:srgbClr val="000000"/>
                </a:solidFill>
                <a:latin typeface="+mn-lt"/>
                <a:ea typeface="+mn-ea"/>
              </a:rPr>
              <a:t>9</a:t>
            </a:fld>
            <a:endParaRPr lang="ru-RU" sz="1200" b="0" strike="noStrike" spc="-1">
              <a:solidFill>
                <a:srgbClr val="000000"/>
              </a:solidFill>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3" name="PlaceHolder 1"/>
          <p:cNvSpPr>
            <a:spLocks noGrp="1" noRot="1" noChangeAspect="1"/>
          </p:cNvSpPr>
          <p:nvPr>
            <p:ph type="sldImg"/>
          </p:nvPr>
        </p:nvSpPr>
        <p:spPr>
          <a:xfrm>
            <a:off x="1143000" y="685800"/>
            <a:ext cx="4571640" cy="3428640"/>
          </a:xfrm>
          <a:prstGeom prst="rect">
            <a:avLst/>
          </a:prstGeom>
          <a:ln w="0">
            <a:noFill/>
          </a:ln>
        </p:spPr>
      </p:sp>
      <p:sp>
        <p:nvSpPr>
          <p:cNvPr id="1324" name="PlaceHolder 2"/>
          <p:cNvSpPr>
            <a:spLocks noGrp="1"/>
          </p:cNvSpPr>
          <p:nvPr>
            <p:ph type="body"/>
          </p:nvPr>
        </p:nvSpPr>
        <p:spPr>
          <a:xfrm>
            <a:off x="685800" y="4343400"/>
            <a:ext cx="5486040" cy="4114440"/>
          </a:xfrm>
          <a:prstGeom prst="rect">
            <a:avLst/>
          </a:prstGeom>
          <a:noFill/>
          <a:ln w="0">
            <a:noFill/>
          </a:ln>
        </p:spPr>
        <p:txBody>
          <a:bodyPr anchor="t">
            <a:noAutofit/>
          </a:bodyPr>
          <a:lstStyle/>
          <a:p>
            <a:pPr marL="216000" indent="0">
              <a:buNone/>
            </a:pPr>
            <a:endParaRPr lang="ru-RU" sz="1800" b="0" strike="noStrike" spc="-1">
              <a:solidFill>
                <a:srgbClr val="000000"/>
              </a:solidFill>
              <a:latin typeface="Arial"/>
            </a:endParaRPr>
          </a:p>
        </p:txBody>
      </p:sp>
      <p:sp>
        <p:nvSpPr>
          <p:cNvPr id="1325" name="PlaceHolder 3"/>
          <p:cNvSpPr>
            <a:spLocks noGrp="1"/>
          </p:cNvSpPr>
          <p:nvPr>
            <p:ph type="sldNum" idx="49"/>
          </p:nvPr>
        </p:nvSpPr>
        <p:spPr>
          <a:xfrm>
            <a:off x="3884760" y="8685360"/>
            <a:ext cx="2971440" cy="45684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1674218E-FDB4-4A80-8A2D-FD5127B89EEE}" type="slidenum">
              <a:rPr lang="en-US" sz="1200" b="0" strike="noStrike" spc="-1">
                <a:solidFill>
                  <a:srgbClr val="000000"/>
                </a:solidFill>
                <a:latin typeface="Times New Roman"/>
              </a:rPr>
              <a:t>11</a:t>
            </a:fld>
            <a:endParaRPr lang="ru-RU" sz="1200" b="0" strike="noStrike" spc="-1">
              <a:solidFill>
                <a:srgbClr val="000000"/>
              </a:solidFill>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6" name="PlaceHolder 1"/>
          <p:cNvSpPr>
            <a:spLocks noGrp="1" noRot="1" noChangeAspect="1"/>
          </p:cNvSpPr>
          <p:nvPr>
            <p:ph type="sldImg"/>
          </p:nvPr>
        </p:nvSpPr>
        <p:spPr>
          <a:xfrm>
            <a:off x="1143000" y="685800"/>
            <a:ext cx="4572000" cy="3429000"/>
          </a:xfrm>
          <a:prstGeom prst="rect">
            <a:avLst/>
          </a:prstGeom>
          <a:ln w="0">
            <a:noFill/>
          </a:ln>
        </p:spPr>
      </p:sp>
      <p:sp>
        <p:nvSpPr>
          <p:cNvPr id="1327" name="PlaceHolder 2"/>
          <p:cNvSpPr>
            <a:spLocks noGrp="1"/>
          </p:cNvSpPr>
          <p:nvPr>
            <p:ph type="body"/>
          </p:nvPr>
        </p:nvSpPr>
        <p:spPr>
          <a:xfrm>
            <a:off x="685800" y="4343400"/>
            <a:ext cx="5486040" cy="4114440"/>
          </a:xfrm>
          <a:prstGeom prst="rect">
            <a:avLst/>
          </a:prstGeom>
          <a:noFill/>
          <a:ln w="0">
            <a:noFill/>
          </a:ln>
        </p:spPr>
        <p:txBody>
          <a:bodyPr anchor="t">
            <a:normAutofit fontScale="84500" lnSpcReduction="10000"/>
          </a:bodyPr>
          <a:lstStyle/>
          <a:p>
            <a:pPr marL="166320" indent="0">
              <a:lnSpc>
                <a:spcPct val="100000"/>
              </a:lnSpc>
              <a:buNone/>
            </a:pPr>
            <a:r>
              <a:rPr lang="ru-RU" sz="2000" b="0" strike="noStrike" spc="-1">
                <a:solidFill>
                  <a:srgbClr val="000000"/>
                </a:solidFill>
                <a:latin typeface="Arial"/>
              </a:rPr>
              <a:t>В основе метаболических и нейроэндокринных нарушений у пациенток с олигоменореей на фоне аномальной массы тела лежит низкий или высокий уровень лептина, продуцируемого жировой тканью под контролем ob-гена. Исследованиями последних лет установлено участие лептина в регуляции репродуктивной функции. Лептин является одним из факторов, поддерживающих цирхоральный ритм секреции ГнРГ (</a:t>
            </a:r>
            <a:r>
              <a:rPr lang="en-US" sz="2000" b="0" strike="noStrike" spc="-1">
                <a:solidFill>
                  <a:srgbClr val="000000"/>
                </a:solidFill>
                <a:latin typeface="Arial"/>
              </a:rPr>
              <a:t>Thong F</a:t>
            </a:r>
            <a:r>
              <a:rPr lang="ru-RU" sz="2000" b="0" strike="noStrike" spc="-1">
                <a:solidFill>
                  <a:srgbClr val="000000"/>
                </a:solidFill>
                <a:latin typeface="Arial"/>
              </a:rPr>
              <a:t>.</a:t>
            </a:r>
            <a:r>
              <a:rPr lang="en-US" sz="2000" b="0" strike="noStrike" spc="-1">
                <a:solidFill>
                  <a:srgbClr val="000000"/>
                </a:solidFill>
                <a:latin typeface="Arial"/>
              </a:rPr>
              <a:t>S</a:t>
            </a:r>
            <a:r>
              <a:rPr lang="ru-RU" sz="2000" b="0" strike="noStrike" spc="-1">
                <a:solidFill>
                  <a:srgbClr val="000000"/>
                </a:solidFill>
                <a:latin typeface="Arial"/>
              </a:rPr>
              <a:t>., </a:t>
            </a:r>
            <a:r>
              <a:rPr lang="en-US" sz="2000" b="0" strike="noStrike" spc="-1">
                <a:solidFill>
                  <a:srgbClr val="000000"/>
                </a:solidFill>
                <a:latin typeface="Arial"/>
              </a:rPr>
              <a:t>Graham T</a:t>
            </a:r>
            <a:r>
              <a:rPr lang="ru-RU" sz="2000" b="0" strike="noStrike" spc="-1">
                <a:solidFill>
                  <a:srgbClr val="000000"/>
                </a:solidFill>
                <a:latin typeface="Arial"/>
              </a:rPr>
              <a:t>.</a:t>
            </a:r>
            <a:r>
              <a:rPr lang="en-US" sz="2000" b="0" strike="noStrike" spc="-1">
                <a:solidFill>
                  <a:srgbClr val="000000"/>
                </a:solidFill>
                <a:latin typeface="Arial"/>
              </a:rPr>
              <a:t>E</a:t>
            </a:r>
            <a:r>
              <a:rPr lang="ru-RU" sz="2000" b="0" strike="noStrike" spc="-1">
                <a:solidFill>
                  <a:srgbClr val="000000"/>
                </a:solidFill>
                <a:latin typeface="Arial"/>
              </a:rPr>
              <a:t>., 1999). </a:t>
            </a:r>
          </a:p>
          <a:p>
            <a:pPr marL="166320" indent="0">
              <a:lnSpc>
                <a:spcPct val="100000"/>
              </a:lnSpc>
              <a:buNone/>
            </a:pPr>
            <a:r>
              <a:rPr lang="ru-RU" sz="2000" b="0" strike="noStrike" spc="-1">
                <a:solidFill>
                  <a:srgbClr val="000000"/>
                </a:solidFill>
                <a:latin typeface="Arial"/>
              </a:rPr>
              <a:t>Обсуждается существование «критического» уровня лептина, </a:t>
            </a:r>
            <a:r>
              <a:rPr lang="ru-RU" sz="2000" b="0" strike="noStrike" spc="-1">
                <a:solidFill>
                  <a:srgbClr val="000000"/>
                </a:solidFill>
                <a:latin typeface="+mn-lt"/>
              </a:rPr>
              <a:t>при котором возможно становление менструального цикла. Лептину отводится роль «метаболического шлагбаума», допускающего возможность активировать (при достаточных энергетических ресурсах организма) или почти полностью выключить (при истощении) репродуктивную ось. </a:t>
            </a:r>
            <a:endParaRPr lang="ru-RU" sz="2000" b="0" strike="noStrike" spc="-1">
              <a:solidFill>
                <a:srgbClr val="000000"/>
              </a:solidFill>
              <a:latin typeface="Arial"/>
            </a:endParaRPr>
          </a:p>
        </p:txBody>
      </p:sp>
      <p:sp>
        <p:nvSpPr>
          <p:cNvPr id="1328" name="PlaceHolder 3"/>
          <p:cNvSpPr>
            <a:spLocks noGrp="1"/>
          </p:cNvSpPr>
          <p:nvPr>
            <p:ph type="sldNum" idx="50"/>
          </p:nvPr>
        </p:nvSpPr>
        <p:spPr>
          <a:xfrm>
            <a:off x="3884760" y="8685360"/>
            <a:ext cx="2971440" cy="45684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C9CBE05C-A865-4800-B989-0E31574CB1F0}" type="slidenum">
              <a:rPr lang="en-US" sz="1200" b="0" strike="noStrike" spc="-1">
                <a:solidFill>
                  <a:srgbClr val="000000"/>
                </a:solidFill>
                <a:latin typeface="Times New Roman"/>
              </a:rPr>
              <a:t>12</a:t>
            </a:fld>
            <a:endParaRPr lang="ru-RU" sz="1200" b="0" strike="noStrike" spc="-1">
              <a:solidFill>
                <a:srgbClr val="000000"/>
              </a:solidFill>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 name="PlaceHolder 1"/>
          <p:cNvSpPr>
            <a:spLocks noGrp="1" noRot="1" noChangeAspect="1"/>
          </p:cNvSpPr>
          <p:nvPr>
            <p:ph type="sldImg"/>
          </p:nvPr>
        </p:nvSpPr>
        <p:spPr>
          <a:xfrm>
            <a:off x="1143000" y="685800"/>
            <a:ext cx="4572000" cy="3429000"/>
          </a:xfrm>
          <a:prstGeom prst="rect">
            <a:avLst/>
          </a:prstGeom>
          <a:ln w="0">
            <a:noFill/>
          </a:ln>
        </p:spPr>
      </p:sp>
      <p:sp>
        <p:nvSpPr>
          <p:cNvPr id="1333" name="PlaceHolder 2"/>
          <p:cNvSpPr>
            <a:spLocks noGrp="1"/>
          </p:cNvSpPr>
          <p:nvPr>
            <p:ph type="body"/>
          </p:nvPr>
        </p:nvSpPr>
        <p:spPr>
          <a:xfrm>
            <a:off x="685800" y="4343400"/>
            <a:ext cx="5486040" cy="4114440"/>
          </a:xfrm>
          <a:prstGeom prst="rect">
            <a:avLst/>
          </a:prstGeom>
          <a:noFill/>
          <a:ln w="0">
            <a:noFill/>
          </a:ln>
        </p:spPr>
        <p:txBody>
          <a:bodyPr anchor="t">
            <a:noAutofit/>
          </a:bodyPr>
          <a:lstStyle/>
          <a:p>
            <a:pPr marL="216000" indent="0">
              <a:lnSpc>
                <a:spcPct val="100000"/>
              </a:lnSpc>
              <a:buNone/>
            </a:pPr>
            <a:r>
              <a:rPr lang="ru-RU" sz="2000" b="0" strike="noStrike" spc="-1">
                <a:solidFill>
                  <a:srgbClr val="000000"/>
                </a:solidFill>
                <a:latin typeface="Arial"/>
              </a:rPr>
              <a:t>1,25 г геля (что соответствует 0,75 мг эстрадиола), равные половине суточной дозы. Средняя суточная доза препарата составляет 2,5 г геля (2 нажатия на помпу-дозатор).</a:t>
            </a:r>
          </a:p>
        </p:txBody>
      </p:sp>
      <p:sp>
        <p:nvSpPr>
          <p:cNvPr id="1334" name="PlaceHolder 3"/>
          <p:cNvSpPr>
            <a:spLocks noGrp="1"/>
          </p:cNvSpPr>
          <p:nvPr>
            <p:ph type="sldNum" idx="52"/>
          </p:nvPr>
        </p:nvSpPr>
        <p:spPr>
          <a:xfrm>
            <a:off x="3884760" y="8685360"/>
            <a:ext cx="2971440" cy="45684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5A1B204D-C46D-4D68-BDEC-FD6726B34BF7}" type="slidenum">
              <a:rPr lang="en-US" sz="1200" b="0" strike="noStrike" spc="-1">
                <a:solidFill>
                  <a:srgbClr val="000000"/>
                </a:solidFill>
                <a:latin typeface="Times New Roman"/>
              </a:rPr>
              <a:t>17</a:t>
            </a:fld>
            <a:endParaRPr lang="ru-RU" sz="1200" b="0" strike="noStrike" spc="-1">
              <a:solidFill>
                <a:srgbClr val="000000"/>
              </a:solidFill>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BF8C57A3-010E-44A6-97C0-9464E40D62BE}" type="slidenum">
              <a:t>‹#›</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34" name="PlaceHolder 2"/>
          <p:cNvSpPr>
            <a:spLocks noGrp="1"/>
          </p:cNvSpPr>
          <p:nvPr>
            <p:ph/>
          </p:nvPr>
        </p:nvSpPr>
        <p:spPr>
          <a:xfrm>
            <a:off x="457200" y="1219320"/>
            <a:ext cx="822924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35" name="PlaceHolder 3"/>
          <p:cNvSpPr>
            <a:spLocks noGrp="1"/>
          </p:cNvSpPr>
          <p:nvPr>
            <p:ph/>
          </p:nvPr>
        </p:nvSpPr>
        <p:spPr>
          <a:xfrm>
            <a:off x="457200" y="3798720"/>
            <a:ext cx="822924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7957C253-ED2E-4893-A19E-F64A75DE883D}" type="slidenum">
              <a:t>‹#›</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74"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375" name="PlaceHolder 2"/>
          <p:cNvSpPr>
            <a:spLocks noGrp="1"/>
          </p:cNvSpPr>
          <p:nvPr>
            <p:ph/>
          </p:nvPr>
        </p:nvSpPr>
        <p:spPr>
          <a:xfrm>
            <a:off x="457200" y="1219320"/>
            <a:ext cx="4015800" cy="493740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376" name="PlaceHolder 3"/>
          <p:cNvSpPr>
            <a:spLocks noGrp="1"/>
          </p:cNvSpPr>
          <p:nvPr>
            <p:ph/>
          </p:nvPr>
        </p:nvSpPr>
        <p:spPr>
          <a:xfrm>
            <a:off x="4674240" y="1219320"/>
            <a:ext cx="4015800" cy="493740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5" name="PlaceHolder 4"/>
          <p:cNvSpPr>
            <a:spLocks noGrp="1"/>
          </p:cNvSpPr>
          <p:nvPr>
            <p:ph type="ftr" idx="26"/>
          </p:nvPr>
        </p:nvSpPr>
        <p:spPr/>
        <p:txBody>
          <a:bodyPr/>
          <a:lstStyle/>
          <a:p>
            <a:r>
              <a:t>Footer</a:t>
            </a:r>
          </a:p>
        </p:txBody>
      </p:sp>
      <p:sp>
        <p:nvSpPr>
          <p:cNvPr id="6" name="PlaceHolder 5"/>
          <p:cNvSpPr>
            <a:spLocks noGrp="1"/>
          </p:cNvSpPr>
          <p:nvPr>
            <p:ph type="sldNum" idx="27"/>
          </p:nvPr>
        </p:nvSpPr>
        <p:spPr/>
        <p:txBody>
          <a:bodyPr/>
          <a:lstStyle/>
          <a:p>
            <a:fld id="{12711B6A-EE3B-4A1E-ACB3-A27EBAEE1ACD}" type="slidenum">
              <a:t>‹#›</a:t>
            </a:fld>
            <a:endParaRPr/>
          </a:p>
        </p:txBody>
      </p:sp>
      <p:sp>
        <p:nvSpPr>
          <p:cNvPr id="7" name="PlaceHolder 6"/>
          <p:cNvSpPr>
            <a:spLocks noGrp="1"/>
          </p:cNvSpPr>
          <p:nvPr>
            <p:ph type="dt" idx="25"/>
          </p:nvPr>
        </p:nvSpPr>
        <p:spPr/>
        <p:txBody>
          <a:bodyPr/>
          <a:lstStyle/>
          <a:p>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77"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3" name="PlaceHolder 2"/>
          <p:cNvSpPr>
            <a:spLocks noGrp="1"/>
          </p:cNvSpPr>
          <p:nvPr>
            <p:ph type="ftr" idx="26"/>
          </p:nvPr>
        </p:nvSpPr>
        <p:spPr/>
        <p:txBody>
          <a:bodyPr/>
          <a:lstStyle/>
          <a:p>
            <a:r>
              <a:t>Footer</a:t>
            </a:r>
          </a:p>
        </p:txBody>
      </p:sp>
      <p:sp>
        <p:nvSpPr>
          <p:cNvPr id="4" name="PlaceHolder 3"/>
          <p:cNvSpPr>
            <a:spLocks noGrp="1"/>
          </p:cNvSpPr>
          <p:nvPr>
            <p:ph type="sldNum" idx="27"/>
          </p:nvPr>
        </p:nvSpPr>
        <p:spPr/>
        <p:txBody>
          <a:bodyPr/>
          <a:lstStyle/>
          <a:p>
            <a:fld id="{F7432549-14A2-43CC-B33C-7ED799B18C7E}" type="slidenum">
              <a:t>‹#›</a:t>
            </a:fld>
            <a:endParaRPr/>
          </a:p>
        </p:txBody>
      </p:sp>
      <p:sp>
        <p:nvSpPr>
          <p:cNvPr id="5" name="PlaceHolder 4"/>
          <p:cNvSpPr>
            <a:spLocks noGrp="1"/>
          </p:cNvSpPr>
          <p:nvPr>
            <p:ph type="dt" idx="25"/>
          </p:nvPr>
        </p:nvSpPr>
        <p:spPr/>
        <p:txBody>
          <a:bodyPr/>
          <a:lstStyle/>
          <a:p>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78" name="PlaceHolder 1"/>
          <p:cNvSpPr>
            <a:spLocks noGrp="1"/>
          </p:cNvSpPr>
          <p:nvPr>
            <p:ph type="subTitle"/>
          </p:nvPr>
        </p:nvSpPr>
        <p:spPr>
          <a:xfrm>
            <a:off x="457200" y="152280"/>
            <a:ext cx="8229240" cy="4592160"/>
          </a:xfrm>
          <a:prstGeom prst="rect">
            <a:avLst/>
          </a:prstGeom>
          <a:noFill/>
          <a:ln w="0">
            <a:noFill/>
          </a:ln>
        </p:spPr>
        <p:txBody>
          <a:bodyPr lIns="0" tIns="0" rIns="0" bIns="0" anchor="ctr">
            <a:noAutofit/>
          </a:bodyPr>
          <a:lstStyle/>
          <a:p>
            <a:pPr algn="ctr"/>
            <a:endParaRPr lang="ru-RU" sz="3200" b="0" strike="noStrike" spc="-1">
              <a:solidFill>
                <a:srgbClr val="000000"/>
              </a:solidFill>
              <a:latin typeface="Arial"/>
            </a:endParaRPr>
          </a:p>
        </p:txBody>
      </p:sp>
      <p:sp>
        <p:nvSpPr>
          <p:cNvPr id="3" name="PlaceHolder 2"/>
          <p:cNvSpPr>
            <a:spLocks noGrp="1"/>
          </p:cNvSpPr>
          <p:nvPr>
            <p:ph type="ftr" idx="26"/>
          </p:nvPr>
        </p:nvSpPr>
        <p:spPr/>
        <p:txBody>
          <a:bodyPr/>
          <a:lstStyle/>
          <a:p>
            <a:r>
              <a:t>Footer</a:t>
            </a:r>
          </a:p>
        </p:txBody>
      </p:sp>
      <p:sp>
        <p:nvSpPr>
          <p:cNvPr id="4" name="PlaceHolder 3"/>
          <p:cNvSpPr>
            <a:spLocks noGrp="1"/>
          </p:cNvSpPr>
          <p:nvPr>
            <p:ph type="sldNum" idx="27"/>
          </p:nvPr>
        </p:nvSpPr>
        <p:spPr/>
        <p:txBody>
          <a:bodyPr/>
          <a:lstStyle/>
          <a:p>
            <a:fld id="{9C01044C-90B2-489B-A9B3-E80622C7BC07}" type="slidenum">
              <a:t>‹#›</a:t>
            </a:fld>
            <a:endParaRPr/>
          </a:p>
        </p:txBody>
      </p:sp>
      <p:sp>
        <p:nvSpPr>
          <p:cNvPr id="5" name="PlaceHolder 4"/>
          <p:cNvSpPr>
            <a:spLocks noGrp="1"/>
          </p:cNvSpPr>
          <p:nvPr>
            <p:ph type="dt" idx="25"/>
          </p:nvPr>
        </p:nvSpPr>
        <p:spPr/>
        <p:txBody>
          <a:bodyPr/>
          <a:lstStyle/>
          <a:p>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79"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380" name="PlaceHolder 2"/>
          <p:cNvSpPr>
            <a:spLocks noGrp="1"/>
          </p:cNvSpPr>
          <p:nvPr>
            <p:ph/>
          </p:nvPr>
        </p:nvSpPr>
        <p:spPr>
          <a:xfrm>
            <a:off x="457200" y="12193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381" name="PlaceHolder 3"/>
          <p:cNvSpPr>
            <a:spLocks noGrp="1"/>
          </p:cNvSpPr>
          <p:nvPr>
            <p:ph/>
          </p:nvPr>
        </p:nvSpPr>
        <p:spPr>
          <a:xfrm>
            <a:off x="4674240" y="1219320"/>
            <a:ext cx="4015800" cy="493740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382" name="PlaceHolder 4"/>
          <p:cNvSpPr>
            <a:spLocks noGrp="1"/>
          </p:cNvSpPr>
          <p:nvPr>
            <p:ph/>
          </p:nvPr>
        </p:nvSpPr>
        <p:spPr>
          <a:xfrm>
            <a:off x="457200" y="37987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6" name="PlaceHolder 5"/>
          <p:cNvSpPr>
            <a:spLocks noGrp="1"/>
          </p:cNvSpPr>
          <p:nvPr>
            <p:ph type="ftr" idx="26"/>
          </p:nvPr>
        </p:nvSpPr>
        <p:spPr/>
        <p:txBody>
          <a:bodyPr/>
          <a:lstStyle/>
          <a:p>
            <a:r>
              <a:t>Footer</a:t>
            </a:r>
          </a:p>
        </p:txBody>
      </p:sp>
      <p:sp>
        <p:nvSpPr>
          <p:cNvPr id="7" name="PlaceHolder 6"/>
          <p:cNvSpPr>
            <a:spLocks noGrp="1"/>
          </p:cNvSpPr>
          <p:nvPr>
            <p:ph type="sldNum" idx="27"/>
          </p:nvPr>
        </p:nvSpPr>
        <p:spPr/>
        <p:txBody>
          <a:bodyPr/>
          <a:lstStyle/>
          <a:p>
            <a:fld id="{83974BB4-08B8-461D-91D5-E1F239714B6C}" type="slidenum">
              <a:t>‹#›</a:t>
            </a:fld>
            <a:endParaRPr/>
          </a:p>
        </p:txBody>
      </p:sp>
      <p:sp>
        <p:nvSpPr>
          <p:cNvPr id="8" name="PlaceHolder 7"/>
          <p:cNvSpPr>
            <a:spLocks noGrp="1"/>
          </p:cNvSpPr>
          <p:nvPr>
            <p:ph type="dt" idx="25"/>
          </p:nvPr>
        </p:nvSpPr>
        <p:spPr/>
        <p:txBody>
          <a:bodyPr/>
          <a:lstStyle/>
          <a:p>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83"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384" name="PlaceHolder 2"/>
          <p:cNvSpPr>
            <a:spLocks noGrp="1"/>
          </p:cNvSpPr>
          <p:nvPr>
            <p:ph/>
          </p:nvPr>
        </p:nvSpPr>
        <p:spPr>
          <a:xfrm>
            <a:off x="457200" y="1219320"/>
            <a:ext cx="4015800" cy="493740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385" name="PlaceHolder 3"/>
          <p:cNvSpPr>
            <a:spLocks noGrp="1"/>
          </p:cNvSpPr>
          <p:nvPr>
            <p:ph/>
          </p:nvPr>
        </p:nvSpPr>
        <p:spPr>
          <a:xfrm>
            <a:off x="4674240" y="12193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386" name="PlaceHolder 4"/>
          <p:cNvSpPr>
            <a:spLocks noGrp="1"/>
          </p:cNvSpPr>
          <p:nvPr>
            <p:ph/>
          </p:nvPr>
        </p:nvSpPr>
        <p:spPr>
          <a:xfrm>
            <a:off x="4674240" y="37987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6" name="PlaceHolder 5"/>
          <p:cNvSpPr>
            <a:spLocks noGrp="1"/>
          </p:cNvSpPr>
          <p:nvPr>
            <p:ph type="ftr" idx="26"/>
          </p:nvPr>
        </p:nvSpPr>
        <p:spPr/>
        <p:txBody>
          <a:bodyPr/>
          <a:lstStyle/>
          <a:p>
            <a:r>
              <a:t>Footer</a:t>
            </a:r>
          </a:p>
        </p:txBody>
      </p:sp>
      <p:sp>
        <p:nvSpPr>
          <p:cNvPr id="7" name="PlaceHolder 6"/>
          <p:cNvSpPr>
            <a:spLocks noGrp="1"/>
          </p:cNvSpPr>
          <p:nvPr>
            <p:ph type="sldNum" idx="27"/>
          </p:nvPr>
        </p:nvSpPr>
        <p:spPr/>
        <p:txBody>
          <a:bodyPr/>
          <a:lstStyle/>
          <a:p>
            <a:fld id="{130FE404-D4C3-44D1-819F-0EC470DB6BB1}" type="slidenum">
              <a:t>‹#›</a:t>
            </a:fld>
            <a:endParaRPr/>
          </a:p>
        </p:txBody>
      </p:sp>
      <p:sp>
        <p:nvSpPr>
          <p:cNvPr id="8" name="PlaceHolder 7"/>
          <p:cNvSpPr>
            <a:spLocks noGrp="1"/>
          </p:cNvSpPr>
          <p:nvPr>
            <p:ph type="dt" idx="25"/>
          </p:nvPr>
        </p:nvSpPr>
        <p:spPr/>
        <p:txBody>
          <a:bodyPr/>
          <a:lstStyle/>
          <a:p>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87"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388" name="PlaceHolder 2"/>
          <p:cNvSpPr>
            <a:spLocks noGrp="1"/>
          </p:cNvSpPr>
          <p:nvPr>
            <p:ph/>
          </p:nvPr>
        </p:nvSpPr>
        <p:spPr>
          <a:xfrm>
            <a:off x="457200" y="12193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389" name="PlaceHolder 3"/>
          <p:cNvSpPr>
            <a:spLocks noGrp="1"/>
          </p:cNvSpPr>
          <p:nvPr>
            <p:ph/>
          </p:nvPr>
        </p:nvSpPr>
        <p:spPr>
          <a:xfrm>
            <a:off x="4674240" y="12193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390" name="PlaceHolder 4"/>
          <p:cNvSpPr>
            <a:spLocks noGrp="1"/>
          </p:cNvSpPr>
          <p:nvPr>
            <p:ph/>
          </p:nvPr>
        </p:nvSpPr>
        <p:spPr>
          <a:xfrm>
            <a:off x="457200" y="3798720"/>
            <a:ext cx="822924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6" name="PlaceHolder 5"/>
          <p:cNvSpPr>
            <a:spLocks noGrp="1"/>
          </p:cNvSpPr>
          <p:nvPr>
            <p:ph type="ftr" idx="26"/>
          </p:nvPr>
        </p:nvSpPr>
        <p:spPr/>
        <p:txBody>
          <a:bodyPr/>
          <a:lstStyle/>
          <a:p>
            <a:r>
              <a:t>Footer</a:t>
            </a:r>
          </a:p>
        </p:txBody>
      </p:sp>
      <p:sp>
        <p:nvSpPr>
          <p:cNvPr id="7" name="PlaceHolder 6"/>
          <p:cNvSpPr>
            <a:spLocks noGrp="1"/>
          </p:cNvSpPr>
          <p:nvPr>
            <p:ph type="sldNum" idx="27"/>
          </p:nvPr>
        </p:nvSpPr>
        <p:spPr/>
        <p:txBody>
          <a:bodyPr/>
          <a:lstStyle/>
          <a:p>
            <a:fld id="{B1A66797-3156-4F40-BF8E-A3DB59DB1BDF}" type="slidenum">
              <a:t>‹#›</a:t>
            </a:fld>
            <a:endParaRPr/>
          </a:p>
        </p:txBody>
      </p:sp>
      <p:sp>
        <p:nvSpPr>
          <p:cNvPr id="8" name="PlaceHolder 7"/>
          <p:cNvSpPr>
            <a:spLocks noGrp="1"/>
          </p:cNvSpPr>
          <p:nvPr>
            <p:ph type="dt" idx="25"/>
          </p:nvPr>
        </p:nvSpPr>
        <p:spPr/>
        <p:txBody>
          <a:bodyPr/>
          <a:lstStyle/>
          <a:p>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91"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392" name="PlaceHolder 2"/>
          <p:cNvSpPr>
            <a:spLocks noGrp="1"/>
          </p:cNvSpPr>
          <p:nvPr>
            <p:ph/>
          </p:nvPr>
        </p:nvSpPr>
        <p:spPr>
          <a:xfrm>
            <a:off x="457200" y="1219320"/>
            <a:ext cx="822924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393" name="PlaceHolder 3"/>
          <p:cNvSpPr>
            <a:spLocks noGrp="1"/>
          </p:cNvSpPr>
          <p:nvPr>
            <p:ph/>
          </p:nvPr>
        </p:nvSpPr>
        <p:spPr>
          <a:xfrm>
            <a:off x="457200" y="3798720"/>
            <a:ext cx="822924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5" name="PlaceHolder 4"/>
          <p:cNvSpPr>
            <a:spLocks noGrp="1"/>
          </p:cNvSpPr>
          <p:nvPr>
            <p:ph type="ftr" idx="26"/>
          </p:nvPr>
        </p:nvSpPr>
        <p:spPr/>
        <p:txBody>
          <a:bodyPr/>
          <a:lstStyle/>
          <a:p>
            <a:r>
              <a:t>Footer</a:t>
            </a:r>
          </a:p>
        </p:txBody>
      </p:sp>
      <p:sp>
        <p:nvSpPr>
          <p:cNvPr id="6" name="PlaceHolder 5"/>
          <p:cNvSpPr>
            <a:spLocks noGrp="1"/>
          </p:cNvSpPr>
          <p:nvPr>
            <p:ph type="sldNum" idx="27"/>
          </p:nvPr>
        </p:nvSpPr>
        <p:spPr/>
        <p:txBody>
          <a:bodyPr/>
          <a:lstStyle/>
          <a:p>
            <a:fld id="{392DA023-0705-4DCA-87FC-40B2EB484E8D}" type="slidenum">
              <a:t>‹#›</a:t>
            </a:fld>
            <a:endParaRPr/>
          </a:p>
        </p:txBody>
      </p:sp>
      <p:sp>
        <p:nvSpPr>
          <p:cNvPr id="7" name="PlaceHolder 6"/>
          <p:cNvSpPr>
            <a:spLocks noGrp="1"/>
          </p:cNvSpPr>
          <p:nvPr>
            <p:ph type="dt" idx="25"/>
          </p:nvPr>
        </p:nvSpPr>
        <p:spPr/>
        <p:txBody>
          <a:bodyPr/>
          <a:lstStyle/>
          <a:p>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94"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395" name="PlaceHolder 2"/>
          <p:cNvSpPr>
            <a:spLocks noGrp="1"/>
          </p:cNvSpPr>
          <p:nvPr>
            <p:ph/>
          </p:nvPr>
        </p:nvSpPr>
        <p:spPr>
          <a:xfrm>
            <a:off x="457200" y="12193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396" name="PlaceHolder 3"/>
          <p:cNvSpPr>
            <a:spLocks noGrp="1"/>
          </p:cNvSpPr>
          <p:nvPr>
            <p:ph/>
          </p:nvPr>
        </p:nvSpPr>
        <p:spPr>
          <a:xfrm>
            <a:off x="4674240" y="12193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397" name="PlaceHolder 4"/>
          <p:cNvSpPr>
            <a:spLocks noGrp="1"/>
          </p:cNvSpPr>
          <p:nvPr>
            <p:ph/>
          </p:nvPr>
        </p:nvSpPr>
        <p:spPr>
          <a:xfrm>
            <a:off x="457200" y="37987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398" name="PlaceHolder 5"/>
          <p:cNvSpPr>
            <a:spLocks noGrp="1"/>
          </p:cNvSpPr>
          <p:nvPr>
            <p:ph/>
          </p:nvPr>
        </p:nvSpPr>
        <p:spPr>
          <a:xfrm>
            <a:off x="4674240" y="37987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7" name="PlaceHolder 6"/>
          <p:cNvSpPr>
            <a:spLocks noGrp="1"/>
          </p:cNvSpPr>
          <p:nvPr>
            <p:ph type="ftr" idx="26"/>
          </p:nvPr>
        </p:nvSpPr>
        <p:spPr/>
        <p:txBody>
          <a:bodyPr/>
          <a:lstStyle/>
          <a:p>
            <a:r>
              <a:t>Footer</a:t>
            </a:r>
          </a:p>
        </p:txBody>
      </p:sp>
      <p:sp>
        <p:nvSpPr>
          <p:cNvPr id="8" name="PlaceHolder 7"/>
          <p:cNvSpPr>
            <a:spLocks noGrp="1"/>
          </p:cNvSpPr>
          <p:nvPr>
            <p:ph type="sldNum" idx="27"/>
          </p:nvPr>
        </p:nvSpPr>
        <p:spPr/>
        <p:txBody>
          <a:bodyPr/>
          <a:lstStyle/>
          <a:p>
            <a:fld id="{CD97D7D4-A965-4A04-94C6-A3F5F09E9B09}" type="slidenum">
              <a:t>‹#›</a:t>
            </a:fld>
            <a:endParaRPr/>
          </a:p>
        </p:txBody>
      </p:sp>
      <p:sp>
        <p:nvSpPr>
          <p:cNvPr id="9" name="PlaceHolder 8"/>
          <p:cNvSpPr>
            <a:spLocks noGrp="1"/>
          </p:cNvSpPr>
          <p:nvPr>
            <p:ph type="dt" idx="25"/>
          </p:nvPr>
        </p:nvSpPr>
        <p:spPr/>
        <p:txBody>
          <a:bodyPr/>
          <a:lstStyle/>
          <a:p>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99"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400" name="PlaceHolder 2"/>
          <p:cNvSpPr>
            <a:spLocks noGrp="1"/>
          </p:cNvSpPr>
          <p:nvPr>
            <p:ph/>
          </p:nvPr>
        </p:nvSpPr>
        <p:spPr>
          <a:xfrm>
            <a:off x="457200" y="1219320"/>
            <a:ext cx="26496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401" name="PlaceHolder 3"/>
          <p:cNvSpPr>
            <a:spLocks noGrp="1"/>
          </p:cNvSpPr>
          <p:nvPr>
            <p:ph/>
          </p:nvPr>
        </p:nvSpPr>
        <p:spPr>
          <a:xfrm>
            <a:off x="3239640" y="1219320"/>
            <a:ext cx="26496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402" name="PlaceHolder 4"/>
          <p:cNvSpPr>
            <a:spLocks noGrp="1"/>
          </p:cNvSpPr>
          <p:nvPr>
            <p:ph/>
          </p:nvPr>
        </p:nvSpPr>
        <p:spPr>
          <a:xfrm>
            <a:off x="6022080" y="1219320"/>
            <a:ext cx="26496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403" name="PlaceHolder 5"/>
          <p:cNvSpPr>
            <a:spLocks noGrp="1"/>
          </p:cNvSpPr>
          <p:nvPr>
            <p:ph/>
          </p:nvPr>
        </p:nvSpPr>
        <p:spPr>
          <a:xfrm>
            <a:off x="457200" y="3798720"/>
            <a:ext cx="26496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404" name="PlaceHolder 6"/>
          <p:cNvSpPr>
            <a:spLocks noGrp="1"/>
          </p:cNvSpPr>
          <p:nvPr>
            <p:ph/>
          </p:nvPr>
        </p:nvSpPr>
        <p:spPr>
          <a:xfrm>
            <a:off x="3239640" y="3798720"/>
            <a:ext cx="26496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405" name="PlaceHolder 7"/>
          <p:cNvSpPr>
            <a:spLocks noGrp="1"/>
          </p:cNvSpPr>
          <p:nvPr>
            <p:ph/>
          </p:nvPr>
        </p:nvSpPr>
        <p:spPr>
          <a:xfrm>
            <a:off x="6022080" y="3798720"/>
            <a:ext cx="26496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9" name="PlaceHolder 8"/>
          <p:cNvSpPr>
            <a:spLocks noGrp="1"/>
          </p:cNvSpPr>
          <p:nvPr>
            <p:ph type="ftr" idx="26"/>
          </p:nvPr>
        </p:nvSpPr>
        <p:spPr/>
        <p:txBody>
          <a:bodyPr/>
          <a:lstStyle/>
          <a:p>
            <a:r>
              <a:t>Footer</a:t>
            </a:r>
          </a:p>
        </p:txBody>
      </p:sp>
      <p:sp>
        <p:nvSpPr>
          <p:cNvPr id="10" name="PlaceHolder 9"/>
          <p:cNvSpPr>
            <a:spLocks noGrp="1"/>
          </p:cNvSpPr>
          <p:nvPr>
            <p:ph type="sldNum" idx="27"/>
          </p:nvPr>
        </p:nvSpPr>
        <p:spPr/>
        <p:txBody>
          <a:bodyPr/>
          <a:lstStyle/>
          <a:p>
            <a:fld id="{AD09F527-D3FD-45F5-9560-FD8FA1D44F5B}" type="slidenum">
              <a:t>‹#›</a:t>
            </a:fld>
            <a:endParaRPr/>
          </a:p>
        </p:txBody>
      </p:sp>
      <p:sp>
        <p:nvSpPr>
          <p:cNvPr id="11" name="PlaceHolder 10"/>
          <p:cNvSpPr>
            <a:spLocks noGrp="1"/>
          </p:cNvSpPr>
          <p:nvPr>
            <p:ph type="dt" idx="25"/>
          </p:nvPr>
        </p:nvSpPr>
        <p:spPr/>
        <p:txBody>
          <a:bodyPr/>
          <a:lstStyle/>
          <a:p>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9"/>
          </p:nvPr>
        </p:nvSpPr>
        <p:spPr/>
        <p:txBody>
          <a:bodyPr/>
          <a:lstStyle/>
          <a:p>
            <a:r>
              <a:t>Footer</a:t>
            </a:r>
          </a:p>
        </p:txBody>
      </p:sp>
      <p:sp>
        <p:nvSpPr>
          <p:cNvPr id="3" name="PlaceHolder 2"/>
          <p:cNvSpPr>
            <a:spLocks noGrp="1"/>
          </p:cNvSpPr>
          <p:nvPr>
            <p:ph type="sldNum" idx="30"/>
          </p:nvPr>
        </p:nvSpPr>
        <p:spPr/>
        <p:txBody>
          <a:bodyPr/>
          <a:lstStyle/>
          <a:p>
            <a:fld id="{5C489CA0-71DA-4076-9597-19CDB90235B5}" type="slidenum">
              <a:t>‹#›</a:t>
            </a:fld>
            <a:endParaRPr/>
          </a:p>
        </p:txBody>
      </p:sp>
      <p:sp>
        <p:nvSpPr>
          <p:cNvPr id="4" name="PlaceHolder 3"/>
          <p:cNvSpPr>
            <a:spLocks noGrp="1"/>
          </p:cNvSpPr>
          <p:nvPr>
            <p:ph type="dt" idx="28"/>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37" name="PlaceHolder 2"/>
          <p:cNvSpPr>
            <a:spLocks noGrp="1"/>
          </p:cNvSpPr>
          <p:nvPr>
            <p:ph/>
          </p:nvPr>
        </p:nvSpPr>
        <p:spPr>
          <a:xfrm>
            <a:off x="457200" y="12193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38" name="PlaceHolder 3"/>
          <p:cNvSpPr>
            <a:spLocks noGrp="1"/>
          </p:cNvSpPr>
          <p:nvPr>
            <p:ph/>
          </p:nvPr>
        </p:nvSpPr>
        <p:spPr>
          <a:xfrm>
            <a:off x="4674240" y="12193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39" name="PlaceHolder 4"/>
          <p:cNvSpPr>
            <a:spLocks noGrp="1"/>
          </p:cNvSpPr>
          <p:nvPr>
            <p:ph/>
          </p:nvPr>
        </p:nvSpPr>
        <p:spPr>
          <a:xfrm>
            <a:off x="457200" y="37987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40" name="PlaceHolder 5"/>
          <p:cNvSpPr>
            <a:spLocks noGrp="1"/>
          </p:cNvSpPr>
          <p:nvPr>
            <p:ph/>
          </p:nvPr>
        </p:nvSpPr>
        <p:spPr>
          <a:xfrm>
            <a:off x="4674240" y="37987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7" name="PlaceHolder 6"/>
          <p:cNvSpPr>
            <a:spLocks noGrp="1"/>
          </p:cNvSpPr>
          <p:nvPr>
            <p:ph type="ftr" idx="2"/>
          </p:nvPr>
        </p:nvSpPr>
        <p:spPr/>
        <p:txBody>
          <a:bodyPr/>
          <a:lstStyle/>
          <a:p>
            <a:r>
              <a:t>Footer</a:t>
            </a:r>
          </a:p>
        </p:txBody>
      </p:sp>
      <p:sp>
        <p:nvSpPr>
          <p:cNvPr id="8" name="PlaceHolder 7"/>
          <p:cNvSpPr>
            <a:spLocks noGrp="1"/>
          </p:cNvSpPr>
          <p:nvPr>
            <p:ph type="sldNum" idx="3"/>
          </p:nvPr>
        </p:nvSpPr>
        <p:spPr/>
        <p:txBody>
          <a:bodyPr/>
          <a:lstStyle/>
          <a:p>
            <a:fld id="{108FD58D-82A5-4719-8054-7A125A1C07AC}" type="slidenum">
              <a:t>‹#›</a:t>
            </a:fld>
            <a:endParaRPr/>
          </a:p>
        </p:txBody>
      </p:sp>
      <p:sp>
        <p:nvSpPr>
          <p:cNvPr id="9" name="PlaceHolder 8"/>
          <p:cNvSpPr>
            <a:spLocks noGrp="1"/>
          </p:cNvSpPr>
          <p:nvPr>
            <p:ph type="dt" idx="1"/>
          </p:nvPr>
        </p:nvSpPr>
        <p:spPr/>
        <p:txBody>
          <a:bodyPr/>
          <a:lstStyle/>
          <a:p>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14"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415" name="PlaceHolder 2"/>
          <p:cNvSpPr>
            <a:spLocks noGrp="1"/>
          </p:cNvSpPr>
          <p:nvPr>
            <p:ph type="subTitle"/>
          </p:nvPr>
        </p:nvSpPr>
        <p:spPr>
          <a:xfrm>
            <a:off x="457200" y="1219320"/>
            <a:ext cx="8229240" cy="4937400"/>
          </a:xfrm>
          <a:prstGeom prst="rect">
            <a:avLst/>
          </a:prstGeom>
          <a:noFill/>
          <a:ln w="0">
            <a:noFill/>
          </a:ln>
        </p:spPr>
        <p:txBody>
          <a:bodyPr lIns="0" tIns="0" rIns="0" bIns="0" anchor="ctr">
            <a:noAutofit/>
          </a:bodyPr>
          <a:lstStyle/>
          <a:p>
            <a:pPr indent="0" algn="ctr">
              <a:buNone/>
            </a:pPr>
            <a:endParaRPr lang="ru-RU" sz="3200" b="0" strike="noStrike" spc="-1">
              <a:solidFill>
                <a:srgbClr val="000000"/>
              </a:solidFill>
              <a:latin typeface="Arial"/>
            </a:endParaRPr>
          </a:p>
        </p:txBody>
      </p:sp>
      <p:sp>
        <p:nvSpPr>
          <p:cNvPr id="4" name="PlaceHolder 3"/>
          <p:cNvSpPr>
            <a:spLocks noGrp="1"/>
          </p:cNvSpPr>
          <p:nvPr>
            <p:ph type="ftr" idx="29"/>
          </p:nvPr>
        </p:nvSpPr>
        <p:spPr/>
        <p:txBody>
          <a:bodyPr/>
          <a:lstStyle/>
          <a:p>
            <a:r>
              <a:t>Footer</a:t>
            </a:r>
          </a:p>
        </p:txBody>
      </p:sp>
      <p:sp>
        <p:nvSpPr>
          <p:cNvPr id="5" name="PlaceHolder 4"/>
          <p:cNvSpPr>
            <a:spLocks noGrp="1"/>
          </p:cNvSpPr>
          <p:nvPr>
            <p:ph type="sldNum" idx="30"/>
          </p:nvPr>
        </p:nvSpPr>
        <p:spPr/>
        <p:txBody>
          <a:bodyPr/>
          <a:lstStyle/>
          <a:p>
            <a:fld id="{AF2B4899-6CC5-4A90-9E3A-A52E0B7B2EA4}" type="slidenum">
              <a:t>‹#›</a:t>
            </a:fld>
            <a:endParaRPr/>
          </a:p>
        </p:txBody>
      </p:sp>
      <p:sp>
        <p:nvSpPr>
          <p:cNvPr id="6" name="PlaceHolder 5"/>
          <p:cNvSpPr>
            <a:spLocks noGrp="1"/>
          </p:cNvSpPr>
          <p:nvPr>
            <p:ph type="dt" idx="28"/>
          </p:nvPr>
        </p:nvSpPr>
        <p:spPr/>
        <p:txBody>
          <a:bodyPr/>
          <a:lstStyle/>
          <a:p>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16"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417" name="PlaceHolder 2"/>
          <p:cNvSpPr>
            <a:spLocks noGrp="1"/>
          </p:cNvSpPr>
          <p:nvPr>
            <p:ph/>
          </p:nvPr>
        </p:nvSpPr>
        <p:spPr>
          <a:xfrm>
            <a:off x="457200" y="1219320"/>
            <a:ext cx="8229240" cy="493740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4" name="PlaceHolder 3"/>
          <p:cNvSpPr>
            <a:spLocks noGrp="1"/>
          </p:cNvSpPr>
          <p:nvPr>
            <p:ph type="ftr" idx="29"/>
          </p:nvPr>
        </p:nvSpPr>
        <p:spPr/>
        <p:txBody>
          <a:bodyPr/>
          <a:lstStyle/>
          <a:p>
            <a:r>
              <a:t>Footer</a:t>
            </a:r>
          </a:p>
        </p:txBody>
      </p:sp>
      <p:sp>
        <p:nvSpPr>
          <p:cNvPr id="5" name="PlaceHolder 4"/>
          <p:cNvSpPr>
            <a:spLocks noGrp="1"/>
          </p:cNvSpPr>
          <p:nvPr>
            <p:ph type="sldNum" idx="30"/>
          </p:nvPr>
        </p:nvSpPr>
        <p:spPr/>
        <p:txBody>
          <a:bodyPr/>
          <a:lstStyle/>
          <a:p>
            <a:fld id="{61B1FF8F-16AB-4C48-9D20-FBFF7AE23554}" type="slidenum">
              <a:t>‹#›</a:t>
            </a:fld>
            <a:endParaRPr/>
          </a:p>
        </p:txBody>
      </p:sp>
      <p:sp>
        <p:nvSpPr>
          <p:cNvPr id="6" name="PlaceHolder 5"/>
          <p:cNvSpPr>
            <a:spLocks noGrp="1"/>
          </p:cNvSpPr>
          <p:nvPr>
            <p:ph type="dt" idx="28"/>
          </p:nvPr>
        </p:nvSpPr>
        <p:spPr/>
        <p:txBody>
          <a:bodyPr/>
          <a:lstStyle/>
          <a:p>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18"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419" name="PlaceHolder 2"/>
          <p:cNvSpPr>
            <a:spLocks noGrp="1"/>
          </p:cNvSpPr>
          <p:nvPr>
            <p:ph/>
          </p:nvPr>
        </p:nvSpPr>
        <p:spPr>
          <a:xfrm>
            <a:off x="457200" y="1219320"/>
            <a:ext cx="4015800" cy="493740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420" name="PlaceHolder 3"/>
          <p:cNvSpPr>
            <a:spLocks noGrp="1"/>
          </p:cNvSpPr>
          <p:nvPr>
            <p:ph/>
          </p:nvPr>
        </p:nvSpPr>
        <p:spPr>
          <a:xfrm>
            <a:off x="4674240" y="1219320"/>
            <a:ext cx="4015800" cy="493740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5" name="PlaceHolder 4"/>
          <p:cNvSpPr>
            <a:spLocks noGrp="1"/>
          </p:cNvSpPr>
          <p:nvPr>
            <p:ph type="ftr" idx="29"/>
          </p:nvPr>
        </p:nvSpPr>
        <p:spPr/>
        <p:txBody>
          <a:bodyPr/>
          <a:lstStyle/>
          <a:p>
            <a:r>
              <a:t>Footer</a:t>
            </a:r>
          </a:p>
        </p:txBody>
      </p:sp>
      <p:sp>
        <p:nvSpPr>
          <p:cNvPr id="6" name="PlaceHolder 5"/>
          <p:cNvSpPr>
            <a:spLocks noGrp="1"/>
          </p:cNvSpPr>
          <p:nvPr>
            <p:ph type="sldNum" idx="30"/>
          </p:nvPr>
        </p:nvSpPr>
        <p:spPr/>
        <p:txBody>
          <a:bodyPr/>
          <a:lstStyle/>
          <a:p>
            <a:fld id="{A3CA721E-3079-4410-9CB9-29818F00B2AC}" type="slidenum">
              <a:t>‹#›</a:t>
            </a:fld>
            <a:endParaRPr/>
          </a:p>
        </p:txBody>
      </p:sp>
      <p:sp>
        <p:nvSpPr>
          <p:cNvPr id="7" name="PlaceHolder 6"/>
          <p:cNvSpPr>
            <a:spLocks noGrp="1"/>
          </p:cNvSpPr>
          <p:nvPr>
            <p:ph type="dt" idx="28"/>
          </p:nvPr>
        </p:nvSpPr>
        <p:spPr/>
        <p:txBody>
          <a:bodyPr/>
          <a:lstStyle/>
          <a:p>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21"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3" name="PlaceHolder 2"/>
          <p:cNvSpPr>
            <a:spLocks noGrp="1"/>
          </p:cNvSpPr>
          <p:nvPr>
            <p:ph type="ftr" idx="29"/>
          </p:nvPr>
        </p:nvSpPr>
        <p:spPr/>
        <p:txBody>
          <a:bodyPr/>
          <a:lstStyle/>
          <a:p>
            <a:r>
              <a:t>Footer</a:t>
            </a:r>
          </a:p>
        </p:txBody>
      </p:sp>
      <p:sp>
        <p:nvSpPr>
          <p:cNvPr id="4" name="PlaceHolder 3"/>
          <p:cNvSpPr>
            <a:spLocks noGrp="1"/>
          </p:cNvSpPr>
          <p:nvPr>
            <p:ph type="sldNum" idx="30"/>
          </p:nvPr>
        </p:nvSpPr>
        <p:spPr/>
        <p:txBody>
          <a:bodyPr/>
          <a:lstStyle/>
          <a:p>
            <a:fld id="{687C8DF8-9707-45A6-98E0-ED1943F5DA75}" type="slidenum">
              <a:t>‹#›</a:t>
            </a:fld>
            <a:endParaRPr/>
          </a:p>
        </p:txBody>
      </p:sp>
      <p:sp>
        <p:nvSpPr>
          <p:cNvPr id="5" name="PlaceHolder 4"/>
          <p:cNvSpPr>
            <a:spLocks noGrp="1"/>
          </p:cNvSpPr>
          <p:nvPr>
            <p:ph type="dt" idx="28"/>
          </p:nvPr>
        </p:nvSpPr>
        <p:spPr/>
        <p:txBody>
          <a:bodyPr/>
          <a:lstStyle/>
          <a:p>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22" name="PlaceHolder 1"/>
          <p:cNvSpPr>
            <a:spLocks noGrp="1"/>
          </p:cNvSpPr>
          <p:nvPr>
            <p:ph type="subTitle"/>
          </p:nvPr>
        </p:nvSpPr>
        <p:spPr>
          <a:xfrm>
            <a:off x="457200" y="152280"/>
            <a:ext cx="8229240" cy="4592160"/>
          </a:xfrm>
          <a:prstGeom prst="rect">
            <a:avLst/>
          </a:prstGeom>
          <a:noFill/>
          <a:ln w="0">
            <a:noFill/>
          </a:ln>
        </p:spPr>
        <p:txBody>
          <a:bodyPr lIns="0" tIns="0" rIns="0" bIns="0" anchor="ctr">
            <a:noAutofit/>
          </a:bodyPr>
          <a:lstStyle/>
          <a:p>
            <a:pPr algn="ctr"/>
            <a:endParaRPr lang="ru-RU" sz="3200" b="0" strike="noStrike" spc="-1">
              <a:solidFill>
                <a:srgbClr val="000000"/>
              </a:solidFill>
              <a:latin typeface="Arial"/>
            </a:endParaRPr>
          </a:p>
        </p:txBody>
      </p:sp>
      <p:sp>
        <p:nvSpPr>
          <p:cNvPr id="3" name="PlaceHolder 2"/>
          <p:cNvSpPr>
            <a:spLocks noGrp="1"/>
          </p:cNvSpPr>
          <p:nvPr>
            <p:ph type="ftr" idx="29"/>
          </p:nvPr>
        </p:nvSpPr>
        <p:spPr/>
        <p:txBody>
          <a:bodyPr/>
          <a:lstStyle/>
          <a:p>
            <a:r>
              <a:t>Footer</a:t>
            </a:r>
          </a:p>
        </p:txBody>
      </p:sp>
      <p:sp>
        <p:nvSpPr>
          <p:cNvPr id="4" name="PlaceHolder 3"/>
          <p:cNvSpPr>
            <a:spLocks noGrp="1"/>
          </p:cNvSpPr>
          <p:nvPr>
            <p:ph type="sldNum" idx="30"/>
          </p:nvPr>
        </p:nvSpPr>
        <p:spPr/>
        <p:txBody>
          <a:bodyPr/>
          <a:lstStyle/>
          <a:p>
            <a:fld id="{8E4B549B-349E-468B-9178-57C43371086F}" type="slidenum">
              <a:t>‹#›</a:t>
            </a:fld>
            <a:endParaRPr/>
          </a:p>
        </p:txBody>
      </p:sp>
      <p:sp>
        <p:nvSpPr>
          <p:cNvPr id="5" name="PlaceHolder 4"/>
          <p:cNvSpPr>
            <a:spLocks noGrp="1"/>
          </p:cNvSpPr>
          <p:nvPr>
            <p:ph type="dt" idx="28"/>
          </p:nvPr>
        </p:nvSpPr>
        <p:spPr/>
        <p:txBody>
          <a:bodyPr/>
          <a:lstStyle/>
          <a:p>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23"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424" name="PlaceHolder 2"/>
          <p:cNvSpPr>
            <a:spLocks noGrp="1"/>
          </p:cNvSpPr>
          <p:nvPr>
            <p:ph/>
          </p:nvPr>
        </p:nvSpPr>
        <p:spPr>
          <a:xfrm>
            <a:off x="457200" y="12193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425" name="PlaceHolder 3"/>
          <p:cNvSpPr>
            <a:spLocks noGrp="1"/>
          </p:cNvSpPr>
          <p:nvPr>
            <p:ph/>
          </p:nvPr>
        </p:nvSpPr>
        <p:spPr>
          <a:xfrm>
            <a:off x="4674240" y="1219320"/>
            <a:ext cx="4015800" cy="493740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426" name="PlaceHolder 4"/>
          <p:cNvSpPr>
            <a:spLocks noGrp="1"/>
          </p:cNvSpPr>
          <p:nvPr>
            <p:ph/>
          </p:nvPr>
        </p:nvSpPr>
        <p:spPr>
          <a:xfrm>
            <a:off x="457200" y="37987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6" name="PlaceHolder 5"/>
          <p:cNvSpPr>
            <a:spLocks noGrp="1"/>
          </p:cNvSpPr>
          <p:nvPr>
            <p:ph type="ftr" idx="29"/>
          </p:nvPr>
        </p:nvSpPr>
        <p:spPr/>
        <p:txBody>
          <a:bodyPr/>
          <a:lstStyle/>
          <a:p>
            <a:r>
              <a:t>Footer</a:t>
            </a:r>
          </a:p>
        </p:txBody>
      </p:sp>
      <p:sp>
        <p:nvSpPr>
          <p:cNvPr id="7" name="PlaceHolder 6"/>
          <p:cNvSpPr>
            <a:spLocks noGrp="1"/>
          </p:cNvSpPr>
          <p:nvPr>
            <p:ph type="sldNum" idx="30"/>
          </p:nvPr>
        </p:nvSpPr>
        <p:spPr/>
        <p:txBody>
          <a:bodyPr/>
          <a:lstStyle/>
          <a:p>
            <a:fld id="{56B28184-B71A-4E75-8E12-02A610F1D76E}" type="slidenum">
              <a:t>‹#›</a:t>
            </a:fld>
            <a:endParaRPr/>
          </a:p>
        </p:txBody>
      </p:sp>
      <p:sp>
        <p:nvSpPr>
          <p:cNvPr id="8" name="PlaceHolder 7"/>
          <p:cNvSpPr>
            <a:spLocks noGrp="1"/>
          </p:cNvSpPr>
          <p:nvPr>
            <p:ph type="dt" idx="28"/>
          </p:nvPr>
        </p:nvSpPr>
        <p:spPr/>
        <p:txBody>
          <a:bodyPr/>
          <a:lstStyle/>
          <a:p>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27"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428" name="PlaceHolder 2"/>
          <p:cNvSpPr>
            <a:spLocks noGrp="1"/>
          </p:cNvSpPr>
          <p:nvPr>
            <p:ph/>
          </p:nvPr>
        </p:nvSpPr>
        <p:spPr>
          <a:xfrm>
            <a:off x="457200" y="1219320"/>
            <a:ext cx="4015800" cy="493740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429" name="PlaceHolder 3"/>
          <p:cNvSpPr>
            <a:spLocks noGrp="1"/>
          </p:cNvSpPr>
          <p:nvPr>
            <p:ph/>
          </p:nvPr>
        </p:nvSpPr>
        <p:spPr>
          <a:xfrm>
            <a:off x="4674240" y="12193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430" name="PlaceHolder 4"/>
          <p:cNvSpPr>
            <a:spLocks noGrp="1"/>
          </p:cNvSpPr>
          <p:nvPr>
            <p:ph/>
          </p:nvPr>
        </p:nvSpPr>
        <p:spPr>
          <a:xfrm>
            <a:off x="4674240" y="37987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6" name="PlaceHolder 5"/>
          <p:cNvSpPr>
            <a:spLocks noGrp="1"/>
          </p:cNvSpPr>
          <p:nvPr>
            <p:ph type="ftr" idx="29"/>
          </p:nvPr>
        </p:nvSpPr>
        <p:spPr/>
        <p:txBody>
          <a:bodyPr/>
          <a:lstStyle/>
          <a:p>
            <a:r>
              <a:t>Footer</a:t>
            </a:r>
          </a:p>
        </p:txBody>
      </p:sp>
      <p:sp>
        <p:nvSpPr>
          <p:cNvPr id="7" name="PlaceHolder 6"/>
          <p:cNvSpPr>
            <a:spLocks noGrp="1"/>
          </p:cNvSpPr>
          <p:nvPr>
            <p:ph type="sldNum" idx="30"/>
          </p:nvPr>
        </p:nvSpPr>
        <p:spPr/>
        <p:txBody>
          <a:bodyPr/>
          <a:lstStyle/>
          <a:p>
            <a:fld id="{327F77E9-18E0-4725-98D6-83297F863DCE}" type="slidenum">
              <a:t>‹#›</a:t>
            </a:fld>
            <a:endParaRPr/>
          </a:p>
        </p:txBody>
      </p:sp>
      <p:sp>
        <p:nvSpPr>
          <p:cNvPr id="8" name="PlaceHolder 7"/>
          <p:cNvSpPr>
            <a:spLocks noGrp="1"/>
          </p:cNvSpPr>
          <p:nvPr>
            <p:ph type="dt" idx="28"/>
          </p:nvPr>
        </p:nvSpPr>
        <p:spPr/>
        <p:txBody>
          <a:bodyPr/>
          <a:lstStyle/>
          <a:p>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31"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432" name="PlaceHolder 2"/>
          <p:cNvSpPr>
            <a:spLocks noGrp="1"/>
          </p:cNvSpPr>
          <p:nvPr>
            <p:ph/>
          </p:nvPr>
        </p:nvSpPr>
        <p:spPr>
          <a:xfrm>
            <a:off x="457200" y="12193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433" name="PlaceHolder 3"/>
          <p:cNvSpPr>
            <a:spLocks noGrp="1"/>
          </p:cNvSpPr>
          <p:nvPr>
            <p:ph/>
          </p:nvPr>
        </p:nvSpPr>
        <p:spPr>
          <a:xfrm>
            <a:off x="4674240" y="12193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434" name="PlaceHolder 4"/>
          <p:cNvSpPr>
            <a:spLocks noGrp="1"/>
          </p:cNvSpPr>
          <p:nvPr>
            <p:ph/>
          </p:nvPr>
        </p:nvSpPr>
        <p:spPr>
          <a:xfrm>
            <a:off x="457200" y="3798720"/>
            <a:ext cx="822924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6" name="PlaceHolder 5"/>
          <p:cNvSpPr>
            <a:spLocks noGrp="1"/>
          </p:cNvSpPr>
          <p:nvPr>
            <p:ph type="ftr" idx="29"/>
          </p:nvPr>
        </p:nvSpPr>
        <p:spPr/>
        <p:txBody>
          <a:bodyPr/>
          <a:lstStyle/>
          <a:p>
            <a:r>
              <a:t>Footer</a:t>
            </a:r>
          </a:p>
        </p:txBody>
      </p:sp>
      <p:sp>
        <p:nvSpPr>
          <p:cNvPr id="7" name="PlaceHolder 6"/>
          <p:cNvSpPr>
            <a:spLocks noGrp="1"/>
          </p:cNvSpPr>
          <p:nvPr>
            <p:ph type="sldNum" idx="30"/>
          </p:nvPr>
        </p:nvSpPr>
        <p:spPr/>
        <p:txBody>
          <a:bodyPr/>
          <a:lstStyle/>
          <a:p>
            <a:fld id="{F2765712-8339-4DCD-A315-E7345FCE38CE}" type="slidenum">
              <a:t>‹#›</a:t>
            </a:fld>
            <a:endParaRPr/>
          </a:p>
        </p:txBody>
      </p:sp>
      <p:sp>
        <p:nvSpPr>
          <p:cNvPr id="8" name="PlaceHolder 7"/>
          <p:cNvSpPr>
            <a:spLocks noGrp="1"/>
          </p:cNvSpPr>
          <p:nvPr>
            <p:ph type="dt" idx="28"/>
          </p:nvPr>
        </p:nvSpPr>
        <p:spPr/>
        <p:txBody>
          <a:bodyPr/>
          <a:lstStyle/>
          <a:p>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35"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436" name="PlaceHolder 2"/>
          <p:cNvSpPr>
            <a:spLocks noGrp="1"/>
          </p:cNvSpPr>
          <p:nvPr>
            <p:ph/>
          </p:nvPr>
        </p:nvSpPr>
        <p:spPr>
          <a:xfrm>
            <a:off x="457200" y="1219320"/>
            <a:ext cx="822924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437" name="PlaceHolder 3"/>
          <p:cNvSpPr>
            <a:spLocks noGrp="1"/>
          </p:cNvSpPr>
          <p:nvPr>
            <p:ph/>
          </p:nvPr>
        </p:nvSpPr>
        <p:spPr>
          <a:xfrm>
            <a:off x="457200" y="3798720"/>
            <a:ext cx="822924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5" name="PlaceHolder 4"/>
          <p:cNvSpPr>
            <a:spLocks noGrp="1"/>
          </p:cNvSpPr>
          <p:nvPr>
            <p:ph type="ftr" idx="29"/>
          </p:nvPr>
        </p:nvSpPr>
        <p:spPr/>
        <p:txBody>
          <a:bodyPr/>
          <a:lstStyle/>
          <a:p>
            <a:r>
              <a:t>Footer</a:t>
            </a:r>
          </a:p>
        </p:txBody>
      </p:sp>
      <p:sp>
        <p:nvSpPr>
          <p:cNvPr id="6" name="PlaceHolder 5"/>
          <p:cNvSpPr>
            <a:spLocks noGrp="1"/>
          </p:cNvSpPr>
          <p:nvPr>
            <p:ph type="sldNum" idx="30"/>
          </p:nvPr>
        </p:nvSpPr>
        <p:spPr/>
        <p:txBody>
          <a:bodyPr/>
          <a:lstStyle/>
          <a:p>
            <a:fld id="{92B13411-0A68-4835-BD8D-B297A8EF6ABA}" type="slidenum">
              <a:t>‹#›</a:t>
            </a:fld>
            <a:endParaRPr/>
          </a:p>
        </p:txBody>
      </p:sp>
      <p:sp>
        <p:nvSpPr>
          <p:cNvPr id="7" name="PlaceHolder 6"/>
          <p:cNvSpPr>
            <a:spLocks noGrp="1"/>
          </p:cNvSpPr>
          <p:nvPr>
            <p:ph type="dt" idx="28"/>
          </p:nvPr>
        </p:nvSpPr>
        <p:spPr/>
        <p:txBody>
          <a:bodyPr/>
          <a:lstStyle/>
          <a:p>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38"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439" name="PlaceHolder 2"/>
          <p:cNvSpPr>
            <a:spLocks noGrp="1"/>
          </p:cNvSpPr>
          <p:nvPr>
            <p:ph/>
          </p:nvPr>
        </p:nvSpPr>
        <p:spPr>
          <a:xfrm>
            <a:off x="457200" y="12193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440" name="PlaceHolder 3"/>
          <p:cNvSpPr>
            <a:spLocks noGrp="1"/>
          </p:cNvSpPr>
          <p:nvPr>
            <p:ph/>
          </p:nvPr>
        </p:nvSpPr>
        <p:spPr>
          <a:xfrm>
            <a:off x="4674240" y="12193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441" name="PlaceHolder 4"/>
          <p:cNvSpPr>
            <a:spLocks noGrp="1"/>
          </p:cNvSpPr>
          <p:nvPr>
            <p:ph/>
          </p:nvPr>
        </p:nvSpPr>
        <p:spPr>
          <a:xfrm>
            <a:off x="457200" y="37987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442" name="PlaceHolder 5"/>
          <p:cNvSpPr>
            <a:spLocks noGrp="1"/>
          </p:cNvSpPr>
          <p:nvPr>
            <p:ph/>
          </p:nvPr>
        </p:nvSpPr>
        <p:spPr>
          <a:xfrm>
            <a:off x="4674240" y="37987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7" name="PlaceHolder 6"/>
          <p:cNvSpPr>
            <a:spLocks noGrp="1"/>
          </p:cNvSpPr>
          <p:nvPr>
            <p:ph type="ftr" idx="29"/>
          </p:nvPr>
        </p:nvSpPr>
        <p:spPr/>
        <p:txBody>
          <a:bodyPr/>
          <a:lstStyle/>
          <a:p>
            <a:r>
              <a:t>Footer</a:t>
            </a:r>
          </a:p>
        </p:txBody>
      </p:sp>
      <p:sp>
        <p:nvSpPr>
          <p:cNvPr id="8" name="PlaceHolder 7"/>
          <p:cNvSpPr>
            <a:spLocks noGrp="1"/>
          </p:cNvSpPr>
          <p:nvPr>
            <p:ph type="sldNum" idx="30"/>
          </p:nvPr>
        </p:nvSpPr>
        <p:spPr/>
        <p:txBody>
          <a:bodyPr/>
          <a:lstStyle/>
          <a:p>
            <a:fld id="{C732DED8-20E9-4C71-B61E-6F0DF08F59AA}" type="slidenum">
              <a:t>‹#›</a:t>
            </a:fld>
            <a:endParaRPr/>
          </a:p>
        </p:txBody>
      </p:sp>
      <p:sp>
        <p:nvSpPr>
          <p:cNvPr id="9" name="PlaceHolder 8"/>
          <p:cNvSpPr>
            <a:spLocks noGrp="1"/>
          </p:cNvSpPr>
          <p:nvPr>
            <p:ph type="dt" idx="28"/>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42" name="PlaceHolder 2"/>
          <p:cNvSpPr>
            <a:spLocks noGrp="1"/>
          </p:cNvSpPr>
          <p:nvPr>
            <p:ph/>
          </p:nvPr>
        </p:nvSpPr>
        <p:spPr>
          <a:xfrm>
            <a:off x="457200" y="1219320"/>
            <a:ext cx="26496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43" name="PlaceHolder 3"/>
          <p:cNvSpPr>
            <a:spLocks noGrp="1"/>
          </p:cNvSpPr>
          <p:nvPr>
            <p:ph/>
          </p:nvPr>
        </p:nvSpPr>
        <p:spPr>
          <a:xfrm>
            <a:off x="3239640" y="1219320"/>
            <a:ext cx="26496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44" name="PlaceHolder 4"/>
          <p:cNvSpPr>
            <a:spLocks noGrp="1"/>
          </p:cNvSpPr>
          <p:nvPr>
            <p:ph/>
          </p:nvPr>
        </p:nvSpPr>
        <p:spPr>
          <a:xfrm>
            <a:off x="6022080" y="1219320"/>
            <a:ext cx="26496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45" name="PlaceHolder 5"/>
          <p:cNvSpPr>
            <a:spLocks noGrp="1"/>
          </p:cNvSpPr>
          <p:nvPr>
            <p:ph/>
          </p:nvPr>
        </p:nvSpPr>
        <p:spPr>
          <a:xfrm>
            <a:off x="457200" y="3798720"/>
            <a:ext cx="26496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46" name="PlaceHolder 6"/>
          <p:cNvSpPr>
            <a:spLocks noGrp="1"/>
          </p:cNvSpPr>
          <p:nvPr>
            <p:ph/>
          </p:nvPr>
        </p:nvSpPr>
        <p:spPr>
          <a:xfrm>
            <a:off x="3239640" y="3798720"/>
            <a:ext cx="26496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47" name="PlaceHolder 7"/>
          <p:cNvSpPr>
            <a:spLocks noGrp="1"/>
          </p:cNvSpPr>
          <p:nvPr>
            <p:ph/>
          </p:nvPr>
        </p:nvSpPr>
        <p:spPr>
          <a:xfrm>
            <a:off x="6022080" y="3798720"/>
            <a:ext cx="26496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9" name="PlaceHolder 8"/>
          <p:cNvSpPr>
            <a:spLocks noGrp="1"/>
          </p:cNvSpPr>
          <p:nvPr>
            <p:ph type="ftr" idx="2"/>
          </p:nvPr>
        </p:nvSpPr>
        <p:spPr/>
        <p:txBody>
          <a:bodyPr/>
          <a:lstStyle/>
          <a:p>
            <a:r>
              <a:t>Footer</a:t>
            </a:r>
          </a:p>
        </p:txBody>
      </p:sp>
      <p:sp>
        <p:nvSpPr>
          <p:cNvPr id="10" name="PlaceHolder 9"/>
          <p:cNvSpPr>
            <a:spLocks noGrp="1"/>
          </p:cNvSpPr>
          <p:nvPr>
            <p:ph type="sldNum" idx="3"/>
          </p:nvPr>
        </p:nvSpPr>
        <p:spPr/>
        <p:txBody>
          <a:bodyPr/>
          <a:lstStyle/>
          <a:p>
            <a:fld id="{D21AC0AB-2DCB-44D9-AE73-8CE854F17C57}" type="slidenum">
              <a:t>‹#›</a:t>
            </a:fld>
            <a:endParaRPr/>
          </a:p>
        </p:txBody>
      </p:sp>
      <p:sp>
        <p:nvSpPr>
          <p:cNvPr id="11" name="PlaceHolder 10"/>
          <p:cNvSpPr>
            <a:spLocks noGrp="1"/>
          </p:cNvSpPr>
          <p:nvPr>
            <p:ph type="dt" idx="1"/>
          </p:nvPr>
        </p:nvSpPr>
        <p:spPr/>
        <p:txBody>
          <a:bodyPr/>
          <a:lstStyle/>
          <a:p>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43"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444" name="PlaceHolder 2"/>
          <p:cNvSpPr>
            <a:spLocks noGrp="1"/>
          </p:cNvSpPr>
          <p:nvPr>
            <p:ph/>
          </p:nvPr>
        </p:nvSpPr>
        <p:spPr>
          <a:xfrm>
            <a:off x="457200" y="1219320"/>
            <a:ext cx="26496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445" name="PlaceHolder 3"/>
          <p:cNvSpPr>
            <a:spLocks noGrp="1"/>
          </p:cNvSpPr>
          <p:nvPr>
            <p:ph/>
          </p:nvPr>
        </p:nvSpPr>
        <p:spPr>
          <a:xfrm>
            <a:off x="3239640" y="1219320"/>
            <a:ext cx="26496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446" name="PlaceHolder 4"/>
          <p:cNvSpPr>
            <a:spLocks noGrp="1"/>
          </p:cNvSpPr>
          <p:nvPr>
            <p:ph/>
          </p:nvPr>
        </p:nvSpPr>
        <p:spPr>
          <a:xfrm>
            <a:off x="6022080" y="1219320"/>
            <a:ext cx="26496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447" name="PlaceHolder 5"/>
          <p:cNvSpPr>
            <a:spLocks noGrp="1"/>
          </p:cNvSpPr>
          <p:nvPr>
            <p:ph/>
          </p:nvPr>
        </p:nvSpPr>
        <p:spPr>
          <a:xfrm>
            <a:off x="457200" y="3798720"/>
            <a:ext cx="26496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448" name="PlaceHolder 6"/>
          <p:cNvSpPr>
            <a:spLocks noGrp="1"/>
          </p:cNvSpPr>
          <p:nvPr>
            <p:ph/>
          </p:nvPr>
        </p:nvSpPr>
        <p:spPr>
          <a:xfrm>
            <a:off x="3239640" y="3798720"/>
            <a:ext cx="26496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449" name="PlaceHolder 7"/>
          <p:cNvSpPr>
            <a:spLocks noGrp="1"/>
          </p:cNvSpPr>
          <p:nvPr>
            <p:ph/>
          </p:nvPr>
        </p:nvSpPr>
        <p:spPr>
          <a:xfrm>
            <a:off x="6022080" y="3798720"/>
            <a:ext cx="26496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9" name="PlaceHolder 8"/>
          <p:cNvSpPr>
            <a:spLocks noGrp="1"/>
          </p:cNvSpPr>
          <p:nvPr>
            <p:ph type="ftr" idx="29"/>
          </p:nvPr>
        </p:nvSpPr>
        <p:spPr/>
        <p:txBody>
          <a:bodyPr/>
          <a:lstStyle/>
          <a:p>
            <a:r>
              <a:t>Footer</a:t>
            </a:r>
          </a:p>
        </p:txBody>
      </p:sp>
      <p:sp>
        <p:nvSpPr>
          <p:cNvPr id="10" name="PlaceHolder 9"/>
          <p:cNvSpPr>
            <a:spLocks noGrp="1"/>
          </p:cNvSpPr>
          <p:nvPr>
            <p:ph type="sldNum" idx="30"/>
          </p:nvPr>
        </p:nvSpPr>
        <p:spPr/>
        <p:txBody>
          <a:bodyPr/>
          <a:lstStyle/>
          <a:p>
            <a:fld id="{C0300763-C990-4BD7-891D-495961549BAF}" type="slidenum">
              <a:t>‹#›</a:t>
            </a:fld>
            <a:endParaRPr/>
          </a:p>
        </p:txBody>
      </p:sp>
      <p:sp>
        <p:nvSpPr>
          <p:cNvPr id="11" name="PlaceHolder 10"/>
          <p:cNvSpPr>
            <a:spLocks noGrp="1"/>
          </p:cNvSpPr>
          <p:nvPr>
            <p:ph type="dt" idx="28"/>
          </p:nvPr>
        </p:nvSpPr>
        <p:spPr/>
        <p:txBody>
          <a:bodyPr/>
          <a:lstStyle/>
          <a:p>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32"/>
          </p:nvPr>
        </p:nvSpPr>
        <p:spPr/>
        <p:txBody>
          <a:bodyPr/>
          <a:lstStyle/>
          <a:p>
            <a:r>
              <a:t>Footer</a:t>
            </a:r>
          </a:p>
        </p:txBody>
      </p:sp>
      <p:sp>
        <p:nvSpPr>
          <p:cNvPr id="3" name="PlaceHolder 2"/>
          <p:cNvSpPr>
            <a:spLocks noGrp="1"/>
          </p:cNvSpPr>
          <p:nvPr>
            <p:ph type="sldNum" idx="33"/>
          </p:nvPr>
        </p:nvSpPr>
        <p:spPr/>
        <p:txBody>
          <a:bodyPr/>
          <a:lstStyle/>
          <a:p>
            <a:fld id="{CFD5DE96-5B73-4531-B42C-00CB1E0B079C}" type="slidenum">
              <a:t>‹#›</a:t>
            </a:fld>
            <a:endParaRPr/>
          </a:p>
        </p:txBody>
      </p:sp>
      <p:sp>
        <p:nvSpPr>
          <p:cNvPr id="4" name="PlaceHolder 3"/>
          <p:cNvSpPr>
            <a:spLocks noGrp="1"/>
          </p:cNvSpPr>
          <p:nvPr>
            <p:ph type="dt" idx="31"/>
          </p:nvPr>
        </p:nvSpPr>
        <p:spPr/>
        <p:txBody>
          <a:bodyPr/>
          <a:lstStyle/>
          <a:p>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58"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459" name="PlaceHolder 2"/>
          <p:cNvSpPr>
            <a:spLocks noGrp="1"/>
          </p:cNvSpPr>
          <p:nvPr>
            <p:ph type="subTitle"/>
          </p:nvPr>
        </p:nvSpPr>
        <p:spPr>
          <a:xfrm>
            <a:off x="457200" y="1219320"/>
            <a:ext cx="8229240" cy="4937400"/>
          </a:xfrm>
          <a:prstGeom prst="rect">
            <a:avLst/>
          </a:prstGeom>
          <a:noFill/>
          <a:ln w="0">
            <a:noFill/>
          </a:ln>
        </p:spPr>
        <p:txBody>
          <a:bodyPr lIns="0" tIns="0" rIns="0" bIns="0" anchor="ctr">
            <a:noAutofit/>
          </a:bodyPr>
          <a:lstStyle/>
          <a:p>
            <a:pPr indent="0" algn="ctr">
              <a:buNone/>
            </a:pPr>
            <a:endParaRPr lang="ru-RU" sz="3200" b="0" strike="noStrike" spc="-1">
              <a:solidFill>
                <a:srgbClr val="000000"/>
              </a:solidFill>
              <a:latin typeface="Arial"/>
            </a:endParaRPr>
          </a:p>
        </p:txBody>
      </p:sp>
      <p:sp>
        <p:nvSpPr>
          <p:cNvPr id="4" name="PlaceHolder 3"/>
          <p:cNvSpPr>
            <a:spLocks noGrp="1"/>
          </p:cNvSpPr>
          <p:nvPr>
            <p:ph type="ftr" idx="32"/>
          </p:nvPr>
        </p:nvSpPr>
        <p:spPr/>
        <p:txBody>
          <a:bodyPr/>
          <a:lstStyle/>
          <a:p>
            <a:r>
              <a:t>Footer</a:t>
            </a:r>
          </a:p>
        </p:txBody>
      </p:sp>
      <p:sp>
        <p:nvSpPr>
          <p:cNvPr id="5" name="PlaceHolder 4"/>
          <p:cNvSpPr>
            <a:spLocks noGrp="1"/>
          </p:cNvSpPr>
          <p:nvPr>
            <p:ph type="sldNum" idx="33"/>
          </p:nvPr>
        </p:nvSpPr>
        <p:spPr/>
        <p:txBody>
          <a:bodyPr/>
          <a:lstStyle/>
          <a:p>
            <a:fld id="{6B0D3411-8384-46AC-9345-AD1082CC26C8}" type="slidenum">
              <a:t>‹#›</a:t>
            </a:fld>
            <a:endParaRPr/>
          </a:p>
        </p:txBody>
      </p:sp>
      <p:sp>
        <p:nvSpPr>
          <p:cNvPr id="6" name="PlaceHolder 5"/>
          <p:cNvSpPr>
            <a:spLocks noGrp="1"/>
          </p:cNvSpPr>
          <p:nvPr>
            <p:ph type="dt" idx="31"/>
          </p:nvPr>
        </p:nvSpPr>
        <p:spPr/>
        <p:txBody>
          <a:bodyPr/>
          <a:lstStyle/>
          <a:p>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60"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461" name="PlaceHolder 2"/>
          <p:cNvSpPr>
            <a:spLocks noGrp="1"/>
          </p:cNvSpPr>
          <p:nvPr>
            <p:ph/>
          </p:nvPr>
        </p:nvSpPr>
        <p:spPr>
          <a:xfrm>
            <a:off x="457200" y="1219320"/>
            <a:ext cx="8229240" cy="493740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4" name="PlaceHolder 3"/>
          <p:cNvSpPr>
            <a:spLocks noGrp="1"/>
          </p:cNvSpPr>
          <p:nvPr>
            <p:ph type="ftr" idx="32"/>
          </p:nvPr>
        </p:nvSpPr>
        <p:spPr/>
        <p:txBody>
          <a:bodyPr/>
          <a:lstStyle/>
          <a:p>
            <a:r>
              <a:t>Footer</a:t>
            </a:r>
          </a:p>
        </p:txBody>
      </p:sp>
      <p:sp>
        <p:nvSpPr>
          <p:cNvPr id="5" name="PlaceHolder 4"/>
          <p:cNvSpPr>
            <a:spLocks noGrp="1"/>
          </p:cNvSpPr>
          <p:nvPr>
            <p:ph type="sldNum" idx="33"/>
          </p:nvPr>
        </p:nvSpPr>
        <p:spPr/>
        <p:txBody>
          <a:bodyPr/>
          <a:lstStyle/>
          <a:p>
            <a:fld id="{3866063E-95A7-4806-9D1A-81C213DEE7A8}" type="slidenum">
              <a:t>‹#›</a:t>
            </a:fld>
            <a:endParaRPr/>
          </a:p>
        </p:txBody>
      </p:sp>
      <p:sp>
        <p:nvSpPr>
          <p:cNvPr id="6" name="PlaceHolder 5"/>
          <p:cNvSpPr>
            <a:spLocks noGrp="1"/>
          </p:cNvSpPr>
          <p:nvPr>
            <p:ph type="dt" idx="31"/>
          </p:nvPr>
        </p:nvSpPr>
        <p:spPr/>
        <p:txBody>
          <a:bodyPr/>
          <a:lstStyle/>
          <a:p>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62"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463" name="PlaceHolder 2"/>
          <p:cNvSpPr>
            <a:spLocks noGrp="1"/>
          </p:cNvSpPr>
          <p:nvPr>
            <p:ph/>
          </p:nvPr>
        </p:nvSpPr>
        <p:spPr>
          <a:xfrm>
            <a:off x="457200" y="1219320"/>
            <a:ext cx="4015800" cy="493740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464" name="PlaceHolder 3"/>
          <p:cNvSpPr>
            <a:spLocks noGrp="1"/>
          </p:cNvSpPr>
          <p:nvPr>
            <p:ph/>
          </p:nvPr>
        </p:nvSpPr>
        <p:spPr>
          <a:xfrm>
            <a:off x="4674240" y="1219320"/>
            <a:ext cx="4015800" cy="493740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5" name="PlaceHolder 4"/>
          <p:cNvSpPr>
            <a:spLocks noGrp="1"/>
          </p:cNvSpPr>
          <p:nvPr>
            <p:ph type="ftr" idx="32"/>
          </p:nvPr>
        </p:nvSpPr>
        <p:spPr/>
        <p:txBody>
          <a:bodyPr/>
          <a:lstStyle/>
          <a:p>
            <a:r>
              <a:t>Footer</a:t>
            </a:r>
          </a:p>
        </p:txBody>
      </p:sp>
      <p:sp>
        <p:nvSpPr>
          <p:cNvPr id="6" name="PlaceHolder 5"/>
          <p:cNvSpPr>
            <a:spLocks noGrp="1"/>
          </p:cNvSpPr>
          <p:nvPr>
            <p:ph type="sldNum" idx="33"/>
          </p:nvPr>
        </p:nvSpPr>
        <p:spPr/>
        <p:txBody>
          <a:bodyPr/>
          <a:lstStyle/>
          <a:p>
            <a:fld id="{2171B19B-65F9-4E7A-A2E2-22D02435B970}" type="slidenum">
              <a:t>‹#›</a:t>
            </a:fld>
            <a:endParaRPr/>
          </a:p>
        </p:txBody>
      </p:sp>
      <p:sp>
        <p:nvSpPr>
          <p:cNvPr id="7" name="PlaceHolder 6"/>
          <p:cNvSpPr>
            <a:spLocks noGrp="1"/>
          </p:cNvSpPr>
          <p:nvPr>
            <p:ph type="dt" idx="31"/>
          </p:nvPr>
        </p:nvSpPr>
        <p:spPr/>
        <p:txBody>
          <a:bodyPr/>
          <a:lstStyle/>
          <a:p>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65"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3" name="PlaceHolder 2"/>
          <p:cNvSpPr>
            <a:spLocks noGrp="1"/>
          </p:cNvSpPr>
          <p:nvPr>
            <p:ph type="ftr" idx="32"/>
          </p:nvPr>
        </p:nvSpPr>
        <p:spPr/>
        <p:txBody>
          <a:bodyPr/>
          <a:lstStyle/>
          <a:p>
            <a:r>
              <a:t>Footer</a:t>
            </a:r>
          </a:p>
        </p:txBody>
      </p:sp>
      <p:sp>
        <p:nvSpPr>
          <p:cNvPr id="4" name="PlaceHolder 3"/>
          <p:cNvSpPr>
            <a:spLocks noGrp="1"/>
          </p:cNvSpPr>
          <p:nvPr>
            <p:ph type="sldNum" idx="33"/>
          </p:nvPr>
        </p:nvSpPr>
        <p:spPr/>
        <p:txBody>
          <a:bodyPr/>
          <a:lstStyle/>
          <a:p>
            <a:fld id="{23273F54-F9F2-4FD0-A0F3-D2D8B3752D81}" type="slidenum">
              <a:t>‹#›</a:t>
            </a:fld>
            <a:endParaRPr/>
          </a:p>
        </p:txBody>
      </p:sp>
      <p:sp>
        <p:nvSpPr>
          <p:cNvPr id="5" name="PlaceHolder 4"/>
          <p:cNvSpPr>
            <a:spLocks noGrp="1"/>
          </p:cNvSpPr>
          <p:nvPr>
            <p:ph type="dt" idx="31"/>
          </p:nvPr>
        </p:nvSpPr>
        <p:spPr/>
        <p:txBody>
          <a:bodyPr/>
          <a:lstStyle/>
          <a:p>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66" name="PlaceHolder 1"/>
          <p:cNvSpPr>
            <a:spLocks noGrp="1"/>
          </p:cNvSpPr>
          <p:nvPr>
            <p:ph type="subTitle"/>
          </p:nvPr>
        </p:nvSpPr>
        <p:spPr>
          <a:xfrm>
            <a:off x="457200" y="152280"/>
            <a:ext cx="8229240" cy="4592160"/>
          </a:xfrm>
          <a:prstGeom prst="rect">
            <a:avLst/>
          </a:prstGeom>
          <a:noFill/>
          <a:ln w="0">
            <a:noFill/>
          </a:ln>
        </p:spPr>
        <p:txBody>
          <a:bodyPr lIns="0" tIns="0" rIns="0" bIns="0" anchor="ctr">
            <a:noAutofit/>
          </a:bodyPr>
          <a:lstStyle/>
          <a:p>
            <a:pPr algn="ctr"/>
            <a:endParaRPr lang="ru-RU" sz="3200" b="0" strike="noStrike" spc="-1">
              <a:solidFill>
                <a:srgbClr val="000000"/>
              </a:solidFill>
              <a:latin typeface="Arial"/>
            </a:endParaRPr>
          </a:p>
        </p:txBody>
      </p:sp>
      <p:sp>
        <p:nvSpPr>
          <p:cNvPr id="3" name="PlaceHolder 2"/>
          <p:cNvSpPr>
            <a:spLocks noGrp="1"/>
          </p:cNvSpPr>
          <p:nvPr>
            <p:ph type="ftr" idx="32"/>
          </p:nvPr>
        </p:nvSpPr>
        <p:spPr/>
        <p:txBody>
          <a:bodyPr/>
          <a:lstStyle/>
          <a:p>
            <a:r>
              <a:t>Footer</a:t>
            </a:r>
          </a:p>
        </p:txBody>
      </p:sp>
      <p:sp>
        <p:nvSpPr>
          <p:cNvPr id="4" name="PlaceHolder 3"/>
          <p:cNvSpPr>
            <a:spLocks noGrp="1"/>
          </p:cNvSpPr>
          <p:nvPr>
            <p:ph type="sldNum" idx="33"/>
          </p:nvPr>
        </p:nvSpPr>
        <p:spPr/>
        <p:txBody>
          <a:bodyPr/>
          <a:lstStyle/>
          <a:p>
            <a:fld id="{EB6B610C-F3BA-405E-8A19-49ECE4DEC774}" type="slidenum">
              <a:t>‹#›</a:t>
            </a:fld>
            <a:endParaRPr/>
          </a:p>
        </p:txBody>
      </p:sp>
      <p:sp>
        <p:nvSpPr>
          <p:cNvPr id="5" name="PlaceHolder 4"/>
          <p:cNvSpPr>
            <a:spLocks noGrp="1"/>
          </p:cNvSpPr>
          <p:nvPr>
            <p:ph type="dt" idx="31"/>
          </p:nvPr>
        </p:nvSpPr>
        <p:spPr/>
        <p:txBody>
          <a:bodyPr/>
          <a:lstStyle/>
          <a:p>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67"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468" name="PlaceHolder 2"/>
          <p:cNvSpPr>
            <a:spLocks noGrp="1"/>
          </p:cNvSpPr>
          <p:nvPr>
            <p:ph/>
          </p:nvPr>
        </p:nvSpPr>
        <p:spPr>
          <a:xfrm>
            <a:off x="457200" y="12193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469" name="PlaceHolder 3"/>
          <p:cNvSpPr>
            <a:spLocks noGrp="1"/>
          </p:cNvSpPr>
          <p:nvPr>
            <p:ph/>
          </p:nvPr>
        </p:nvSpPr>
        <p:spPr>
          <a:xfrm>
            <a:off x="4674240" y="1219320"/>
            <a:ext cx="4015800" cy="493740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470" name="PlaceHolder 4"/>
          <p:cNvSpPr>
            <a:spLocks noGrp="1"/>
          </p:cNvSpPr>
          <p:nvPr>
            <p:ph/>
          </p:nvPr>
        </p:nvSpPr>
        <p:spPr>
          <a:xfrm>
            <a:off x="457200" y="37987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6" name="PlaceHolder 5"/>
          <p:cNvSpPr>
            <a:spLocks noGrp="1"/>
          </p:cNvSpPr>
          <p:nvPr>
            <p:ph type="ftr" idx="32"/>
          </p:nvPr>
        </p:nvSpPr>
        <p:spPr/>
        <p:txBody>
          <a:bodyPr/>
          <a:lstStyle/>
          <a:p>
            <a:r>
              <a:t>Footer</a:t>
            </a:r>
          </a:p>
        </p:txBody>
      </p:sp>
      <p:sp>
        <p:nvSpPr>
          <p:cNvPr id="7" name="PlaceHolder 6"/>
          <p:cNvSpPr>
            <a:spLocks noGrp="1"/>
          </p:cNvSpPr>
          <p:nvPr>
            <p:ph type="sldNum" idx="33"/>
          </p:nvPr>
        </p:nvSpPr>
        <p:spPr/>
        <p:txBody>
          <a:bodyPr/>
          <a:lstStyle/>
          <a:p>
            <a:fld id="{1B1C3052-F87B-43C1-9CB8-ED8013E5DCF1}" type="slidenum">
              <a:t>‹#›</a:t>
            </a:fld>
            <a:endParaRPr/>
          </a:p>
        </p:txBody>
      </p:sp>
      <p:sp>
        <p:nvSpPr>
          <p:cNvPr id="8" name="PlaceHolder 7"/>
          <p:cNvSpPr>
            <a:spLocks noGrp="1"/>
          </p:cNvSpPr>
          <p:nvPr>
            <p:ph type="dt" idx="31"/>
          </p:nvPr>
        </p:nvSpPr>
        <p:spPr/>
        <p:txBody>
          <a:bodyPr/>
          <a:lstStyle/>
          <a:p>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71"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472" name="PlaceHolder 2"/>
          <p:cNvSpPr>
            <a:spLocks noGrp="1"/>
          </p:cNvSpPr>
          <p:nvPr>
            <p:ph/>
          </p:nvPr>
        </p:nvSpPr>
        <p:spPr>
          <a:xfrm>
            <a:off x="457200" y="1219320"/>
            <a:ext cx="4015800" cy="493740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473" name="PlaceHolder 3"/>
          <p:cNvSpPr>
            <a:spLocks noGrp="1"/>
          </p:cNvSpPr>
          <p:nvPr>
            <p:ph/>
          </p:nvPr>
        </p:nvSpPr>
        <p:spPr>
          <a:xfrm>
            <a:off x="4674240" y="12193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474" name="PlaceHolder 4"/>
          <p:cNvSpPr>
            <a:spLocks noGrp="1"/>
          </p:cNvSpPr>
          <p:nvPr>
            <p:ph/>
          </p:nvPr>
        </p:nvSpPr>
        <p:spPr>
          <a:xfrm>
            <a:off x="4674240" y="37987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6" name="PlaceHolder 5"/>
          <p:cNvSpPr>
            <a:spLocks noGrp="1"/>
          </p:cNvSpPr>
          <p:nvPr>
            <p:ph type="ftr" idx="32"/>
          </p:nvPr>
        </p:nvSpPr>
        <p:spPr/>
        <p:txBody>
          <a:bodyPr/>
          <a:lstStyle/>
          <a:p>
            <a:r>
              <a:t>Footer</a:t>
            </a:r>
          </a:p>
        </p:txBody>
      </p:sp>
      <p:sp>
        <p:nvSpPr>
          <p:cNvPr id="7" name="PlaceHolder 6"/>
          <p:cNvSpPr>
            <a:spLocks noGrp="1"/>
          </p:cNvSpPr>
          <p:nvPr>
            <p:ph type="sldNum" idx="33"/>
          </p:nvPr>
        </p:nvSpPr>
        <p:spPr/>
        <p:txBody>
          <a:bodyPr/>
          <a:lstStyle/>
          <a:p>
            <a:fld id="{10E75BC1-2277-4AFE-ABA0-05908EAC41C6}" type="slidenum">
              <a:t>‹#›</a:t>
            </a:fld>
            <a:endParaRPr/>
          </a:p>
        </p:txBody>
      </p:sp>
      <p:sp>
        <p:nvSpPr>
          <p:cNvPr id="8" name="PlaceHolder 7"/>
          <p:cNvSpPr>
            <a:spLocks noGrp="1"/>
          </p:cNvSpPr>
          <p:nvPr>
            <p:ph type="dt" idx="31"/>
          </p:nvPr>
        </p:nvSpPr>
        <p:spPr/>
        <p:txBody>
          <a:bodyPr/>
          <a:lstStyle/>
          <a:p>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75"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476" name="PlaceHolder 2"/>
          <p:cNvSpPr>
            <a:spLocks noGrp="1"/>
          </p:cNvSpPr>
          <p:nvPr>
            <p:ph/>
          </p:nvPr>
        </p:nvSpPr>
        <p:spPr>
          <a:xfrm>
            <a:off x="457200" y="12193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477" name="PlaceHolder 3"/>
          <p:cNvSpPr>
            <a:spLocks noGrp="1"/>
          </p:cNvSpPr>
          <p:nvPr>
            <p:ph/>
          </p:nvPr>
        </p:nvSpPr>
        <p:spPr>
          <a:xfrm>
            <a:off x="4674240" y="12193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478" name="PlaceHolder 4"/>
          <p:cNvSpPr>
            <a:spLocks noGrp="1"/>
          </p:cNvSpPr>
          <p:nvPr>
            <p:ph/>
          </p:nvPr>
        </p:nvSpPr>
        <p:spPr>
          <a:xfrm>
            <a:off x="457200" y="3798720"/>
            <a:ext cx="822924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6" name="PlaceHolder 5"/>
          <p:cNvSpPr>
            <a:spLocks noGrp="1"/>
          </p:cNvSpPr>
          <p:nvPr>
            <p:ph type="ftr" idx="32"/>
          </p:nvPr>
        </p:nvSpPr>
        <p:spPr/>
        <p:txBody>
          <a:bodyPr/>
          <a:lstStyle/>
          <a:p>
            <a:r>
              <a:t>Footer</a:t>
            </a:r>
          </a:p>
        </p:txBody>
      </p:sp>
      <p:sp>
        <p:nvSpPr>
          <p:cNvPr id="7" name="PlaceHolder 6"/>
          <p:cNvSpPr>
            <a:spLocks noGrp="1"/>
          </p:cNvSpPr>
          <p:nvPr>
            <p:ph type="sldNum" idx="33"/>
          </p:nvPr>
        </p:nvSpPr>
        <p:spPr/>
        <p:txBody>
          <a:bodyPr/>
          <a:lstStyle/>
          <a:p>
            <a:fld id="{9C9A7257-2838-4B64-B97B-2D6299785CAF}" type="slidenum">
              <a:t>‹#›</a:t>
            </a:fld>
            <a:endParaRPr/>
          </a:p>
        </p:txBody>
      </p:sp>
      <p:sp>
        <p:nvSpPr>
          <p:cNvPr id="8" name="PlaceHolder 7"/>
          <p:cNvSpPr>
            <a:spLocks noGrp="1"/>
          </p:cNvSpPr>
          <p:nvPr>
            <p:ph type="dt" idx="31"/>
          </p:nvPr>
        </p:nvSpPr>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lstStyle/>
          <a:p>
            <a:r>
              <a:t>Footer</a:t>
            </a:r>
          </a:p>
        </p:txBody>
      </p:sp>
      <p:sp>
        <p:nvSpPr>
          <p:cNvPr id="3" name="PlaceHolder 2"/>
          <p:cNvSpPr>
            <a:spLocks noGrp="1"/>
          </p:cNvSpPr>
          <p:nvPr>
            <p:ph type="sldNum" idx="6"/>
          </p:nvPr>
        </p:nvSpPr>
        <p:spPr/>
        <p:txBody>
          <a:bodyPr/>
          <a:lstStyle/>
          <a:p>
            <a:fld id="{E256C134-EE44-4DE7-A057-E0A0115EBA4A}" type="slidenum">
              <a:t>‹#›</a:t>
            </a:fld>
            <a:endParaRPr/>
          </a:p>
        </p:txBody>
      </p:sp>
      <p:sp>
        <p:nvSpPr>
          <p:cNvPr id="4" name="PlaceHolder 3"/>
          <p:cNvSpPr>
            <a:spLocks noGrp="1"/>
          </p:cNvSpPr>
          <p:nvPr>
            <p:ph type="dt" idx="4"/>
          </p:nvPr>
        </p:nvSpPr>
        <p:spPr/>
        <p:txBody>
          <a:bodyPr/>
          <a:lstStyle/>
          <a:p>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79"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480" name="PlaceHolder 2"/>
          <p:cNvSpPr>
            <a:spLocks noGrp="1"/>
          </p:cNvSpPr>
          <p:nvPr>
            <p:ph/>
          </p:nvPr>
        </p:nvSpPr>
        <p:spPr>
          <a:xfrm>
            <a:off x="457200" y="1219320"/>
            <a:ext cx="822924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481" name="PlaceHolder 3"/>
          <p:cNvSpPr>
            <a:spLocks noGrp="1"/>
          </p:cNvSpPr>
          <p:nvPr>
            <p:ph/>
          </p:nvPr>
        </p:nvSpPr>
        <p:spPr>
          <a:xfrm>
            <a:off x="457200" y="3798720"/>
            <a:ext cx="822924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5" name="PlaceHolder 4"/>
          <p:cNvSpPr>
            <a:spLocks noGrp="1"/>
          </p:cNvSpPr>
          <p:nvPr>
            <p:ph type="ftr" idx="32"/>
          </p:nvPr>
        </p:nvSpPr>
        <p:spPr/>
        <p:txBody>
          <a:bodyPr/>
          <a:lstStyle/>
          <a:p>
            <a:r>
              <a:t>Footer</a:t>
            </a:r>
          </a:p>
        </p:txBody>
      </p:sp>
      <p:sp>
        <p:nvSpPr>
          <p:cNvPr id="6" name="PlaceHolder 5"/>
          <p:cNvSpPr>
            <a:spLocks noGrp="1"/>
          </p:cNvSpPr>
          <p:nvPr>
            <p:ph type="sldNum" idx="33"/>
          </p:nvPr>
        </p:nvSpPr>
        <p:spPr/>
        <p:txBody>
          <a:bodyPr/>
          <a:lstStyle/>
          <a:p>
            <a:fld id="{6210F131-D807-4C74-A974-412E28D1C458}" type="slidenum">
              <a:t>‹#›</a:t>
            </a:fld>
            <a:endParaRPr/>
          </a:p>
        </p:txBody>
      </p:sp>
      <p:sp>
        <p:nvSpPr>
          <p:cNvPr id="7" name="PlaceHolder 6"/>
          <p:cNvSpPr>
            <a:spLocks noGrp="1"/>
          </p:cNvSpPr>
          <p:nvPr>
            <p:ph type="dt" idx="31"/>
          </p:nvPr>
        </p:nvSpPr>
        <p:spPr/>
        <p:txBody>
          <a:bodyPr/>
          <a:lstStyle/>
          <a:p>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82"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483" name="PlaceHolder 2"/>
          <p:cNvSpPr>
            <a:spLocks noGrp="1"/>
          </p:cNvSpPr>
          <p:nvPr>
            <p:ph/>
          </p:nvPr>
        </p:nvSpPr>
        <p:spPr>
          <a:xfrm>
            <a:off x="457200" y="12193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484" name="PlaceHolder 3"/>
          <p:cNvSpPr>
            <a:spLocks noGrp="1"/>
          </p:cNvSpPr>
          <p:nvPr>
            <p:ph/>
          </p:nvPr>
        </p:nvSpPr>
        <p:spPr>
          <a:xfrm>
            <a:off x="4674240" y="12193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485" name="PlaceHolder 4"/>
          <p:cNvSpPr>
            <a:spLocks noGrp="1"/>
          </p:cNvSpPr>
          <p:nvPr>
            <p:ph/>
          </p:nvPr>
        </p:nvSpPr>
        <p:spPr>
          <a:xfrm>
            <a:off x="457200" y="37987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486" name="PlaceHolder 5"/>
          <p:cNvSpPr>
            <a:spLocks noGrp="1"/>
          </p:cNvSpPr>
          <p:nvPr>
            <p:ph/>
          </p:nvPr>
        </p:nvSpPr>
        <p:spPr>
          <a:xfrm>
            <a:off x="4674240" y="37987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7" name="PlaceHolder 6"/>
          <p:cNvSpPr>
            <a:spLocks noGrp="1"/>
          </p:cNvSpPr>
          <p:nvPr>
            <p:ph type="ftr" idx="32"/>
          </p:nvPr>
        </p:nvSpPr>
        <p:spPr/>
        <p:txBody>
          <a:bodyPr/>
          <a:lstStyle/>
          <a:p>
            <a:r>
              <a:t>Footer</a:t>
            </a:r>
          </a:p>
        </p:txBody>
      </p:sp>
      <p:sp>
        <p:nvSpPr>
          <p:cNvPr id="8" name="PlaceHolder 7"/>
          <p:cNvSpPr>
            <a:spLocks noGrp="1"/>
          </p:cNvSpPr>
          <p:nvPr>
            <p:ph type="sldNum" idx="33"/>
          </p:nvPr>
        </p:nvSpPr>
        <p:spPr/>
        <p:txBody>
          <a:bodyPr/>
          <a:lstStyle/>
          <a:p>
            <a:fld id="{75A7BF48-815D-4F32-826D-7AD42ABFCB60}" type="slidenum">
              <a:t>‹#›</a:t>
            </a:fld>
            <a:endParaRPr/>
          </a:p>
        </p:txBody>
      </p:sp>
      <p:sp>
        <p:nvSpPr>
          <p:cNvPr id="9" name="PlaceHolder 8"/>
          <p:cNvSpPr>
            <a:spLocks noGrp="1"/>
          </p:cNvSpPr>
          <p:nvPr>
            <p:ph type="dt" idx="31"/>
          </p:nvPr>
        </p:nvSpPr>
        <p:spPr/>
        <p:txBody>
          <a:bodyPr/>
          <a:lstStyle/>
          <a:p>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87"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488" name="PlaceHolder 2"/>
          <p:cNvSpPr>
            <a:spLocks noGrp="1"/>
          </p:cNvSpPr>
          <p:nvPr>
            <p:ph/>
          </p:nvPr>
        </p:nvSpPr>
        <p:spPr>
          <a:xfrm>
            <a:off x="457200" y="1219320"/>
            <a:ext cx="26496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489" name="PlaceHolder 3"/>
          <p:cNvSpPr>
            <a:spLocks noGrp="1"/>
          </p:cNvSpPr>
          <p:nvPr>
            <p:ph/>
          </p:nvPr>
        </p:nvSpPr>
        <p:spPr>
          <a:xfrm>
            <a:off x="3239640" y="1219320"/>
            <a:ext cx="26496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490" name="PlaceHolder 4"/>
          <p:cNvSpPr>
            <a:spLocks noGrp="1"/>
          </p:cNvSpPr>
          <p:nvPr>
            <p:ph/>
          </p:nvPr>
        </p:nvSpPr>
        <p:spPr>
          <a:xfrm>
            <a:off x="6022080" y="1219320"/>
            <a:ext cx="26496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491" name="PlaceHolder 5"/>
          <p:cNvSpPr>
            <a:spLocks noGrp="1"/>
          </p:cNvSpPr>
          <p:nvPr>
            <p:ph/>
          </p:nvPr>
        </p:nvSpPr>
        <p:spPr>
          <a:xfrm>
            <a:off x="457200" y="3798720"/>
            <a:ext cx="26496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492" name="PlaceHolder 6"/>
          <p:cNvSpPr>
            <a:spLocks noGrp="1"/>
          </p:cNvSpPr>
          <p:nvPr>
            <p:ph/>
          </p:nvPr>
        </p:nvSpPr>
        <p:spPr>
          <a:xfrm>
            <a:off x="3239640" y="3798720"/>
            <a:ext cx="26496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493" name="PlaceHolder 7"/>
          <p:cNvSpPr>
            <a:spLocks noGrp="1"/>
          </p:cNvSpPr>
          <p:nvPr>
            <p:ph/>
          </p:nvPr>
        </p:nvSpPr>
        <p:spPr>
          <a:xfrm>
            <a:off x="6022080" y="3798720"/>
            <a:ext cx="26496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9" name="PlaceHolder 8"/>
          <p:cNvSpPr>
            <a:spLocks noGrp="1"/>
          </p:cNvSpPr>
          <p:nvPr>
            <p:ph type="ftr" idx="32"/>
          </p:nvPr>
        </p:nvSpPr>
        <p:spPr/>
        <p:txBody>
          <a:bodyPr/>
          <a:lstStyle/>
          <a:p>
            <a:r>
              <a:t>Footer</a:t>
            </a:r>
          </a:p>
        </p:txBody>
      </p:sp>
      <p:sp>
        <p:nvSpPr>
          <p:cNvPr id="10" name="PlaceHolder 9"/>
          <p:cNvSpPr>
            <a:spLocks noGrp="1"/>
          </p:cNvSpPr>
          <p:nvPr>
            <p:ph type="sldNum" idx="33"/>
          </p:nvPr>
        </p:nvSpPr>
        <p:spPr/>
        <p:txBody>
          <a:bodyPr/>
          <a:lstStyle/>
          <a:p>
            <a:fld id="{026F6A1D-A7E8-4332-A161-B235FCC037BE}" type="slidenum">
              <a:t>‹#›</a:t>
            </a:fld>
            <a:endParaRPr/>
          </a:p>
        </p:txBody>
      </p:sp>
      <p:sp>
        <p:nvSpPr>
          <p:cNvPr id="11" name="PlaceHolder 10"/>
          <p:cNvSpPr>
            <a:spLocks noGrp="1"/>
          </p:cNvSpPr>
          <p:nvPr>
            <p:ph type="dt" idx="31"/>
          </p:nvPr>
        </p:nvSpPr>
        <p:spPr/>
        <p:txBody>
          <a:bodyPr/>
          <a:lstStyle/>
          <a:p>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34"/>
          </p:nvPr>
        </p:nvSpPr>
        <p:spPr/>
        <p:txBody>
          <a:bodyPr/>
          <a:lstStyle/>
          <a:p>
            <a:fld id="{553C29CE-F234-414A-8893-BC326A4AD345}" type="slidenum">
              <a:t>‹#›</a:t>
            </a:fld>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00"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501" name="PlaceHolder 2"/>
          <p:cNvSpPr>
            <a:spLocks noGrp="1"/>
          </p:cNvSpPr>
          <p:nvPr>
            <p:ph type="subTitle"/>
          </p:nvPr>
        </p:nvSpPr>
        <p:spPr>
          <a:xfrm>
            <a:off x="457200" y="1219320"/>
            <a:ext cx="8229240" cy="4937400"/>
          </a:xfrm>
          <a:prstGeom prst="rect">
            <a:avLst/>
          </a:prstGeom>
          <a:noFill/>
          <a:ln w="0">
            <a:noFill/>
          </a:ln>
        </p:spPr>
        <p:txBody>
          <a:bodyPr lIns="0" tIns="0" rIns="0" bIns="0" anchor="ctr">
            <a:noAutofit/>
          </a:bodyPr>
          <a:lstStyle/>
          <a:p>
            <a:pPr indent="0" algn="ctr">
              <a:buNone/>
            </a:pPr>
            <a:endParaRPr lang="ru-RU" sz="3200" b="0" strike="noStrike" spc="-1">
              <a:solidFill>
                <a:srgbClr val="000000"/>
              </a:solidFill>
              <a:latin typeface="Arial"/>
            </a:endParaRPr>
          </a:p>
        </p:txBody>
      </p:sp>
      <p:sp>
        <p:nvSpPr>
          <p:cNvPr id="4" name="PlaceHolder 3"/>
          <p:cNvSpPr>
            <a:spLocks noGrp="1"/>
          </p:cNvSpPr>
          <p:nvPr>
            <p:ph type="sldNum" idx="34"/>
          </p:nvPr>
        </p:nvSpPr>
        <p:spPr/>
        <p:txBody>
          <a:bodyPr/>
          <a:lstStyle/>
          <a:p>
            <a:fld id="{7DD65B08-CBFC-4CA7-8028-F93CC505033E}" type="slidenum">
              <a:t>‹#›</a:t>
            </a:fld>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02"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503" name="PlaceHolder 2"/>
          <p:cNvSpPr>
            <a:spLocks noGrp="1"/>
          </p:cNvSpPr>
          <p:nvPr>
            <p:ph/>
          </p:nvPr>
        </p:nvSpPr>
        <p:spPr>
          <a:xfrm>
            <a:off x="457200" y="1219320"/>
            <a:ext cx="8229240" cy="493740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4" name="PlaceHolder 3"/>
          <p:cNvSpPr>
            <a:spLocks noGrp="1"/>
          </p:cNvSpPr>
          <p:nvPr>
            <p:ph type="sldNum" idx="34"/>
          </p:nvPr>
        </p:nvSpPr>
        <p:spPr/>
        <p:txBody>
          <a:bodyPr/>
          <a:lstStyle/>
          <a:p>
            <a:fld id="{A663996F-B451-4FF2-8144-8B8176712F6C}" type="slidenum">
              <a:t>‹#›</a:t>
            </a:fld>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4"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505" name="PlaceHolder 2"/>
          <p:cNvSpPr>
            <a:spLocks noGrp="1"/>
          </p:cNvSpPr>
          <p:nvPr>
            <p:ph/>
          </p:nvPr>
        </p:nvSpPr>
        <p:spPr>
          <a:xfrm>
            <a:off x="457200" y="1219320"/>
            <a:ext cx="4015800" cy="493740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506" name="PlaceHolder 3"/>
          <p:cNvSpPr>
            <a:spLocks noGrp="1"/>
          </p:cNvSpPr>
          <p:nvPr>
            <p:ph/>
          </p:nvPr>
        </p:nvSpPr>
        <p:spPr>
          <a:xfrm>
            <a:off x="4674240" y="1219320"/>
            <a:ext cx="4015800" cy="493740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5" name="PlaceHolder 4"/>
          <p:cNvSpPr>
            <a:spLocks noGrp="1"/>
          </p:cNvSpPr>
          <p:nvPr>
            <p:ph type="sldNum" idx="34"/>
          </p:nvPr>
        </p:nvSpPr>
        <p:spPr/>
        <p:txBody>
          <a:bodyPr/>
          <a:lstStyle/>
          <a:p>
            <a:fld id="{DADC101B-F5F5-4495-AE58-2F32E407C617}" type="slidenum">
              <a:t>‹#›</a:t>
            </a:fld>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07"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3" name="PlaceHolder 2"/>
          <p:cNvSpPr>
            <a:spLocks noGrp="1"/>
          </p:cNvSpPr>
          <p:nvPr>
            <p:ph type="sldNum" idx="34"/>
          </p:nvPr>
        </p:nvSpPr>
        <p:spPr/>
        <p:txBody>
          <a:bodyPr/>
          <a:lstStyle/>
          <a:p>
            <a:fld id="{83D75C45-48A5-43D3-889B-7A61664200F5}" type="slidenum">
              <a:t>‹#›</a:t>
            </a:fld>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08" name="PlaceHolder 1"/>
          <p:cNvSpPr>
            <a:spLocks noGrp="1"/>
          </p:cNvSpPr>
          <p:nvPr>
            <p:ph type="subTitle"/>
          </p:nvPr>
        </p:nvSpPr>
        <p:spPr>
          <a:xfrm>
            <a:off x="457200" y="152280"/>
            <a:ext cx="8229240" cy="4592160"/>
          </a:xfrm>
          <a:prstGeom prst="rect">
            <a:avLst/>
          </a:prstGeom>
          <a:noFill/>
          <a:ln w="0">
            <a:noFill/>
          </a:ln>
        </p:spPr>
        <p:txBody>
          <a:bodyPr lIns="0" tIns="0" rIns="0" bIns="0" anchor="ctr">
            <a:noAutofit/>
          </a:bodyPr>
          <a:lstStyle/>
          <a:p>
            <a:pPr algn="ctr"/>
            <a:endParaRPr lang="ru-RU" sz="3200" b="0" strike="noStrike" spc="-1">
              <a:solidFill>
                <a:srgbClr val="000000"/>
              </a:solidFill>
              <a:latin typeface="Arial"/>
            </a:endParaRPr>
          </a:p>
        </p:txBody>
      </p:sp>
      <p:sp>
        <p:nvSpPr>
          <p:cNvPr id="3" name="PlaceHolder 2"/>
          <p:cNvSpPr>
            <a:spLocks noGrp="1"/>
          </p:cNvSpPr>
          <p:nvPr>
            <p:ph type="sldNum" idx="34"/>
          </p:nvPr>
        </p:nvSpPr>
        <p:spPr/>
        <p:txBody>
          <a:bodyPr/>
          <a:lstStyle/>
          <a:p>
            <a:fld id="{182E985E-5ED3-41C9-99DD-6DB8731769C4}" type="slidenum">
              <a:t>‹#›</a:t>
            </a:fld>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09"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510" name="PlaceHolder 2"/>
          <p:cNvSpPr>
            <a:spLocks noGrp="1"/>
          </p:cNvSpPr>
          <p:nvPr>
            <p:ph/>
          </p:nvPr>
        </p:nvSpPr>
        <p:spPr>
          <a:xfrm>
            <a:off x="457200" y="12193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511" name="PlaceHolder 3"/>
          <p:cNvSpPr>
            <a:spLocks noGrp="1"/>
          </p:cNvSpPr>
          <p:nvPr>
            <p:ph/>
          </p:nvPr>
        </p:nvSpPr>
        <p:spPr>
          <a:xfrm>
            <a:off x="4674240" y="1219320"/>
            <a:ext cx="4015800" cy="493740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512" name="PlaceHolder 4"/>
          <p:cNvSpPr>
            <a:spLocks noGrp="1"/>
          </p:cNvSpPr>
          <p:nvPr>
            <p:ph/>
          </p:nvPr>
        </p:nvSpPr>
        <p:spPr>
          <a:xfrm>
            <a:off x="457200" y="37987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6" name="PlaceHolder 5"/>
          <p:cNvSpPr>
            <a:spLocks noGrp="1"/>
          </p:cNvSpPr>
          <p:nvPr>
            <p:ph type="sldNum" idx="34"/>
          </p:nvPr>
        </p:nvSpPr>
        <p:spPr/>
        <p:txBody>
          <a:bodyPr/>
          <a:lstStyle/>
          <a:p>
            <a:fld id="{4953F7BB-41AA-4589-9BD0-50DE2B52469B}" type="slidenum">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59" name="PlaceHolder 2"/>
          <p:cNvSpPr>
            <a:spLocks noGrp="1"/>
          </p:cNvSpPr>
          <p:nvPr>
            <p:ph type="subTitle"/>
          </p:nvPr>
        </p:nvSpPr>
        <p:spPr>
          <a:xfrm>
            <a:off x="457200" y="1219320"/>
            <a:ext cx="8229240" cy="4937400"/>
          </a:xfrm>
          <a:prstGeom prst="rect">
            <a:avLst/>
          </a:prstGeom>
          <a:noFill/>
          <a:ln w="0">
            <a:noFill/>
          </a:ln>
        </p:spPr>
        <p:txBody>
          <a:bodyPr lIns="0" tIns="0" rIns="0" bIns="0" anchor="ctr">
            <a:noAutofit/>
          </a:bodyPr>
          <a:lstStyle/>
          <a:p>
            <a:pPr indent="0" algn="ctr">
              <a:buNone/>
            </a:pPr>
            <a:endParaRPr lang="ru-RU" sz="3200" b="0" strike="noStrike" spc="-1">
              <a:solidFill>
                <a:srgbClr val="000000"/>
              </a:solidFill>
              <a:latin typeface="Arial"/>
            </a:endParaRPr>
          </a:p>
        </p:txBody>
      </p:sp>
      <p:sp>
        <p:nvSpPr>
          <p:cNvPr id="4" name="PlaceHolder 3"/>
          <p:cNvSpPr>
            <a:spLocks noGrp="1"/>
          </p:cNvSpPr>
          <p:nvPr>
            <p:ph type="ftr" idx="5"/>
          </p:nvPr>
        </p:nvSpPr>
        <p:spPr/>
        <p:txBody>
          <a:bodyPr/>
          <a:lstStyle/>
          <a:p>
            <a:r>
              <a:t>Footer</a:t>
            </a:r>
          </a:p>
        </p:txBody>
      </p:sp>
      <p:sp>
        <p:nvSpPr>
          <p:cNvPr id="5" name="PlaceHolder 4"/>
          <p:cNvSpPr>
            <a:spLocks noGrp="1"/>
          </p:cNvSpPr>
          <p:nvPr>
            <p:ph type="sldNum" idx="6"/>
          </p:nvPr>
        </p:nvSpPr>
        <p:spPr/>
        <p:txBody>
          <a:bodyPr/>
          <a:lstStyle/>
          <a:p>
            <a:fld id="{A03FC3FB-00CF-413D-9F08-7B746F7A3B70}" type="slidenum">
              <a:t>‹#›</a:t>
            </a:fld>
            <a:endParaRPr/>
          </a:p>
        </p:txBody>
      </p:sp>
      <p:sp>
        <p:nvSpPr>
          <p:cNvPr id="6" name="PlaceHolder 5"/>
          <p:cNvSpPr>
            <a:spLocks noGrp="1"/>
          </p:cNvSpPr>
          <p:nvPr>
            <p:ph type="dt" idx="4"/>
          </p:nvPr>
        </p:nvSpPr>
        <p:spPr/>
        <p:txBody>
          <a:bodyPr/>
          <a:lstStyle/>
          <a:p>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13"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514" name="PlaceHolder 2"/>
          <p:cNvSpPr>
            <a:spLocks noGrp="1"/>
          </p:cNvSpPr>
          <p:nvPr>
            <p:ph/>
          </p:nvPr>
        </p:nvSpPr>
        <p:spPr>
          <a:xfrm>
            <a:off x="457200" y="1219320"/>
            <a:ext cx="4015800" cy="493740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515" name="PlaceHolder 3"/>
          <p:cNvSpPr>
            <a:spLocks noGrp="1"/>
          </p:cNvSpPr>
          <p:nvPr>
            <p:ph/>
          </p:nvPr>
        </p:nvSpPr>
        <p:spPr>
          <a:xfrm>
            <a:off x="4674240" y="12193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516" name="PlaceHolder 4"/>
          <p:cNvSpPr>
            <a:spLocks noGrp="1"/>
          </p:cNvSpPr>
          <p:nvPr>
            <p:ph/>
          </p:nvPr>
        </p:nvSpPr>
        <p:spPr>
          <a:xfrm>
            <a:off x="4674240" y="37987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6" name="PlaceHolder 5"/>
          <p:cNvSpPr>
            <a:spLocks noGrp="1"/>
          </p:cNvSpPr>
          <p:nvPr>
            <p:ph type="sldNum" idx="34"/>
          </p:nvPr>
        </p:nvSpPr>
        <p:spPr/>
        <p:txBody>
          <a:bodyPr/>
          <a:lstStyle/>
          <a:p>
            <a:fld id="{642603EB-693C-43B4-B930-E8E53D94B6A6}" type="slidenum">
              <a:t>‹#›</a:t>
            </a:fld>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17"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518" name="PlaceHolder 2"/>
          <p:cNvSpPr>
            <a:spLocks noGrp="1"/>
          </p:cNvSpPr>
          <p:nvPr>
            <p:ph/>
          </p:nvPr>
        </p:nvSpPr>
        <p:spPr>
          <a:xfrm>
            <a:off x="457200" y="12193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519" name="PlaceHolder 3"/>
          <p:cNvSpPr>
            <a:spLocks noGrp="1"/>
          </p:cNvSpPr>
          <p:nvPr>
            <p:ph/>
          </p:nvPr>
        </p:nvSpPr>
        <p:spPr>
          <a:xfrm>
            <a:off x="4674240" y="12193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520" name="PlaceHolder 4"/>
          <p:cNvSpPr>
            <a:spLocks noGrp="1"/>
          </p:cNvSpPr>
          <p:nvPr>
            <p:ph/>
          </p:nvPr>
        </p:nvSpPr>
        <p:spPr>
          <a:xfrm>
            <a:off x="457200" y="3798720"/>
            <a:ext cx="822924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6" name="PlaceHolder 5"/>
          <p:cNvSpPr>
            <a:spLocks noGrp="1"/>
          </p:cNvSpPr>
          <p:nvPr>
            <p:ph type="sldNum" idx="34"/>
          </p:nvPr>
        </p:nvSpPr>
        <p:spPr/>
        <p:txBody>
          <a:bodyPr/>
          <a:lstStyle/>
          <a:p>
            <a:fld id="{74EF8EAE-AF9F-4395-B79F-232BB27C8E70}" type="slidenum">
              <a:t>‹#›</a:t>
            </a:fld>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21"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522" name="PlaceHolder 2"/>
          <p:cNvSpPr>
            <a:spLocks noGrp="1"/>
          </p:cNvSpPr>
          <p:nvPr>
            <p:ph/>
          </p:nvPr>
        </p:nvSpPr>
        <p:spPr>
          <a:xfrm>
            <a:off x="457200" y="1219320"/>
            <a:ext cx="822924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523" name="PlaceHolder 3"/>
          <p:cNvSpPr>
            <a:spLocks noGrp="1"/>
          </p:cNvSpPr>
          <p:nvPr>
            <p:ph/>
          </p:nvPr>
        </p:nvSpPr>
        <p:spPr>
          <a:xfrm>
            <a:off x="457200" y="3798720"/>
            <a:ext cx="822924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5" name="PlaceHolder 4"/>
          <p:cNvSpPr>
            <a:spLocks noGrp="1"/>
          </p:cNvSpPr>
          <p:nvPr>
            <p:ph type="sldNum" idx="34"/>
          </p:nvPr>
        </p:nvSpPr>
        <p:spPr/>
        <p:txBody>
          <a:bodyPr/>
          <a:lstStyle/>
          <a:p>
            <a:fld id="{BF985034-866E-42A7-AA83-ECE6D5514E8C}" type="slidenum">
              <a:t>‹#›</a:t>
            </a:fld>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524"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525" name="PlaceHolder 2"/>
          <p:cNvSpPr>
            <a:spLocks noGrp="1"/>
          </p:cNvSpPr>
          <p:nvPr>
            <p:ph/>
          </p:nvPr>
        </p:nvSpPr>
        <p:spPr>
          <a:xfrm>
            <a:off x="457200" y="12193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526" name="PlaceHolder 3"/>
          <p:cNvSpPr>
            <a:spLocks noGrp="1"/>
          </p:cNvSpPr>
          <p:nvPr>
            <p:ph/>
          </p:nvPr>
        </p:nvSpPr>
        <p:spPr>
          <a:xfrm>
            <a:off x="4674240" y="12193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527" name="PlaceHolder 4"/>
          <p:cNvSpPr>
            <a:spLocks noGrp="1"/>
          </p:cNvSpPr>
          <p:nvPr>
            <p:ph/>
          </p:nvPr>
        </p:nvSpPr>
        <p:spPr>
          <a:xfrm>
            <a:off x="457200" y="37987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528" name="PlaceHolder 5"/>
          <p:cNvSpPr>
            <a:spLocks noGrp="1"/>
          </p:cNvSpPr>
          <p:nvPr>
            <p:ph/>
          </p:nvPr>
        </p:nvSpPr>
        <p:spPr>
          <a:xfrm>
            <a:off x="4674240" y="37987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7" name="PlaceHolder 6"/>
          <p:cNvSpPr>
            <a:spLocks noGrp="1"/>
          </p:cNvSpPr>
          <p:nvPr>
            <p:ph type="sldNum" idx="34"/>
          </p:nvPr>
        </p:nvSpPr>
        <p:spPr/>
        <p:txBody>
          <a:bodyPr/>
          <a:lstStyle/>
          <a:p>
            <a:fld id="{826BCC52-F193-40AD-8FBC-E23B6439D479}" type="slidenum">
              <a:t>‹#›</a:t>
            </a:fld>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529"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530" name="PlaceHolder 2"/>
          <p:cNvSpPr>
            <a:spLocks noGrp="1"/>
          </p:cNvSpPr>
          <p:nvPr>
            <p:ph/>
          </p:nvPr>
        </p:nvSpPr>
        <p:spPr>
          <a:xfrm>
            <a:off x="457200" y="1219320"/>
            <a:ext cx="26496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531" name="PlaceHolder 3"/>
          <p:cNvSpPr>
            <a:spLocks noGrp="1"/>
          </p:cNvSpPr>
          <p:nvPr>
            <p:ph/>
          </p:nvPr>
        </p:nvSpPr>
        <p:spPr>
          <a:xfrm>
            <a:off x="3239640" y="1219320"/>
            <a:ext cx="26496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532" name="PlaceHolder 4"/>
          <p:cNvSpPr>
            <a:spLocks noGrp="1"/>
          </p:cNvSpPr>
          <p:nvPr>
            <p:ph/>
          </p:nvPr>
        </p:nvSpPr>
        <p:spPr>
          <a:xfrm>
            <a:off x="6022080" y="1219320"/>
            <a:ext cx="26496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533" name="PlaceHolder 5"/>
          <p:cNvSpPr>
            <a:spLocks noGrp="1"/>
          </p:cNvSpPr>
          <p:nvPr>
            <p:ph/>
          </p:nvPr>
        </p:nvSpPr>
        <p:spPr>
          <a:xfrm>
            <a:off x="457200" y="3798720"/>
            <a:ext cx="26496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534" name="PlaceHolder 6"/>
          <p:cNvSpPr>
            <a:spLocks noGrp="1"/>
          </p:cNvSpPr>
          <p:nvPr>
            <p:ph/>
          </p:nvPr>
        </p:nvSpPr>
        <p:spPr>
          <a:xfrm>
            <a:off x="3239640" y="3798720"/>
            <a:ext cx="26496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535" name="PlaceHolder 7"/>
          <p:cNvSpPr>
            <a:spLocks noGrp="1"/>
          </p:cNvSpPr>
          <p:nvPr>
            <p:ph/>
          </p:nvPr>
        </p:nvSpPr>
        <p:spPr>
          <a:xfrm>
            <a:off x="6022080" y="3798720"/>
            <a:ext cx="26496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9" name="PlaceHolder 8"/>
          <p:cNvSpPr>
            <a:spLocks noGrp="1"/>
          </p:cNvSpPr>
          <p:nvPr>
            <p:ph type="sldNum" idx="34"/>
          </p:nvPr>
        </p:nvSpPr>
        <p:spPr/>
        <p:txBody>
          <a:bodyPr/>
          <a:lstStyle/>
          <a:p>
            <a:fld id="{F0BC30DC-42A0-494B-A6AE-9C824EDD80CD}" type="slidenum">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61" name="PlaceHolder 2"/>
          <p:cNvSpPr>
            <a:spLocks noGrp="1"/>
          </p:cNvSpPr>
          <p:nvPr>
            <p:ph/>
          </p:nvPr>
        </p:nvSpPr>
        <p:spPr>
          <a:xfrm>
            <a:off x="457200" y="1219320"/>
            <a:ext cx="8229240" cy="493740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4" name="PlaceHolder 3"/>
          <p:cNvSpPr>
            <a:spLocks noGrp="1"/>
          </p:cNvSpPr>
          <p:nvPr>
            <p:ph type="ftr" idx="5"/>
          </p:nvPr>
        </p:nvSpPr>
        <p:spPr/>
        <p:txBody>
          <a:bodyPr/>
          <a:lstStyle/>
          <a:p>
            <a:r>
              <a:t>Footer</a:t>
            </a:r>
          </a:p>
        </p:txBody>
      </p:sp>
      <p:sp>
        <p:nvSpPr>
          <p:cNvPr id="5" name="PlaceHolder 4"/>
          <p:cNvSpPr>
            <a:spLocks noGrp="1"/>
          </p:cNvSpPr>
          <p:nvPr>
            <p:ph type="sldNum" idx="6"/>
          </p:nvPr>
        </p:nvSpPr>
        <p:spPr/>
        <p:txBody>
          <a:bodyPr/>
          <a:lstStyle/>
          <a:p>
            <a:fld id="{48B9FE34-DCCA-491B-8FB2-1B9446B1F783}" type="slidenum">
              <a:t>‹#›</a:t>
            </a:fld>
            <a:endParaRPr/>
          </a:p>
        </p:txBody>
      </p:sp>
      <p:sp>
        <p:nvSpPr>
          <p:cNvPr id="6" name="PlaceHolder 5"/>
          <p:cNvSpPr>
            <a:spLocks noGrp="1"/>
          </p:cNvSpPr>
          <p:nvPr>
            <p:ph type="dt" idx="4"/>
          </p:nvPr>
        </p:nvSpPr>
        <p:spPr/>
        <p:txBody>
          <a:body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63" name="PlaceHolder 2"/>
          <p:cNvSpPr>
            <a:spLocks noGrp="1"/>
          </p:cNvSpPr>
          <p:nvPr>
            <p:ph/>
          </p:nvPr>
        </p:nvSpPr>
        <p:spPr>
          <a:xfrm>
            <a:off x="457200" y="1219320"/>
            <a:ext cx="4015800" cy="493740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64" name="PlaceHolder 3"/>
          <p:cNvSpPr>
            <a:spLocks noGrp="1"/>
          </p:cNvSpPr>
          <p:nvPr>
            <p:ph/>
          </p:nvPr>
        </p:nvSpPr>
        <p:spPr>
          <a:xfrm>
            <a:off x="4674240" y="1219320"/>
            <a:ext cx="4015800" cy="493740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5" name="PlaceHolder 4"/>
          <p:cNvSpPr>
            <a:spLocks noGrp="1"/>
          </p:cNvSpPr>
          <p:nvPr>
            <p:ph type="ftr" idx="5"/>
          </p:nvPr>
        </p:nvSpPr>
        <p:spPr/>
        <p:txBody>
          <a:bodyPr/>
          <a:lstStyle/>
          <a:p>
            <a:r>
              <a:t>Footer</a:t>
            </a:r>
          </a:p>
        </p:txBody>
      </p:sp>
      <p:sp>
        <p:nvSpPr>
          <p:cNvPr id="6" name="PlaceHolder 5"/>
          <p:cNvSpPr>
            <a:spLocks noGrp="1"/>
          </p:cNvSpPr>
          <p:nvPr>
            <p:ph type="sldNum" idx="6"/>
          </p:nvPr>
        </p:nvSpPr>
        <p:spPr/>
        <p:txBody>
          <a:bodyPr/>
          <a:lstStyle/>
          <a:p>
            <a:fld id="{67A5768A-D27F-457B-9B98-33996838049C}" type="slidenum">
              <a:t>‹#›</a:t>
            </a:fld>
            <a:endParaRPr/>
          </a:p>
        </p:txBody>
      </p:sp>
      <p:sp>
        <p:nvSpPr>
          <p:cNvPr id="7" name="PlaceHolder 6"/>
          <p:cNvSpPr>
            <a:spLocks noGrp="1"/>
          </p:cNvSpPr>
          <p:nvPr>
            <p:ph type="dt" idx="4"/>
          </p:nvPr>
        </p:nvSpPr>
        <p:spPr/>
        <p:txBody>
          <a:body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3" name="PlaceHolder 2"/>
          <p:cNvSpPr>
            <a:spLocks noGrp="1"/>
          </p:cNvSpPr>
          <p:nvPr>
            <p:ph type="ftr" idx="5"/>
          </p:nvPr>
        </p:nvSpPr>
        <p:spPr/>
        <p:txBody>
          <a:bodyPr/>
          <a:lstStyle/>
          <a:p>
            <a:r>
              <a:t>Footer</a:t>
            </a:r>
          </a:p>
        </p:txBody>
      </p:sp>
      <p:sp>
        <p:nvSpPr>
          <p:cNvPr id="4" name="PlaceHolder 3"/>
          <p:cNvSpPr>
            <a:spLocks noGrp="1"/>
          </p:cNvSpPr>
          <p:nvPr>
            <p:ph type="sldNum" idx="6"/>
          </p:nvPr>
        </p:nvSpPr>
        <p:spPr/>
        <p:txBody>
          <a:bodyPr/>
          <a:lstStyle/>
          <a:p>
            <a:fld id="{20F9919B-22EC-45E8-8B69-ACF41B712068}" type="slidenum">
              <a:t>‹#›</a:t>
            </a:fld>
            <a:endParaRPr/>
          </a:p>
        </p:txBody>
      </p:sp>
      <p:sp>
        <p:nvSpPr>
          <p:cNvPr id="5" name="PlaceHolder 4"/>
          <p:cNvSpPr>
            <a:spLocks noGrp="1"/>
          </p:cNvSpPr>
          <p:nvPr>
            <p:ph type="dt" idx="4"/>
          </p:nvPr>
        </p:nvSpPr>
        <p:spPr/>
        <p:txBody>
          <a:body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6" name="PlaceHolder 1"/>
          <p:cNvSpPr>
            <a:spLocks noGrp="1"/>
          </p:cNvSpPr>
          <p:nvPr>
            <p:ph type="subTitle"/>
          </p:nvPr>
        </p:nvSpPr>
        <p:spPr>
          <a:xfrm>
            <a:off x="457200" y="152280"/>
            <a:ext cx="8229240" cy="4592160"/>
          </a:xfrm>
          <a:prstGeom prst="rect">
            <a:avLst/>
          </a:prstGeom>
          <a:noFill/>
          <a:ln w="0">
            <a:noFill/>
          </a:ln>
        </p:spPr>
        <p:txBody>
          <a:bodyPr lIns="0" tIns="0" rIns="0" bIns="0" anchor="ctr">
            <a:noAutofit/>
          </a:bodyPr>
          <a:lstStyle/>
          <a:p>
            <a:pPr algn="ctr"/>
            <a:endParaRPr lang="ru-RU" sz="3200" b="0" strike="noStrike" spc="-1">
              <a:solidFill>
                <a:srgbClr val="000000"/>
              </a:solidFill>
              <a:latin typeface="Arial"/>
            </a:endParaRPr>
          </a:p>
        </p:txBody>
      </p:sp>
      <p:sp>
        <p:nvSpPr>
          <p:cNvPr id="3" name="PlaceHolder 2"/>
          <p:cNvSpPr>
            <a:spLocks noGrp="1"/>
          </p:cNvSpPr>
          <p:nvPr>
            <p:ph type="ftr" idx="5"/>
          </p:nvPr>
        </p:nvSpPr>
        <p:spPr/>
        <p:txBody>
          <a:bodyPr/>
          <a:lstStyle/>
          <a:p>
            <a:r>
              <a:t>Footer</a:t>
            </a:r>
          </a:p>
        </p:txBody>
      </p:sp>
      <p:sp>
        <p:nvSpPr>
          <p:cNvPr id="4" name="PlaceHolder 3"/>
          <p:cNvSpPr>
            <a:spLocks noGrp="1"/>
          </p:cNvSpPr>
          <p:nvPr>
            <p:ph type="sldNum" idx="6"/>
          </p:nvPr>
        </p:nvSpPr>
        <p:spPr/>
        <p:txBody>
          <a:bodyPr/>
          <a:lstStyle/>
          <a:p>
            <a:fld id="{019AEF9A-A27C-4CFA-83F3-4C1F8947D5F0}" type="slidenum">
              <a:t>‹#›</a:t>
            </a:fld>
            <a:endParaRPr/>
          </a:p>
        </p:txBody>
      </p:sp>
      <p:sp>
        <p:nvSpPr>
          <p:cNvPr id="5" name="PlaceHolder 4"/>
          <p:cNvSpPr>
            <a:spLocks noGrp="1"/>
          </p:cNvSpPr>
          <p:nvPr>
            <p:ph type="dt" idx="4"/>
          </p:nvPr>
        </p:nvSpPr>
        <p:spPr/>
        <p:txBody>
          <a:body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68" name="PlaceHolder 2"/>
          <p:cNvSpPr>
            <a:spLocks noGrp="1"/>
          </p:cNvSpPr>
          <p:nvPr>
            <p:ph/>
          </p:nvPr>
        </p:nvSpPr>
        <p:spPr>
          <a:xfrm>
            <a:off x="457200" y="12193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69" name="PlaceHolder 3"/>
          <p:cNvSpPr>
            <a:spLocks noGrp="1"/>
          </p:cNvSpPr>
          <p:nvPr>
            <p:ph/>
          </p:nvPr>
        </p:nvSpPr>
        <p:spPr>
          <a:xfrm>
            <a:off x="4674240" y="1219320"/>
            <a:ext cx="4015800" cy="493740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70" name="PlaceHolder 4"/>
          <p:cNvSpPr>
            <a:spLocks noGrp="1"/>
          </p:cNvSpPr>
          <p:nvPr>
            <p:ph/>
          </p:nvPr>
        </p:nvSpPr>
        <p:spPr>
          <a:xfrm>
            <a:off x="457200" y="37987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B8E11185-8C9B-4341-81AC-5412AB5AEC06}" type="slidenum">
              <a:t>‹#›</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13" name="PlaceHolder 2"/>
          <p:cNvSpPr>
            <a:spLocks noGrp="1"/>
          </p:cNvSpPr>
          <p:nvPr>
            <p:ph type="subTitle"/>
          </p:nvPr>
        </p:nvSpPr>
        <p:spPr>
          <a:xfrm>
            <a:off x="457200" y="1219320"/>
            <a:ext cx="8229240" cy="4937400"/>
          </a:xfrm>
          <a:prstGeom prst="rect">
            <a:avLst/>
          </a:prstGeom>
          <a:noFill/>
          <a:ln w="0">
            <a:noFill/>
          </a:ln>
        </p:spPr>
        <p:txBody>
          <a:bodyPr lIns="0" tIns="0" rIns="0" bIns="0" anchor="ctr">
            <a:noAutofit/>
          </a:bodyPr>
          <a:lstStyle/>
          <a:p>
            <a:pPr indent="0" algn="ctr">
              <a:buNone/>
            </a:pPr>
            <a:endParaRPr lang="ru-RU" sz="3200" b="0" strike="noStrike" spc="-1">
              <a:solidFill>
                <a:srgbClr val="000000"/>
              </a:solidFill>
              <a:latin typeface="Arial"/>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C53F74BE-991B-4075-8655-B35726B2DC94}" type="slidenum">
              <a:t>‹#›</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72" name="PlaceHolder 2"/>
          <p:cNvSpPr>
            <a:spLocks noGrp="1"/>
          </p:cNvSpPr>
          <p:nvPr>
            <p:ph/>
          </p:nvPr>
        </p:nvSpPr>
        <p:spPr>
          <a:xfrm>
            <a:off x="457200" y="1219320"/>
            <a:ext cx="4015800" cy="493740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73" name="PlaceHolder 3"/>
          <p:cNvSpPr>
            <a:spLocks noGrp="1"/>
          </p:cNvSpPr>
          <p:nvPr>
            <p:ph/>
          </p:nvPr>
        </p:nvSpPr>
        <p:spPr>
          <a:xfrm>
            <a:off x="4674240" y="12193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74" name="PlaceHolder 4"/>
          <p:cNvSpPr>
            <a:spLocks noGrp="1"/>
          </p:cNvSpPr>
          <p:nvPr>
            <p:ph/>
          </p:nvPr>
        </p:nvSpPr>
        <p:spPr>
          <a:xfrm>
            <a:off x="4674240" y="37987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AB82C442-FA9A-47B7-972D-C68D289AF313}" type="slidenum">
              <a:t>‹#›</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76" name="PlaceHolder 2"/>
          <p:cNvSpPr>
            <a:spLocks noGrp="1"/>
          </p:cNvSpPr>
          <p:nvPr>
            <p:ph/>
          </p:nvPr>
        </p:nvSpPr>
        <p:spPr>
          <a:xfrm>
            <a:off x="457200" y="12193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77" name="PlaceHolder 3"/>
          <p:cNvSpPr>
            <a:spLocks noGrp="1"/>
          </p:cNvSpPr>
          <p:nvPr>
            <p:ph/>
          </p:nvPr>
        </p:nvSpPr>
        <p:spPr>
          <a:xfrm>
            <a:off x="4674240" y="12193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78" name="PlaceHolder 4"/>
          <p:cNvSpPr>
            <a:spLocks noGrp="1"/>
          </p:cNvSpPr>
          <p:nvPr>
            <p:ph/>
          </p:nvPr>
        </p:nvSpPr>
        <p:spPr>
          <a:xfrm>
            <a:off x="457200" y="3798720"/>
            <a:ext cx="822924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030F8E3D-3B75-4C47-AE91-8CE1ECB0E1A6}" type="slidenum">
              <a:t>‹#›</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80" name="PlaceHolder 2"/>
          <p:cNvSpPr>
            <a:spLocks noGrp="1"/>
          </p:cNvSpPr>
          <p:nvPr>
            <p:ph/>
          </p:nvPr>
        </p:nvSpPr>
        <p:spPr>
          <a:xfrm>
            <a:off x="457200" y="1219320"/>
            <a:ext cx="822924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81" name="PlaceHolder 3"/>
          <p:cNvSpPr>
            <a:spLocks noGrp="1"/>
          </p:cNvSpPr>
          <p:nvPr>
            <p:ph/>
          </p:nvPr>
        </p:nvSpPr>
        <p:spPr>
          <a:xfrm>
            <a:off x="457200" y="3798720"/>
            <a:ext cx="822924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5" name="PlaceHolder 4"/>
          <p:cNvSpPr>
            <a:spLocks noGrp="1"/>
          </p:cNvSpPr>
          <p:nvPr>
            <p:ph type="ftr" idx="5"/>
          </p:nvPr>
        </p:nvSpPr>
        <p:spPr/>
        <p:txBody>
          <a:bodyPr/>
          <a:lstStyle/>
          <a:p>
            <a:r>
              <a:t>Footer</a:t>
            </a:r>
          </a:p>
        </p:txBody>
      </p:sp>
      <p:sp>
        <p:nvSpPr>
          <p:cNvPr id="6" name="PlaceHolder 5"/>
          <p:cNvSpPr>
            <a:spLocks noGrp="1"/>
          </p:cNvSpPr>
          <p:nvPr>
            <p:ph type="sldNum" idx="6"/>
          </p:nvPr>
        </p:nvSpPr>
        <p:spPr/>
        <p:txBody>
          <a:bodyPr/>
          <a:lstStyle/>
          <a:p>
            <a:fld id="{6D8EF892-CAF2-4714-B665-9BBA75001E7A}" type="slidenum">
              <a:t>‹#›</a:t>
            </a:fld>
            <a:endParaRPr/>
          </a:p>
        </p:txBody>
      </p:sp>
      <p:sp>
        <p:nvSpPr>
          <p:cNvPr id="7" name="PlaceHolder 6"/>
          <p:cNvSpPr>
            <a:spLocks noGrp="1"/>
          </p:cNvSpPr>
          <p:nvPr>
            <p:ph type="dt" idx="4"/>
          </p:nvPr>
        </p:nvSpPr>
        <p:spPr/>
        <p:txBody>
          <a:body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83" name="PlaceHolder 2"/>
          <p:cNvSpPr>
            <a:spLocks noGrp="1"/>
          </p:cNvSpPr>
          <p:nvPr>
            <p:ph/>
          </p:nvPr>
        </p:nvSpPr>
        <p:spPr>
          <a:xfrm>
            <a:off x="457200" y="12193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84" name="PlaceHolder 3"/>
          <p:cNvSpPr>
            <a:spLocks noGrp="1"/>
          </p:cNvSpPr>
          <p:nvPr>
            <p:ph/>
          </p:nvPr>
        </p:nvSpPr>
        <p:spPr>
          <a:xfrm>
            <a:off x="4674240" y="12193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85" name="PlaceHolder 4"/>
          <p:cNvSpPr>
            <a:spLocks noGrp="1"/>
          </p:cNvSpPr>
          <p:nvPr>
            <p:ph/>
          </p:nvPr>
        </p:nvSpPr>
        <p:spPr>
          <a:xfrm>
            <a:off x="457200" y="37987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86" name="PlaceHolder 5"/>
          <p:cNvSpPr>
            <a:spLocks noGrp="1"/>
          </p:cNvSpPr>
          <p:nvPr>
            <p:ph/>
          </p:nvPr>
        </p:nvSpPr>
        <p:spPr>
          <a:xfrm>
            <a:off x="4674240" y="37987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7" name="PlaceHolder 6"/>
          <p:cNvSpPr>
            <a:spLocks noGrp="1"/>
          </p:cNvSpPr>
          <p:nvPr>
            <p:ph type="ftr" idx="5"/>
          </p:nvPr>
        </p:nvSpPr>
        <p:spPr/>
        <p:txBody>
          <a:bodyPr/>
          <a:lstStyle/>
          <a:p>
            <a:r>
              <a:t>Footer</a:t>
            </a:r>
          </a:p>
        </p:txBody>
      </p:sp>
      <p:sp>
        <p:nvSpPr>
          <p:cNvPr id="8" name="PlaceHolder 7"/>
          <p:cNvSpPr>
            <a:spLocks noGrp="1"/>
          </p:cNvSpPr>
          <p:nvPr>
            <p:ph type="sldNum" idx="6"/>
          </p:nvPr>
        </p:nvSpPr>
        <p:spPr/>
        <p:txBody>
          <a:bodyPr/>
          <a:lstStyle/>
          <a:p>
            <a:fld id="{625DB878-64AC-47FB-818F-96478FF0D9BB}" type="slidenum">
              <a:t>‹#›</a:t>
            </a:fld>
            <a:endParaRPr/>
          </a:p>
        </p:txBody>
      </p:sp>
      <p:sp>
        <p:nvSpPr>
          <p:cNvPr id="9" name="PlaceHolder 8"/>
          <p:cNvSpPr>
            <a:spLocks noGrp="1"/>
          </p:cNvSpPr>
          <p:nvPr>
            <p:ph type="dt" idx="4"/>
          </p:nvPr>
        </p:nvSpPr>
        <p:spPr/>
        <p:txBody>
          <a:body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88" name="PlaceHolder 2"/>
          <p:cNvSpPr>
            <a:spLocks noGrp="1"/>
          </p:cNvSpPr>
          <p:nvPr>
            <p:ph/>
          </p:nvPr>
        </p:nvSpPr>
        <p:spPr>
          <a:xfrm>
            <a:off x="457200" y="1219320"/>
            <a:ext cx="26496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89" name="PlaceHolder 3"/>
          <p:cNvSpPr>
            <a:spLocks noGrp="1"/>
          </p:cNvSpPr>
          <p:nvPr>
            <p:ph/>
          </p:nvPr>
        </p:nvSpPr>
        <p:spPr>
          <a:xfrm>
            <a:off x="3239640" y="1219320"/>
            <a:ext cx="26496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90" name="PlaceHolder 4"/>
          <p:cNvSpPr>
            <a:spLocks noGrp="1"/>
          </p:cNvSpPr>
          <p:nvPr>
            <p:ph/>
          </p:nvPr>
        </p:nvSpPr>
        <p:spPr>
          <a:xfrm>
            <a:off x="6022080" y="1219320"/>
            <a:ext cx="26496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91" name="PlaceHolder 5"/>
          <p:cNvSpPr>
            <a:spLocks noGrp="1"/>
          </p:cNvSpPr>
          <p:nvPr>
            <p:ph/>
          </p:nvPr>
        </p:nvSpPr>
        <p:spPr>
          <a:xfrm>
            <a:off x="457200" y="3798720"/>
            <a:ext cx="26496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92" name="PlaceHolder 6"/>
          <p:cNvSpPr>
            <a:spLocks noGrp="1"/>
          </p:cNvSpPr>
          <p:nvPr>
            <p:ph/>
          </p:nvPr>
        </p:nvSpPr>
        <p:spPr>
          <a:xfrm>
            <a:off x="3239640" y="3798720"/>
            <a:ext cx="26496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93" name="PlaceHolder 7"/>
          <p:cNvSpPr>
            <a:spLocks noGrp="1"/>
          </p:cNvSpPr>
          <p:nvPr>
            <p:ph/>
          </p:nvPr>
        </p:nvSpPr>
        <p:spPr>
          <a:xfrm>
            <a:off x="6022080" y="3798720"/>
            <a:ext cx="26496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9" name="PlaceHolder 8"/>
          <p:cNvSpPr>
            <a:spLocks noGrp="1"/>
          </p:cNvSpPr>
          <p:nvPr>
            <p:ph type="ftr" idx="5"/>
          </p:nvPr>
        </p:nvSpPr>
        <p:spPr/>
        <p:txBody>
          <a:bodyPr/>
          <a:lstStyle/>
          <a:p>
            <a:r>
              <a:t>Footer</a:t>
            </a:r>
          </a:p>
        </p:txBody>
      </p:sp>
      <p:sp>
        <p:nvSpPr>
          <p:cNvPr id="10" name="PlaceHolder 9"/>
          <p:cNvSpPr>
            <a:spLocks noGrp="1"/>
          </p:cNvSpPr>
          <p:nvPr>
            <p:ph type="sldNum" idx="6"/>
          </p:nvPr>
        </p:nvSpPr>
        <p:spPr/>
        <p:txBody>
          <a:bodyPr/>
          <a:lstStyle/>
          <a:p>
            <a:fld id="{8AFCB220-9E3F-4D25-BA3C-94CF1DA78025}" type="slidenum">
              <a:t>‹#›</a:t>
            </a:fld>
            <a:endParaRPr/>
          </a:p>
        </p:txBody>
      </p:sp>
      <p:sp>
        <p:nvSpPr>
          <p:cNvPr id="11" name="PlaceHolder 10"/>
          <p:cNvSpPr>
            <a:spLocks noGrp="1"/>
          </p:cNvSpPr>
          <p:nvPr>
            <p:ph type="dt" idx="4"/>
          </p:nvPr>
        </p:nvSpPr>
        <p:spPr/>
        <p:txBody>
          <a:body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lstStyle/>
          <a:p>
            <a:r>
              <a:t>Footer</a:t>
            </a:r>
          </a:p>
        </p:txBody>
      </p:sp>
      <p:sp>
        <p:nvSpPr>
          <p:cNvPr id="3" name="PlaceHolder 2"/>
          <p:cNvSpPr>
            <a:spLocks noGrp="1"/>
          </p:cNvSpPr>
          <p:nvPr>
            <p:ph type="sldNum" idx="9"/>
          </p:nvPr>
        </p:nvSpPr>
        <p:spPr/>
        <p:txBody>
          <a:bodyPr/>
          <a:lstStyle/>
          <a:p>
            <a:fld id="{9EE0470B-6A84-4528-A483-B6077400DB2E}" type="slidenum">
              <a:t>‹#›</a:t>
            </a:fld>
            <a:endParaRPr/>
          </a:p>
        </p:txBody>
      </p:sp>
      <p:sp>
        <p:nvSpPr>
          <p:cNvPr id="4" name="PlaceHolder 3"/>
          <p:cNvSpPr>
            <a:spLocks noGrp="1"/>
          </p:cNvSpPr>
          <p:nvPr>
            <p:ph type="dt" idx="7"/>
          </p:nvPr>
        </p:nvSpPr>
        <p:spPr/>
        <p:txBody>
          <a:body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103" name="PlaceHolder 2"/>
          <p:cNvSpPr>
            <a:spLocks noGrp="1"/>
          </p:cNvSpPr>
          <p:nvPr>
            <p:ph type="subTitle"/>
          </p:nvPr>
        </p:nvSpPr>
        <p:spPr>
          <a:xfrm>
            <a:off x="457200" y="1219320"/>
            <a:ext cx="8229240" cy="4937400"/>
          </a:xfrm>
          <a:prstGeom prst="rect">
            <a:avLst/>
          </a:prstGeom>
          <a:noFill/>
          <a:ln w="0">
            <a:noFill/>
          </a:ln>
        </p:spPr>
        <p:txBody>
          <a:bodyPr lIns="0" tIns="0" rIns="0" bIns="0" anchor="ctr">
            <a:noAutofit/>
          </a:bodyPr>
          <a:lstStyle/>
          <a:p>
            <a:pPr indent="0" algn="ctr">
              <a:buNone/>
            </a:pPr>
            <a:endParaRPr lang="ru-RU" sz="3200" b="0" strike="noStrike" spc="-1">
              <a:solidFill>
                <a:srgbClr val="000000"/>
              </a:solidFill>
              <a:latin typeface="Arial"/>
            </a:endParaRPr>
          </a:p>
        </p:txBody>
      </p:sp>
      <p:sp>
        <p:nvSpPr>
          <p:cNvPr id="4" name="PlaceHolder 3"/>
          <p:cNvSpPr>
            <a:spLocks noGrp="1"/>
          </p:cNvSpPr>
          <p:nvPr>
            <p:ph type="ftr" idx="8"/>
          </p:nvPr>
        </p:nvSpPr>
        <p:spPr/>
        <p:txBody>
          <a:bodyPr/>
          <a:lstStyle/>
          <a:p>
            <a:r>
              <a:t>Footer</a:t>
            </a:r>
          </a:p>
        </p:txBody>
      </p:sp>
      <p:sp>
        <p:nvSpPr>
          <p:cNvPr id="5" name="PlaceHolder 4"/>
          <p:cNvSpPr>
            <a:spLocks noGrp="1"/>
          </p:cNvSpPr>
          <p:nvPr>
            <p:ph type="sldNum" idx="9"/>
          </p:nvPr>
        </p:nvSpPr>
        <p:spPr/>
        <p:txBody>
          <a:bodyPr/>
          <a:lstStyle/>
          <a:p>
            <a:fld id="{12DA4174-DE3C-4130-8432-83FC1DDF5E06}" type="slidenum">
              <a:t>‹#›</a:t>
            </a:fld>
            <a:endParaRPr/>
          </a:p>
        </p:txBody>
      </p:sp>
      <p:sp>
        <p:nvSpPr>
          <p:cNvPr id="6" name="PlaceHolder 5"/>
          <p:cNvSpPr>
            <a:spLocks noGrp="1"/>
          </p:cNvSpPr>
          <p:nvPr>
            <p:ph type="dt" idx="7"/>
          </p:nvPr>
        </p:nvSpPr>
        <p:spPr/>
        <p:txBody>
          <a:body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105" name="PlaceHolder 2"/>
          <p:cNvSpPr>
            <a:spLocks noGrp="1"/>
          </p:cNvSpPr>
          <p:nvPr>
            <p:ph/>
          </p:nvPr>
        </p:nvSpPr>
        <p:spPr>
          <a:xfrm>
            <a:off x="457200" y="1219320"/>
            <a:ext cx="8229240" cy="493740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4" name="PlaceHolder 3"/>
          <p:cNvSpPr>
            <a:spLocks noGrp="1"/>
          </p:cNvSpPr>
          <p:nvPr>
            <p:ph type="ftr" idx="8"/>
          </p:nvPr>
        </p:nvSpPr>
        <p:spPr/>
        <p:txBody>
          <a:bodyPr/>
          <a:lstStyle/>
          <a:p>
            <a:r>
              <a:t>Footer</a:t>
            </a:r>
          </a:p>
        </p:txBody>
      </p:sp>
      <p:sp>
        <p:nvSpPr>
          <p:cNvPr id="5" name="PlaceHolder 4"/>
          <p:cNvSpPr>
            <a:spLocks noGrp="1"/>
          </p:cNvSpPr>
          <p:nvPr>
            <p:ph type="sldNum" idx="9"/>
          </p:nvPr>
        </p:nvSpPr>
        <p:spPr/>
        <p:txBody>
          <a:bodyPr/>
          <a:lstStyle/>
          <a:p>
            <a:fld id="{B17835BA-1BBC-4EB8-96AD-9FE9D6C0FFF8}" type="slidenum">
              <a:t>‹#›</a:t>
            </a:fld>
            <a:endParaRPr/>
          </a:p>
        </p:txBody>
      </p:sp>
      <p:sp>
        <p:nvSpPr>
          <p:cNvPr id="6" name="PlaceHolder 5"/>
          <p:cNvSpPr>
            <a:spLocks noGrp="1"/>
          </p:cNvSpPr>
          <p:nvPr>
            <p:ph type="dt" idx="7"/>
          </p:nvPr>
        </p:nvSpPr>
        <p:spPr/>
        <p:txBody>
          <a:body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107" name="PlaceHolder 2"/>
          <p:cNvSpPr>
            <a:spLocks noGrp="1"/>
          </p:cNvSpPr>
          <p:nvPr>
            <p:ph/>
          </p:nvPr>
        </p:nvSpPr>
        <p:spPr>
          <a:xfrm>
            <a:off x="457200" y="1219320"/>
            <a:ext cx="4015800" cy="493740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108" name="PlaceHolder 3"/>
          <p:cNvSpPr>
            <a:spLocks noGrp="1"/>
          </p:cNvSpPr>
          <p:nvPr>
            <p:ph/>
          </p:nvPr>
        </p:nvSpPr>
        <p:spPr>
          <a:xfrm>
            <a:off x="4674240" y="1219320"/>
            <a:ext cx="4015800" cy="493740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5" name="PlaceHolder 4"/>
          <p:cNvSpPr>
            <a:spLocks noGrp="1"/>
          </p:cNvSpPr>
          <p:nvPr>
            <p:ph type="ftr" idx="8"/>
          </p:nvPr>
        </p:nvSpPr>
        <p:spPr/>
        <p:txBody>
          <a:bodyPr/>
          <a:lstStyle/>
          <a:p>
            <a:r>
              <a:t>Footer</a:t>
            </a:r>
          </a:p>
        </p:txBody>
      </p:sp>
      <p:sp>
        <p:nvSpPr>
          <p:cNvPr id="6" name="PlaceHolder 5"/>
          <p:cNvSpPr>
            <a:spLocks noGrp="1"/>
          </p:cNvSpPr>
          <p:nvPr>
            <p:ph type="sldNum" idx="9"/>
          </p:nvPr>
        </p:nvSpPr>
        <p:spPr/>
        <p:txBody>
          <a:bodyPr/>
          <a:lstStyle/>
          <a:p>
            <a:fld id="{63EBE229-524B-443F-80D0-7D455B79DAB3}" type="slidenum">
              <a:t>‹#›</a:t>
            </a:fld>
            <a:endParaRPr/>
          </a:p>
        </p:txBody>
      </p:sp>
      <p:sp>
        <p:nvSpPr>
          <p:cNvPr id="7" name="PlaceHolder 6"/>
          <p:cNvSpPr>
            <a:spLocks noGrp="1"/>
          </p:cNvSpPr>
          <p:nvPr>
            <p:ph type="dt" idx="7"/>
          </p:nvPr>
        </p:nvSpPr>
        <p:spPr/>
        <p:txBody>
          <a:body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9"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3" name="PlaceHolder 2"/>
          <p:cNvSpPr>
            <a:spLocks noGrp="1"/>
          </p:cNvSpPr>
          <p:nvPr>
            <p:ph type="ftr" idx="8"/>
          </p:nvPr>
        </p:nvSpPr>
        <p:spPr/>
        <p:txBody>
          <a:bodyPr/>
          <a:lstStyle/>
          <a:p>
            <a:r>
              <a:t>Footer</a:t>
            </a:r>
          </a:p>
        </p:txBody>
      </p:sp>
      <p:sp>
        <p:nvSpPr>
          <p:cNvPr id="4" name="PlaceHolder 3"/>
          <p:cNvSpPr>
            <a:spLocks noGrp="1"/>
          </p:cNvSpPr>
          <p:nvPr>
            <p:ph type="sldNum" idx="9"/>
          </p:nvPr>
        </p:nvSpPr>
        <p:spPr/>
        <p:txBody>
          <a:bodyPr/>
          <a:lstStyle/>
          <a:p>
            <a:fld id="{C179D61B-4614-44D1-9E22-038EB0C14F71}" type="slidenum">
              <a:t>‹#›</a:t>
            </a:fld>
            <a:endParaRPr/>
          </a:p>
        </p:txBody>
      </p:sp>
      <p:sp>
        <p:nvSpPr>
          <p:cNvPr id="5" name="PlaceHolder 4"/>
          <p:cNvSpPr>
            <a:spLocks noGrp="1"/>
          </p:cNvSpPr>
          <p:nvPr>
            <p:ph type="dt" idx="7"/>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15" name="PlaceHolder 2"/>
          <p:cNvSpPr>
            <a:spLocks noGrp="1"/>
          </p:cNvSpPr>
          <p:nvPr>
            <p:ph/>
          </p:nvPr>
        </p:nvSpPr>
        <p:spPr>
          <a:xfrm>
            <a:off x="457200" y="1219320"/>
            <a:ext cx="8229240" cy="493740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5593C474-EC30-4B51-9133-9C6D2EC9898A}" type="slidenum">
              <a:t>‹#›</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0" name="PlaceHolder 1"/>
          <p:cNvSpPr>
            <a:spLocks noGrp="1"/>
          </p:cNvSpPr>
          <p:nvPr>
            <p:ph type="subTitle"/>
          </p:nvPr>
        </p:nvSpPr>
        <p:spPr>
          <a:xfrm>
            <a:off x="457200" y="152280"/>
            <a:ext cx="8229240" cy="4592160"/>
          </a:xfrm>
          <a:prstGeom prst="rect">
            <a:avLst/>
          </a:prstGeom>
          <a:noFill/>
          <a:ln w="0">
            <a:noFill/>
          </a:ln>
        </p:spPr>
        <p:txBody>
          <a:bodyPr lIns="0" tIns="0" rIns="0" bIns="0" anchor="ctr">
            <a:noAutofit/>
          </a:bodyPr>
          <a:lstStyle/>
          <a:p>
            <a:pPr algn="ctr"/>
            <a:endParaRPr lang="ru-RU" sz="3200" b="0" strike="noStrike" spc="-1">
              <a:solidFill>
                <a:srgbClr val="000000"/>
              </a:solidFill>
              <a:latin typeface="Arial"/>
            </a:endParaRPr>
          </a:p>
        </p:txBody>
      </p:sp>
      <p:sp>
        <p:nvSpPr>
          <p:cNvPr id="3" name="PlaceHolder 2"/>
          <p:cNvSpPr>
            <a:spLocks noGrp="1"/>
          </p:cNvSpPr>
          <p:nvPr>
            <p:ph type="ftr" idx="8"/>
          </p:nvPr>
        </p:nvSpPr>
        <p:spPr/>
        <p:txBody>
          <a:bodyPr/>
          <a:lstStyle/>
          <a:p>
            <a:r>
              <a:t>Footer</a:t>
            </a:r>
          </a:p>
        </p:txBody>
      </p:sp>
      <p:sp>
        <p:nvSpPr>
          <p:cNvPr id="4" name="PlaceHolder 3"/>
          <p:cNvSpPr>
            <a:spLocks noGrp="1"/>
          </p:cNvSpPr>
          <p:nvPr>
            <p:ph type="sldNum" idx="9"/>
          </p:nvPr>
        </p:nvSpPr>
        <p:spPr/>
        <p:txBody>
          <a:bodyPr/>
          <a:lstStyle/>
          <a:p>
            <a:fld id="{8E2CA776-3C2C-4D81-A815-B3BE1E55A0D0}" type="slidenum">
              <a:t>‹#›</a:t>
            </a:fld>
            <a:endParaRPr/>
          </a:p>
        </p:txBody>
      </p:sp>
      <p:sp>
        <p:nvSpPr>
          <p:cNvPr id="5" name="PlaceHolder 4"/>
          <p:cNvSpPr>
            <a:spLocks noGrp="1"/>
          </p:cNvSpPr>
          <p:nvPr>
            <p:ph type="dt" idx="7"/>
          </p:nvPr>
        </p:nvSpPr>
        <p:spPr/>
        <p:txBody>
          <a:body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112" name="PlaceHolder 2"/>
          <p:cNvSpPr>
            <a:spLocks noGrp="1"/>
          </p:cNvSpPr>
          <p:nvPr>
            <p:ph/>
          </p:nvPr>
        </p:nvSpPr>
        <p:spPr>
          <a:xfrm>
            <a:off x="457200" y="12193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113" name="PlaceHolder 3"/>
          <p:cNvSpPr>
            <a:spLocks noGrp="1"/>
          </p:cNvSpPr>
          <p:nvPr>
            <p:ph/>
          </p:nvPr>
        </p:nvSpPr>
        <p:spPr>
          <a:xfrm>
            <a:off x="4674240" y="1219320"/>
            <a:ext cx="4015800" cy="493740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114" name="PlaceHolder 4"/>
          <p:cNvSpPr>
            <a:spLocks noGrp="1"/>
          </p:cNvSpPr>
          <p:nvPr>
            <p:ph/>
          </p:nvPr>
        </p:nvSpPr>
        <p:spPr>
          <a:xfrm>
            <a:off x="457200" y="37987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6" name="PlaceHolder 5"/>
          <p:cNvSpPr>
            <a:spLocks noGrp="1"/>
          </p:cNvSpPr>
          <p:nvPr>
            <p:ph type="ftr" idx="8"/>
          </p:nvPr>
        </p:nvSpPr>
        <p:spPr/>
        <p:txBody>
          <a:bodyPr/>
          <a:lstStyle/>
          <a:p>
            <a:r>
              <a:t>Footer</a:t>
            </a:r>
          </a:p>
        </p:txBody>
      </p:sp>
      <p:sp>
        <p:nvSpPr>
          <p:cNvPr id="7" name="PlaceHolder 6"/>
          <p:cNvSpPr>
            <a:spLocks noGrp="1"/>
          </p:cNvSpPr>
          <p:nvPr>
            <p:ph type="sldNum" idx="9"/>
          </p:nvPr>
        </p:nvSpPr>
        <p:spPr/>
        <p:txBody>
          <a:bodyPr/>
          <a:lstStyle/>
          <a:p>
            <a:fld id="{0C4D7F86-93AA-4104-885B-343348B93B80}" type="slidenum">
              <a:t>‹#›</a:t>
            </a:fld>
            <a:endParaRPr/>
          </a:p>
        </p:txBody>
      </p:sp>
      <p:sp>
        <p:nvSpPr>
          <p:cNvPr id="8" name="PlaceHolder 7"/>
          <p:cNvSpPr>
            <a:spLocks noGrp="1"/>
          </p:cNvSpPr>
          <p:nvPr>
            <p:ph type="dt" idx="7"/>
          </p:nvPr>
        </p:nvSpPr>
        <p:spPr/>
        <p:txBody>
          <a:body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116" name="PlaceHolder 2"/>
          <p:cNvSpPr>
            <a:spLocks noGrp="1"/>
          </p:cNvSpPr>
          <p:nvPr>
            <p:ph/>
          </p:nvPr>
        </p:nvSpPr>
        <p:spPr>
          <a:xfrm>
            <a:off x="457200" y="1219320"/>
            <a:ext cx="4015800" cy="493740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117" name="PlaceHolder 3"/>
          <p:cNvSpPr>
            <a:spLocks noGrp="1"/>
          </p:cNvSpPr>
          <p:nvPr>
            <p:ph/>
          </p:nvPr>
        </p:nvSpPr>
        <p:spPr>
          <a:xfrm>
            <a:off x="4674240" y="12193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118" name="PlaceHolder 4"/>
          <p:cNvSpPr>
            <a:spLocks noGrp="1"/>
          </p:cNvSpPr>
          <p:nvPr>
            <p:ph/>
          </p:nvPr>
        </p:nvSpPr>
        <p:spPr>
          <a:xfrm>
            <a:off x="4674240" y="37987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6" name="PlaceHolder 5"/>
          <p:cNvSpPr>
            <a:spLocks noGrp="1"/>
          </p:cNvSpPr>
          <p:nvPr>
            <p:ph type="ftr" idx="8"/>
          </p:nvPr>
        </p:nvSpPr>
        <p:spPr/>
        <p:txBody>
          <a:bodyPr/>
          <a:lstStyle/>
          <a:p>
            <a:r>
              <a:t>Footer</a:t>
            </a:r>
          </a:p>
        </p:txBody>
      </p:sp>
      <p:sp>
        <p:nvSpPr>
          <p:cNvPr id="7" name="PlaceHolder 6"/>
          <p:cNvSpPr>
            <a:spLocks noGrp="1"/>
          </p:cNvSpPr>
          <p:nvPr>
            <p:ph type="sldNum" idx="9"/>
          </p:nvPr>
        </p:nvSpPr>
        <p:spPr/>
        <p:txBody>
          <a:bodyPr/>
          <a:lstStyle/>
          <a:p>
            <a:fld id="{D2EBCA6D-4C63-4550-8691-80263FD1C5C6}" type="slidenum">
              <a:t>‹#›</a:t>
            </a:fld>
            <a:endParaRPr/>
          </a:p>
        </p:txBody>
      </p:sp>
      <p:sp>
        <p:nvSpPr>
          <p:cNvPr id="8" name="PlaceHolder 7"/>
          <p:cNvSpPr>
            <a:spLocks noGrp="1"/>
          </p:cNvSpPr>
          <p:nvPr>
            <p:ph type="dt" idx="7"/>
          </p:nvPr>
        </p:nvSpPr>
        <p:spPr/>
        <p:txBody>
          <a:body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120" name="PlaceHolder 2"/>
          <p:cNvSpPr>
            <a:spLocks noGrp="1"/>
          </p:cNvSpPr>
          <p:nvPr>
            <p:ph/>
          </p:nvPr>
        </p:nvSpPr>
        <p:spPr>
          <a:xfrm>
            <a:off x="457200" y="12193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121" name="PlaceHolder 3"/>
          <p:cNvSpPr>
            <a:spLocks noGrp="1"/>
          </p:cNvSpPr>
          <p:nvPr>
            <p:ph/>
          </p:nvPr>
        </p:nvSpPr>
        <p:spPr>
          <a:xfrm>
            <a:off x="4674240" y="12193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122" name="PlaceHolder 4"/>
          <p:cNvSpPr>
            <a:spLocks noGrp="1"/>
          </p:cNvSpPr>
          <p:nvPr>
            <p:ph/>
          </p:nvPr>
        </p:nvSpPr>
        <p:spPr>
          <a:xfrm>
            <a:off x="457200" y="3798720"/>
            <a:ext cx="822924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6" name="PlaceHolder 5"/>
          <p:cNvSpPr>
            <a:spLocks noGrp="1"/>
          </p:cNvSpPr>
          <p:nvPr>
            <p:ph type="ftr" idx="8"/>
          </p:nvPr>
        </p:nvSpPr>
        <p:spPr/>
        <p:txBody>
          <a:bodyPr/>
          <a:lstStyle/>
          <a:p>
            <a:r>
              <a:t>Footer</a:t>
            </a:r>
          </a:p>
        </p:txBody>
      </p:sp>
      <p:sp>
        <p:nvSpPr>
          <p:cNvPr id="7" name="PlaceHolder 6"/>
          <p:cNvSpPr>
            <a:spLocks noGrp="1"/>
          </p:cNvSpPr>
          <p:nvPr>
            <p:ph type="sldNum" idx="9"/>
          </p:nvPr>
        </p:nvSpPr>
        <p:spPr/>
        <p:txBody>
          <a:bodyPr/>
          <a:lstStyle/>
          <a:p>
            <a:fld id="{C30E8975-203B-480D-BF50-D6A13485CB2C}" type="slidenum">
              <a:t>‹#›</a:t>
            </a:fld>
            <a:endParaRPr/>
          </a:p>
        </p:txBody>
      </p:sp>
      <p:sp>
        <p:nvSpPr>
          <p:cNvPr id="8" name="PlaceHolder 7"/>
          <p:cNvSpPr>
            <a:spLocks noGrp="1"/>
          </p:cNvSpPr>
          <p:nvPr>
            <p:ph type="dt" idx="7"/>
          </p:nvPr>
        </p:nvSpPr>
        <p:spPr/>
        <p:txBody>
          <a:body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124" name="PlaceHolder 2"/>
          <p:cNvSpPr>
            <a:spLocks noGrp="1"/>
          </p:cNvSpPr>
          <p:nvPr>
            <p:ph/>
          </p:nvPr>
        </p:nvSpPr>
        <p:spPr>
          <a:xfrm>
            <a:off x="457200" y="1219320"/>
            <a:ext cx="822924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125" name="PlaceHolder 3"/>
          <p:cNvSpPr>
            <a:spLocks noGrp="1"/>
          </p:cNvSpPr>
          <p:nvPr>
            <p:ph/>
          </p:nvPr>
        </p:nvSpPr>
        <p:spPr>
          <a:xfrm>
            <a:off x="457200" y="3798720"/>
            <a:ext cx="822924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5" name="PlaceHolder 4"/>
          <p:cNvSpPr>
            <a:spLocks noGrp="1"/>
          </p:cNvSpPr>
          <p:nvPr>
            <p:ph type="ftr" idx="8"/>
          </p:nvPr>
        </p:nvSpPr>
        <p:spPr/>
        <p:txBody>
          <a:bodyPr/>
          <a:lstStyle/>
          <a:p>
            <a:r>
              <a:t>Footer</a:t>
            </a:r>
          </a:p>
        </p:txBody>
      </p:sp>
      <p:sp>
        <p:nvSpPr>
          <p:cNvPr id="6" name="PlaceHolder 5"/>
          <p:cNvSpPr>
            <a:spLocks noGrp="1"/>
          </p:cNvSpPr>
          <p:nvPr>
            <p:ph type="sldNum" idx="9"/>
          </p:nvPr>
        </p:nvSpPr>
        <p:spPr/>
        <p:txBody>
          <a:bodyPr/>
          <a:lstStyle/>
          <a:p>
            <a:fld id="{D8C9F151-EA59-43CD-A0E5-AEF7EF26DB0C}" type="slidenum">
              <a:t>‹#›</a:t>
            </a:fld>
            <a:endParaRPr/>
          </a:p>
        </p:txBody>
      </p:sp>
      <p:sp>
        <p:nvSpPr>
          <p:cNvPr id="7" name="PlaceHolder 6"/>
          <p:cNvSpPr>
            <a:spLocks noGrp="1"/>
          </p:cNvSpPr>
          <p:nvPr>
            <p:ph type="dt" idx="7"/>
          </p:nvPr>
        </p:nvSpPr>
        <p:spPr/>
        <p:txBody>
          <a:body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127" name="PlaceHolder 2"/>
          <p:cNvSpPr>
            <a:spLocks noGrp="1"/>
          </p:cNvSpPr>
          <p:nvPr>
            <p:ph/>
          </p:nvPr>
        </p:nvSpPr>
        <p:spPr>
          <a:xfrm>
            <a:off x="457200" y="12193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128" name="PlaceHolder 3"/>
          <p:cNvSpPr>
            <a:spLocks noGrp="1"/>
          </p:cNvSpPr>
          <p:nvPr>
            <p:ph/>
          </p:nvPr>
        </p:nvSpPr>
        <p:spPr>
          <a:xfrm>
            <a:off x="4674240" y="12193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129" name="PlaceHolder 4"/>
          <p:cNvSpPr>
            <a:spLocks noGrp="1"/>
          </p:cNvSpPr>
          <p:nvPr>
            <p:ph/>
          </p:nvPr>
        </p:nvSpPr>
        <p:spPr>
          <a:xfrm>
            <a:off x="457200" y="37987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130" name="PlaceHolder 5"/>
          <p:cNvSpPr>
            <a:spLocks noGrp="1"/>
          </p:cNvSpPr>
          <p:nvPr>
            <p:ph/>
          </p:nvPr>
        </p:nvSpPr>
        <p:spPr>
          <a:xfrm>
            <a:off x="4674240" y="37987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7" name="PlaceHolder 6"/>
          <p:cNvSpPr>
            <a:spLocks noGrp="1"/>
          </p:cNvSpPr>
          <p:nvPr>
            <p:ph type="ftr" idx="8"/>
          </p:nvPr>
        </p:nvSpPr>
        <p:spPr/>
        <p:txBody>
          <a:bodyPr/>
          <a:lstStyle/>
          <a:p>
            <a:r>
              <a:t>Footer</a:t>
            </a:r>
          </a:p>
        </p:txBody>
      </p:sp>
      <p:sp>
        <p:nvSpPr>
          <p:cNvPr id="8" name="PlaceHolder 7"/>
          <p:cNvSpPr>
            <a:spLocks noGrp="1"/>
          </p:cNvSpPr>
          <p:nvPr>
            <p:ph type="sldNum" idx="9"/>
          </p:nvPr>
        </p:nvSpPr>
        <p:spPr/>
        <p:txBody>
          <a:bodyPr/>
          <a:lstStyle/>
          <a:p>
            <a:fld id="{0C309E76-12E0-4816-B86A-892F4F48163C}" type="slidenum">
              <a:t>‹#›</a:t>
            </a:fld>
            <a:endParaRPr/>
          </a:p>
        </p:txBody>
      </p:sp>
      <p:sp>
        <p:nvSpPr>
          <p:cNvPr id="9" name="PlaceHolder 8"/>
          <p:cNvSpPr>
            <a:spLocks noGrp="1"/>
          </p:cNvSpPr>
          <p:nvPr>
            <p:ph type="dt" idx="7"/>
          </p:nvPr>
        </p:nvSpPr>
        <p:spPr/>
        <p:txBody>
          <a:body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132" name="PlaceHolder 2"/>
          <p:cNvSpPr>
            <a:spLocks noGrp="1"/>
          </p:cNvSpPr>
          <p:nvPr>
            <p:ph/>
          </p:nvPr>
        </p:nvSpPr>
        <p:spPr>
          <a:xfrm>
            <a:off x="457200" y="1219320"/>
            <a:ext cx="26496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133" name="PlaceHolder 3"/>
          <p:cNvSpPr>
            <a:spLocks noGrp="1"/>
          </p:cNvSpPr>
          <p:nvPr>
            <p:ph/>
          </p:nvPr>
        </p:nvSpPr>
        <p:spPr>
          <a:xfrm>
            <a:off x="3239640" y="1219320"/>
            <a:ext cx="26496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134" name="PlaceHolder 4"/>
          <p:cNvSpPr>
            <a:spLocks noGrp="1"/>
          </p:cNvSpPr>
          <p:nvPr>
            <p:ph/>
          </p:nvPr>
        </p:nvSpPr>
        <p:spPr>
          <a:xfrm>
            <a:off x="6022080" y="1219320"/>
            <a:ext cx="26496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135" name="PlaceHolder 5"/>
          <p:cNvSpPr>
            <a:spLocks noGrp="1"/>
          </p:cNvSpPr>
          <p:nvPr>
            <p:ph/>
          </p:nvPr>
        </p:nvSpPr>
        <p:spPr>
          <a:xfrm>
            <a:off x="457200" y="3798720"/>
            <a:ext cx="26496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136" name="PlaceHolder 6"/>
          <p:cNvSpPr>
            <a:spLocks noGrp="1"/>
          </p:cNvSpPr>
          <p:nvPr>
            <p:ph/>
          </p:nvPr>
        </p:nvSpPr>
        <p:spPr>
          <a:xfrm>
            <a:off x="3239640" y="3798720"/>
            <a:ext cx="26496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137" name="PlaceHolder 7"/>
          <p:cNvSpPr>
            <a:spLocks noGrp="1"/>
          </p:cNvSpPr>
          <p:nvPr>
            <p:ph/>
          </p:nvPr>
        </p:nvSpPr>
        <p:spPr>
          <a:xfrm>
            <a:off x="6022080" y="3798720"/>
            <a:ext cx="26496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9" name="PlaceHolder 8"/>
          <p:cNvSpPr>
            <a:spLocks noGrp="1"/>
          </p:cNvSpPr>
          <p:nvPr>
            <p:ph type="ftr" idx="8"/>
          </p:nvPr>
        </p:nvSpPr>
        <p:spPr/>
        <p:txBody>
          <a:bodyPr/>
          <a:lstStyle/>
          <a:p>
            <a:r>
              <a:t>Footer</a:t>
            </a:r>
          </a:p>
        </p:txBody>
      </p:sp>
      <p:sp>
        <p:nvSpPr>
          <p:cNvPr id="10" name="PlaceHolder 9"/>
          <p:cNvSpPr>
            <a:spLocks noGrp="1"/>
          </p:cNvSpPr>
          <p:nvPr>
            <p:ph type="sldNum" idx="9"/>
          </p:nvPr>
        </p:nvSpPr>
        <p:spPr/>
        <p:txBody>
          <a:bodyPr/>
          <a:lstStyle/>
          <a:p>
            <a:fld id="{C7B1C9B2-C82F-4748-9EEA-4C545C43FAE2}" type="slidenum">
              <a:t>‹#›</a:t>
            </a:fld>
            <a:endParaRPr/>
          </a:p>
        </p:txBody>
      </p:sp>
      <p:sp>
        <p:nvSpPr>
          <p:cNvPr id="11" name="PlaceHolder 10"/>
          <p:cNvSpPr>
            <a:spLocks noGrp="1"/>
          </p:cNvSpPr>
          <p:nvPr>
            <p:ph type="dt" idx="7"/>
          </p:nvPr>
        </p:nvSpPr>
        <p:spPr/>
        <p:txBody>
          <a:body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1"/>
          </p:nvPr>
        </p:nvSpPr>
        <p:spPr/>
        <p:txBody>
          <a:bodyPr/>
          <a:lstStyle/>
          <a:p>
            <a:r>
              <a:t>Footer</a:t>
            </a:r>
          </a:p>
        </p:txBody>
      </p:sp>
      <p:sp>
        <p:nvSpPr>
          <p:cNvPr id="3" name="PlaceHolder 2"/>
          <p:cNvSpPr>
            <a:spLocks noGrp="1"/>
          </p:cNvSpPr>
          <p:nvPr>
            <p:ph type="sldNum" idx="12"/>
          </p:nvPr>
        </p:nvSpPr>
        <p:spPr/>
        <p:txBody>
          <a:bodyPr/>
          <a:lstStyle/>
          <a:p>
            <a:fld id="{096B5E32-1E57-4A3C-A061-B18C2061F9A2}" type="slidenum">
              <a:t>‹#›</a:t>
            </a:fld>
            <a:endParaRPr/>
          </a:p>
        </p:txBody>
      </p:sp>
      <p:sp>
        <p:nvSpPr>
          <p:cNvPr id="4" name="PlaceHolder 3"/>
          <p:cNvSpPr>
            <a:spLocks noGrp="1"/>
          </p:cNvSpPr>
          <p:nvPr>
            <p:ph type="dt" idx="10"/>
          </p:nvPr>
        </p:nvSpPr>
        <p:spPr/>
        <p:txBody>
          <a:body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46"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147" name="PlaceHolder 2"/>
          <p:cNvSpPr>
            <a:spLocks noGrp="1"/>
          </p:cNvSpPr>
          <p:nvPr>
            <p:ph type="subTitle"/>
          </p:nvPr>
        </p:nvSpPr>
        <p:spPr>
          <a:xfrm>
            <a:off x="457200" y="1219320"/>
            <a:ext cx="8229240" cy="4937400"/>
          </a:xfrm>
          <a:prstGeom prst="rect">
            <a:avLst/>
          </a:prstGeom>
          <a:noFill/>
          <a:ln w="0">
            <a:noFill/>
          </a:ln>
        </p:spPr>
        <p:txBody>
          <a:bodyPr lIns="0" tIns="0" rIns="0" bIns="0" anchor="ctr">
            <a:noAutofit/>
          </a:bodyPr>
          <a:lstStyle/>
          <a:p>
            <a:pPr indent="0" algn="ctr">
              <a:buNone/>
            </a:pPr>
            <a:endParaRPr lang="ru-RU" sz="3200" b="0" strike="noStrike" spc="-1">
              <a:solidFill>
                <a:srgbClr val="000000"/>
              </a:solidFill>
              <a:latin typeface="Arial"/>
            </a:endParaRPr>
          </a:p>
        </p:txBody>
      </p:sp>
      <p:sp>
        <p:nvSpPr>
          <p:cNvPr id="4" name="PlaceHolder 3"/>
          <p:cNvSpPr>
            <a:spLocks noGrp="1"/>
          </p:cNvSpPr>
          <p:nvPr>
            <p:ph type="ftr" idx="11"/>
          </p:nvPr>
        </p:nvSpPr>
        <p:spPr/>
        <p:txBody>
          <a:bodyPr/>
          <a:lstStyle/>
          <a:p>
            <a:r>
              <a:t>Footer</a:t>
            </a:r>
          </a:p>
        </p:txBody>
      </p:sp>
      <p:sp>
        <p:nvSpPr>
          <p:cNvPr id="5" name="PlaceHolder 4"/>
          <p:cNvSpPr>
            <a:spLocks noGrp="1"/>
          </p:cNvSpPr>
          <p:nvPr>
            <p:ph type="sldNum" idx="12"/>
          </p:nvPr>
        </p:nvSpPr>
        <p:spPr/>
        <p:txBody>
          <a:bodyPr/>
          <a:lstStyle/>
          <a:p>
            <a:fld id="{8D59FA8C-6658-4FB1-962E-F178DBE985A4}" type="slidenum">
              <a:t>‹#›</a:t>
            </a:fld>
            <a:endParaRPr/>
          </a:p>
        </p:txBody>
      </p:sp>
      <p:sp>
        <p:nvSpPr>
          <p:cNvPr id="6" name="PlaceHolder 5"/>
          <p:cNvSpPr>
            <a:spLocks noGrp="1"/>
          </p:cNvSpPr>
          <p:nvPr>
            <p:ph type="dt" idx="10"/>
          </p:nvPr>
        </p:nvSpPr>
        <p:spPr/>
        <p:txBody>
          <a:body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149" name="PlaceHolder 2"/>
          <p:cNvSpPr>
            <a:spLocks noGrp="1"/>
          </p:cNvSpPr>
          <p:nvPr>
            <p:ph/>
          </p:nvPr>
        </p:nvSpPr>
        <p:spPr>
          <a:xfrm>
            <a:off x="457200" y="1219320"/>
            <a:ext cx="8229240" cy="493740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4" name="PlaceHolder 3"/>
          <p:cNvSpPr>
            <a:spLocks noGrp="1"/>
          </p:cNvSpPr>
          <p:nvPr>
            <p:ph type="ftr" idx="11"/>
          </p:nvPr>
        </p:nvSpPr>
        <p:spPr/>
        <p:txBody>
          <a:bodyPr/>
          <a:lstStyle/>
          <a:p>
            <a:r>
              <a:t>Footer</a:t>
            </a:r>
          </a:p>
        </p:txBody>
      </p:sp>
      <p:sp>
        <p:nvSpPr>
          <p:cNvPr id="5" name="PlaceHolder 4"/>
          <p:cNvSpPr>
            <a:spLocks noGrp="1"/>
          </p:cNvSpPr>
          <p:nvPr>
            <p:ph type="sldNum" idx="12"/>
          </p:nvPr>
        </p:nvSpPr>
        <p:spPr/>
        <p:txBody>
          <a:bodyPr/>
          <a:lstStyle/>
          <a:p>
            <a:fld id="{E6EE613D-C562-4588-A505-7129087E8253}" type="slidenum">
              <a:t>‹#›</a:t>
            </a:fld>
            <a:endParaRPr/>
          </a:p>
        </p:txBody>
      </p:sp>
      <p:sp>
        <p:nvSpPr>
          <p:cNvPr id="6" name="PlaceHolder 5"/>
          <p:cNvSpPr>
            <a:spLocks noGrp="1"/>
          </p:cNvSpPr>
          <p:nvPr>
            <p:ph type="dt" idx="10"/>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17" name="PlaceHolder 2"/>
          <p:cNvSpPr>
            <a:spLocks noGrp="1"/>
          </p:cNvSpPr>
          <p:nvPr>
            <p:ph/>
          </p:nvPr>
        </p:nvSpPr>
        <p:spPr>
          <a:xfrm>
            <a:off x="457200" y="1219320"/>
            <a:ext cx="4015800" cy="493740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18" name="PlaceHolder 3"/>
          <p:cNvSpPr>
            <a:spLocks noGrp="1"/>
          </p:cNvSpPr>
          <p:nvPr>
            <p:ph/>
          </p:nvPr>
        </p:nvSpPr>
        <p:spPr>
          <a:xfrm>
            <a:off x="4674240" y="1219320"/>
            <a:ext cx="4015800" cy="493740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2F7CCAA7-2641-48D6-86DA-C0433A57961C}" type="slidenum">
              <a:t>‹#›</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151" name="PlaceHolder 2"/>
          <p:cNvSpPr>
            <a:spLocks noGrp="1"/>
          </p:cNvSpPr>
          <p:nvPr>
            <p:ph/>
          </p:nvPr>
        </p:nvSpPr>
        <p:spPr>
          <a:xfrm>
            <a:off x="457200" y="1219320"/>
            <a:ext cx="4015800" cy="493740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152" name="PlaceHolder 3"/>
          <p:cNvSpPr>
            <a:spLocks noGrp="1"/>
          </p:cNvSpPr>
          <p:nvPr>
            <p:ph/>
          </p:nvPr>
        </p:nvSpPr>
        <p:spPr>
          <a:xfrm>
            <a:off x="4674240" y="1219320"/>
            <a:ext cx="4015800" cy="493740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5" name="PlaceHolder 4"/>
          <p:cNvSpPr>
            <a:spLocks noGrp="1"/>
          </p:cNvSpPr>
          <p:nvPr>
            <p:ph type="ftr" idx="11"/>
          </p:nvPr>
        </p:nvSpPr>
        <p:spPr/>
        <p:txBody>
          <a:bodyPr/>
          <a:lstStyle/>
          <a:p>
            <a:r>
              <a:t>Footer</a:t>
            </a:r>
          </a:p>
        </p:txBody>
      </p:sp>
      <p:sp>
        <p:nvSpPr>
          <p:cNvPr id="6" name="PlaceHolder 5"/>
          <p:cNvSpPr>
            <a:spLocks noGrp="1"/>
          </p:cNvSpPr>
          <p:nvPr>
            <p:ph type="sldNum" idx="12"/>
          </p:nvPr>
        </p:nvSpPr>
        <p:spPr/>
        <p:txBody>
          <a:bodyPr/>
          <a:lstStyle/>
          <a:p>
            <a:fld id="{12B3FD1C-ADD0-46BD-81B2-E5A0C9A8EC4F}" type="slidenum">
              <a:t>‹#›</a:t>
            </a:fld>
            <a:endParaRPr/>
          </a:p>
        </p:txBody>
      </p:sp>
      <p:sp>
        <p:nvSpPr>
          <p:cNvPr id="7" name="PlaceHolder 6"/>
          <p:cNvSpPr>
            <a:spLocks noGrp="1"/>
          </p:cNvSpPr>
          <p:nvPr>
            <p:ph type="dt" idx="10"/>
          </p:nvPr>
        </p:nvSpPr>
        <p:spPr/>
        <p:txBody>
          <a:body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53"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3" name="PlaceHolder 2"/>
          <p:cNvSpPr>
            <a:spLocks noGrp="1"/>
          </p:cNvSpPr>
          <p:nvPr>
            <p:ph type="ftr" idx="11"/>
          </p:nvPr>
        </p:nvSpPr>
        <p:spPr/>
        <p:txBody>
          <a:bodyPr/>
          <a:lstStyle/>
          <a:p>
            <a:r>
              <a:t>Footer</a:t>
            </a:r>
          </a:p>
        </p:txBody>
      </p:sp>
      <p:sp>
        <p:nvSpPr>
          <p:cNvPr id="4" name="PlaceHolder 3"/>
          <p:cNvSpPr>
            <a:spLocks noGrp="1"/>
          </p:cNvSpPr>
          <p:nvPr>
            <p:ph type="sldNum" idx="12"/>
          </p:nvPr>
        </p:nvSpPr>
        <p:spPr/>
        <p:txBody>
          <a:bodyPr/>
          <a:lstStyle/>
          <a:p>
            <a:fld id="{BEA253B1-89D3-456B-A1E5-34DF04896B56}" type="slidenum">
              <a:t>‹#›</a:t>
            </a:fld>
            <a:endParaRPr/>
          </a:p>
        </p:txBody>
      </p:sp>
      <p:sp>
        <p:nvSpPr>
          <p:cNvPr id="5" name="PlaceHolder 4"/>
          <p:cNvSpPr>
            <a:spLocks noGrp="1"/>
          </p:cNvSpPr>
          <p:nvPr>
            <p:ph type="dt" idx="10"/>
          </p:nvPr>
        </p:nvSpPr>
        <p:spPr/>
        <p:txBody>
          <a:body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4" name="PlaceHolder 1"/>
          <p:cNvSpPr>
            <a:spLocks noGrp="1"/>
          </p:cNvSpPr>
          <p:nvPr>
            <p:ph type="subTitle"/>
          </p:nvPr>
        </p:nvSpPr>
        <p:spPr>
          <a:xfrm>
            <a:off x="457200" y="152280"/>
            <a:ext cx="8229240" cy="4592160"/>
          </a:xfrm>
          <a:prstGeom prst="rect">
            <a:avLst/>
          </a:prstGeom>
          <a:noFill/>
          <a:ln w="0">
            <a:noFill/>
          </a:ln>
        </p:spPr>
        <p:txBody>
          <a:bodyPr lIns="0" tIns="0" rIns="0" bIns="0" anchor="ctr">
            <a:noAutofit/>
          </a:bodyPr>
          <a:lstStyle/>
          <a:p>
            <a:pPr algn="ctr"/>
            <a:endParaRPr lang="ru-RU" sz="3200" b="0" strike="noStrike" spc="-1">
              <a:solidFill>
                <a:srgbClr val="000000"/>
              </a:solidFill>
              <a:latin typeface="Arial"/>
            </a:endParaRPr>
          </a:p>
        </p:txBody>
      </p:sp>
      <p:sp>
        <p:nvSpPr>
          <p:cNvPr id="3" name="PlaceHolder 2"/>
          <p:cNvSpPr>
            <a:spLocks noGrp="1"/>
          </p:cNvSpPr>
          <p:nvPr>
            <p:ph type="ftr" idx="11"/>
          </p:nvPr>
        </p:nvSpPr>
        <p:spPr/>
        <p:txBody>
          <a:bodyPr/>
          <a:lstStyle/>
          <a:p>
            <a:r>
              <a:t>Footer</a:t>
            </a:r>
          </a:p>
        </p:txBody>
      </p:sp>
      <p:sp>
        <p:nvSpPr>
          <p:cNvPr id="4" name="PlaceHolder 3"/>
          <p:cNvSpPr>
            <a:spLocks noGrp="1"/>
          </p:cNvSpPr>
          <p:nvPr>
            <p:ph type="sldNum" idx="12"/>
          </p:nvPr>
        </p:nvSpPr>
        <p:spPr/>
        <p:txBody>
          <a:bodyPr/>
          <a:lstStyle/>
          <a:p>
            <a:fld id="{5C4397CD-4173-459A-B331-B9D9767D26C2}" type="slidenum">
              <a:t>‹#›</a:t>
            </a:fld>
            <a:endParaRPr/>
          </a:p>
        </p:txBody>
      </p:sp>
      <p:sp>
        <p:nvSpPr>
          <p:cNvPr id="5" name="PlaceHolder 4"/>
          <p:cNvSpPr>
            <a:spLocks noGrp="1"/>
          </p:cNvSpPr>
          <p:nvPr>
            <p:ph type="dt" idx="10"/>
          </p:nvPr>
        </p:nvSpPr>
        <p:spPr/>
        <p:txBody>
          <a:body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156" name="PlaceHolder 2"/>
          <p:cNvSpPr>
            <a:spLocks noGrp="1"/>
          </p:cNvSpPr>
          <p:nvPr>
            <p:ph/>
          </p:nvPr>
        </p:nvSpPr>
        <p:spPr>
          <a:xfrm>
            <a:off x="457200" y="12193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157" name="PlaceHolder 3"/>
          <p:cNvSpPr>
            <a:spLocks noGrp="1"/>
          </p:cNvSpPr>
          <p:nvPr>
            <p:ph/>
          </p:nvPr>
        </p:nvSpPr>
        <p:spPr>
          <a:xfrm>
            <a:off x="4674240" y="1219320"/>
            <a:ext cx="4015800" cy="493740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158" name="PlaceHolder 4"/>
          <p:cNvSpPr>
            <a:spLocks noGrp="1"/>
          </p:cNvSpPr>
          <p:nvPr>
            <p:ph/>
          </p:nvPr>
        </p:nvSpPr>
        <p:spPr>
          <a:xfrm>
            <a:off x="457200" y="37987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6" name="PlaceHolder 5"/>
          <p:cNvSpPr>
            <a:spLocks noGrp="1"/>
          </p:cNvSpPr>
          <p:nvPr>
            <p:ph type="ftr" idx="11"/>
          </p:nvPr>
        </p:nvSpPr>
        <p:spPr/>
        <p:txBody>
          <a:bodyPr/>
          <a:lstStyle/>
          <a:p>
            <a:r>
              <a:t>Footer</a:t>
            </a:r>
          </a:p>
        </p:txBody>
      </p:sp>
      <p:sp>
        <p:nvSpPr>
          <p:cNvPr id="7" name="PlaceHolder 6"/>
          <p:cNvSpPr>
            <a:spLocks noGrp="1"/>
          </p:cNvSpPr>
          <p:nvPr>
            <p:ph type="sldNum" idx="12"/>
          </p:nvPr>
        </p:nvSpPr>
        <p:spPr/>
        <p:txBody>
          <a:bodyPr/>
          <a:lstStyle/>
          <a:p>
            <a:fld id="{C3E97E5D-1BD1-44F3-A110-2A051FD3CEC6}" type="slidenum">
              <a:t>‹#›</a:t>
            </a:fld>
            <a:endParaRPr/>
          </a:p>
        </p:txBody>
      </p:sp>
      <p:sp>
        <p:nvSpPr>
          <p:cNvPr id="8" name="PlaceHolder 7"/>
          <p:cNvSpPr>
            <a:spLocks noGrp="1"/>
          </p:cNvSpPr>
          <p:nvPr>
            <p:ph type="dt" idx="10"/>
          </p:nvPr>
        </p:nvSpPr>
        <p:spPr/>
        <p:txBody>
          <a:body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160" name="PlaceHolder 2"/>
          <p:cNvSpPr>
            <a:spLocks noGrp="1"/>
          </p:cNvSpPr>
          <p:nvPr>
            <p:ph/>
          </p:nvPr>
        </p:nvSpPr>
        <p:spPr>
          <a:xfrm>
            <a:off x="457200" y="1219320"/>
            <a:ext cx="4015800" cy="493740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161" name="PlaceHolder 3"/>
          <p:cNvSpPr>
            <a:spLocks noGrp="1"/>
          </p:cNvSpPr>
          <p:nvPr>
            <p:ph/>
          </p:nvPr>
        </p:nvSpPr>
        <p:spPr>
          <a:xfrm>
            <a:off x="4674240" y="12193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162" name="PlaceHolder 4"/>
          <p:cNvSpPr>
            <a:spLocks noGrp="1"/>
          </p:cNvSpPr>
          <p:nvPr>
            <p:ph/>
          </p:nvPr>
        </p:nvSpPr>
        <p:spPr>
          <a:xfrm>
            <a:off x="4674240" y="37987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6" name="PlaceHolder 5"/>
          <p:cNvSpPr>
            <a:spLocks noGrp="1"/>
          </p:cNvSpPr>
          <p:nvPr>
            <p:ph type="ftr" idx="11"/>
          </p:nvPr>
        </p:nvSpPr>
        <p:spPr/>
        <p:txBody>
          <a:bodyPr/>
          <a:lstStyle/>
          <a:p>
            <a:r>
              <a:t>Footer</a:t>
            </a:r>
          </a:p>
        </p:txBody>
      </p:sp>
      <p:sp>
        <p:nvSpPr>
          <p:cNvPr id="7" name="PlaceHolder 6"/>
          <p:cNvSpPr>
            <a:spLocks noGrp="1"/>
          </p:cNvSpPr>
          <p:nvPr>
            <p:ph type="sldNum" idx="12"/>
          </p:nvPr>
        </p:nvSpPr>
        <p:spPr/>
        <p:txBody>
          <a:bodyPr/>
          <a:lstStyle/>
          <a:p>
            <a:fld id="{153A3D6A-F985-4E91-88B8-F6DAF02620DB}" type="slidenum">
              <a:t>‹#›</a:t>
            </a:fld>
            <a:endParaRPr/>
          </a:p>
        </p:txBody>
      </p:sp>
      <p:sp>
        <p:nvSpPr>
          <p:cNvPr id="8" name="PlaceHolder 7"/>
          <p:cNvSpPr>
            <a:spLocks noGrp="1"/>
          </p:cNvSpPr>
          <p:nvPr>
            <p:ph type="dt" idx="10"/>
          </p:nvPr>
        </p:nvSpPr>
        <p:spPr/>
        <p:txBody>
          <a:body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164" name="PlaceHolder 2"/>
          <p:cNvSpPr>
            <a:spLocks noGrp="1"/>
          </p:cNvSpPr>
          <p:nvPr>
            <p:ph/>
          </p:nvPr>
        </p:nvSpPr>
        <p:spPr>
          <a:xfrm>
            <a:off x="457200" y="12193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165" name="PlaceHolder 3"/>
          <p:cNvSpPr>
            <a:spLocks noGrp="1"/>
          </p:cNvSpPr>
          <p:nvPr>
            <p:ph/>
          </p:nvPr>
        </p:nvSpPr>
        <p:spPr>
          <a:xfrm>
            <a:off x="4674240" y="12193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166" name="PlaceHolder 4"/>
          <p:cNvSpPr>
            <a:spLocks noGrp="1"/>
          </p:cNvSpPr>
          <p:nvPr>
            <p:ph/>
          </p:nvPr>
        </p:nvSpPr>
        <p:spPr>
          <a:xfrm>
            <a:off x="457200" y="3798720"/>
            <a:ext cx="822924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6" name="PlaceHolder 5"/>
          <p:cNvSpPr>
            <a:spLocks noGrp="1"/>
          </p:cNvSpPr>
          <p:nvPr>
            <p:ph type="ftr" idx="11"/>
          </p:nvPr>
        </p:nvSpPr>
        <p:spPr/>
        <p:txBody>
          <a:bodyPr/>
          <a:lstStyle/>
          <a:p>
            <a:r>
              <a:t>Footer</a:t>
            </a:r>
          </a:p>
        </p:txBody>
      </p:sp>
      <p:sp>
        <p:nvSpPr>
          <p:cNvPr id="7" name="PlaceHolder 6"/>
          <p:cNvSpPr>
            <a:spLocks noGrp="1"/>
          </p:cNvSpPr>
          <p:nvPr>
            <p:ph type="sldNum" idx="12"/>
          </p:nvPr>
        </p:nvSpPr>
        <p:spPr/>
        <p:txBody>
          <a:bodyPr/>
          <a:lstStyle/>
          <a:p>
            <a:fld id="{C46B3263-6C01-4172-AFE1-BC4A5A60029C}" type="slidenum">
              <a:t>‹#›</a:t>
            </a:fld>
            <a:endParaRPr/>
          </a:p>
        </p:txBody>
      </p:sp>
      <p:sp>
        <p:nvSpPr>
          <p:cNvPr id="8" name="PlaceHolder 7"/>
          <p:cNvSpPr>
            <a:spLocks noGrp="1"/>
          </p:cNvSpPr>
          <p:nvPr>
            <p:ph type="dt" idx="10"/>
          </p:nvPr>
        </p:nvSpPr>
        <p:spPr/>
        <p:txBody>
          <a:body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168" name="PlaceHolder 2"/>
          <p:cNvSpPr>
            <a:spLocks noGrp="1"/>
          </p:cNvSpPr>
          <p:nvPr>
            <p:ph/>
          </p:nvPr>
        </p:nvSpPr>
        <p:spPr>
          <a:xfrm>
            <a:off x="457200" y="1219320"/>
            <a:ext cx="822924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169" name="PlaceHolder 3"/>
          <p:cNvSpPr>
            <a:spLocks noGrp="1"/>
          </p:cNvSpPr>
          <p:nvPr>
            <p:ph/>
          </p:nvPr>
        </p:nvSpPr>
        <p:spPr>
          <a:xfrm>
            <a:off x="457200" y="3798720"/>
            <a:ext cx="822924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5" name="PlaceHolder 4"/>
          <p:cNvSpPr>
            <a:spLocks noGrp="1"/>
          </p:cNvSpPr>
          <p:nvPr>
            <p:ph type="ftr" idx="11"/>
          </p:nvPr>
        </p:nvSpPr>
        <p:spPr/>
        <p:txBody>
          <a:bodyPr/>
          <a:lstStyle/>
          <a:p>
            <a:r>
              <a:t>Footer</a:t>
            </a:r>
          </a:p>
        </p:txBody>
      </p:sp>
      <p:sp>
        <p:nvSpPr>
          <p:cNvPr id="6" name="PlaceHolder 5"/>
          <p:cNvSpPr>
            <a:spLocks noGrp="1"/>
          </p:cNvSpPr>
          <p:nvPr>
            <p:ph type="sldNum" idx="12"/>
          </p:nvPr>
        </p:nvSpPr>
        <p:spPr/>
        <p:txBody>
          <a:bodyPr/>
          <a:lstStyle/>
          <a:p>
            <a:fld id="{12B1343D-B628-455B-A309-2EB70EAFE24D}" type="slidenum">
              <a:t>‹#›</a:t>
            </a:fld>
            <a:endParaRPr/>
          </a:p>
        </p:txBody>
      </p:sp>
      <p:sp>
        <p:nvSpPr>
          <p:cNvPr id="7" name="PlaceHolder 6"/>
          <p:cNvSpPr>
            <a:spLocks noGrp="1"/>
          </p:cNvSpPr>
          <p:nvPr>
            <p:ph type="dt" idx="10"/>
          </p:nvPr>
        </p:nvSpPr>
        <p:spPr/>
        <p:txBody>
          <a:body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70"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171" name="PlaceHolder 2"/>
          <p:cNvSpPr>
            <a:spLocks noGrp="1"/>
          </p:cNvSpPr>
          <p:nvPr>
            <p:ph/>
          </p:nvPr>
        </p:nvSpPr>
        <p:spPr>
          <a:xfrm>
            <a:off x="457200" y="12193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172" name="PlaceHolder 3"/>
          <p:cNvSpPr>
            <a:spLocks noGrp="1"/>
          </p:cNvSpPr>
          <p:nvPr>
            <p:ph/>
          </p:nvPr>
        </p:nvSpPr>
        <p:spPr>
          <a:xfrm>
            <a:off x="4674240" y="12193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173" name="PlaceHolder 4"/>
          <p:cNvSpPr>
            <a:spLocks noGrp="1"/>
          </p:cNvSpPr>
          <p:nvPr>
            <p:ph/>
          </p:nvPr>
        </p:nvSpPr>
        <p:spPr>
          <a:xfrm>
            <a:off x="457200" y="37987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174" name="PlaceHolder 5"/>
          <p:cNvSpPr>
            <a:spLocks noGrp="1"/>
          </p:cNvSpPr>
          <p:nvPr>
            <p:ph/>
          </p:nvPr>
        </p:nvSpPr>
        <p:spPr>
          <a:xfrm>
            <a:off x="4674240" y="37987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7" name="PlaceHolder 6"/>
          <p:cNvSpPr>
            <a:spLocks noGrp="1"/>
          </p:cNvSpPr>
          <p:nvPr>
            <p:ph type="ftr" idx="11"/>
          </p:nvPr>
        </p:nvSpPr>
        <p:spPr/>
        <p:txBody>
          <a:bodyPr/>
          <a:lstStyle/>
          <a:p>
            <a:r>
              <a:t>Footer</a:t>
            </a:r>
          </a:p>
        </p:txBody>
      </p:sp>
      <p:sp>
        <p:nvSpPr>
          <p:cNvPr id="8" name="PlaceHolder 7"/>
          <p:cNvSpPr>
            <a:spLocks noGrp="1"/>
          </p:cNvSpPr>
          <p:nvPr>
            <p:ph type="sldNum" idx="12"/>
          </p:nvPr>
        </p:nvSpPr>
        <p:spPr/>
        <p:txBody>
          <a:bodyPr/>
          <a:lstStyle/>
          <a:p>
            <a:fld id="{58060A8E-4A3B-4B58-BEB0-8B16C871A97C}" type="slidenum">
              <a:t>‹#›</a:t>
            </a:fld>
            <a:endParaRPr/>
          </a:p>
        </p:txBody>
      </p:sp>
      <p:sp>
        <p:nvSpPr>
          <p:cNvPr id="9" name="PlaceHolder 8"/>
          <p:cNvSpPr>
            <a:spLocks noGrp="1"/>
          </p:cNvSpPr>
          <p:nvPr>
            <p:ph type="dt" idx="10"/>
          </p:nvPr>
        </p:nvSpPr>
        <p:spPr/>
        <p:txBody>
          <a:body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176" name="PlaceHolder 2"/>
          <p:cNvSpPr>
            <a:spLocks noGrp="1"/>
          </p:cNvSpPr>
          <p:nvPr>
            <p:ph/>
          </p:nvPr>
        </p:nvSpPr>
        <p:spPr>
          <a:xfrm>
            <a:off x="457200" y="1219320"/>
            <a:ext cx="26496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177" name="PlaceHolder 3"/>
          <p:cNvSpPr>
            <a:spLocks noGrp="1"/>
          </p:cNvSpPr>
          <p:nvPr>
            <p:ph/>
          </p:nvPr>
        </p:nvSpPr>
        <p:spPr>
          <a:xfrm>
            <a:off x="3239640" y="1219320"/>
            <a:ext cx="26496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178" name="PlaceHolder 4"/>
          <p:cNvSpPr>
            <a:spLocks noGrp="1"/>
          </p:cNvSpPr>
          <p:nvPr>
            <p:ph/>
          </p:nvPr>
        </p:nvSpPr>
        <p:spPr>
          <a:xfrm>
            <a:off x="6022080" y="1219320"/>
            <a:ext cx="26496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179" name="PlaceHolder 5"/>
          <p:cNvSpPr>
            <a:spLocks noGrp="1"/>
          </p:cNvSpPr>
          <p:nvPr>
            <p:ph/>
          </p:nvPr>
        </p:nvSpPr>
        <p:spPr>
          <a:xfrm>
            <a:off x="457200" y="3798720"/>
            <a:ext cx="26496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180" name="PlaceHolder 6"/>
          <p:cNvSpPr>
            <a:spLocks noGrp="1"/>
          </p:cNvSpPr>
          <p:nvPr>
            <p:ph/>
          </p:nvPr>
        </p:nvSpPr>
        <p:spPr>
          <a:xfrm>
            <a:off x="3239640" y="3798720"/>
            <a:ext cx="26496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181" name="PlaceHolder 7"/>
          <p:cNvSpPr>
            <a:spLocks noGrp="1"/>
          </p:cNvSpPr>
          <p:nvPr>
            <p:ph/>
          </p:nvPr>
        </p:nvSpPr>
        <p:spPr>
          <a:xfrm>
            <a:off x="6022080" y="3798720"/>
            <a:ext cx="26496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9" name="PlaceHolder 8"/>
          <p:cNvSpPr>
            <a:spLocks noGrp="1"/>
          </p:cNvSpPr>
          <p:nvPr>
            <p:ph type="ftr" idx="11"/>
          </p:nvPr>
        </p:nvSpPr>
        <p:spPr/>
        <p:txBody>
          <a:bodyPr/>
          <a:lstStyle/>
          <a:p>
            <a:r>
              <a:t>Footer</a:t>
            </a:r>
          </a:p>
        </p:txBody>
      </p:sp>
      <p:sp>
        <p:nvSpPr>
          <p:cNvPr id="10" name="PlaceHolder 9"/>
          <p:cNvSpPr>
            <a:spLocks noGrp="1"/>
          </p:cNvSpPr>
          <p:nvPr>
            <p:ph type="sldNum" idx="12"/>
          </p:nvPr>
        </p:nvSpPr>
        <p:spPr/>
        <p:txBody>
          <a:bodyPr/>
          <a:lstStyle/>
          <a:p>
            <a:fld id="{7C1B9B32-7173-433F-8062-87165CEEF91C}" type="slidenum">
              <a:t>‹#›</a:t>
            </a:fld>
            <a:endParaRPr/>
          </a:p>
        </p:txBody>
      </p:sp>
      <p:sp>
        <p:nvSpPr>
          <p:cNvPr id="11" name="PlaceHolder 10"/>
          <p:cNvSpPr>
            <a:spLocks noGrp="1"/>
          </p:cNvSpPr>
          <p:nvPr>
            <p:ph type="dt" idx="10"/>
          </p:nvPr>
        </p:nvSpPr>
        <p:spPr/>
        <p:txBody>
          <a:body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4"/>
          </p:nvPr>
        </p:nvSpPr>
        <p:spPr/>
        <p:txBody>
          <a:bodyPr/>
          <a:lstStyle/>
          <a:p>
            <a:r>
              <a:t>Footer</a:t>
            </a:r>
          </a:p>
        </p:txBody>
      </p:sp>
      <p:sp>
        <p:nvSpPr>
          <p:cNvPr id="3" name="PlaceHolder 2"/>
          <p:cNvSpPr>
            <a:spLocks noGrp="1"/>
          </p:cNvSpPr>
          <p:nvPr>
            <p:ph type="sldNum" idx="15"/>
          </p:nvPr>
        </p:nvSpPr>
        <p:spPr/>
        <p:txBody>
          <a:bodyPr/>
          <a:lstStyle/>
          <a:p>
            <a:fld id="{5B15FAA6-A34C-4D28-99CB-3F1E11F810C8}" type="slidenum">
              <a:t>‹#›</a:t>
            </a:fld>
            <a:endParaRPr/>
          </a:p>
        </p:txBody>
      </p:sp>
      <p:sp>
        <p:nvSpPr>
          <p:cNvPr id="4" name="PlaceHolder 3"/>
          <p:cNvSpPr>
            <a:spLocks noGrp="1"/>
          </p:cNvSpPr>
          <p:nvPr>
            <p:ph type="dt" idx="13"/>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2442B446-E716-414F-A0A7-623230A3EA1B}" type="slidenum">
              <a:t>‹#›</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90"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191" name="PlaceHolder 2"/>
          <p:cNvSpPr>
            <a:spLocks noGrp="1"/>
          </p:cNvSpPr>
          <p:nvPr>
            <p:ph type="subTitle"/>
          </p:nvPr>
        </p:nvSpPr>
        <p:spPr>
          <a:xfrm>
            <a:off x="457200" y="1219320"/>
            <a:ext cx="8229240" cy="4937400"/>
          </a:xfrm>
          <a:prstGeom prst="rect">
            <a:avLst/>
          </a:prstGeom>
          <a:noFill/>
          <a:ln w="0">
            <a:noFill/>
          </a:ln>
        </p:spPr>
        <p:txBody>
          <a:bodyPr lIns="0" tIns="0" rIns="0" bIns="0" anchor="ctr">
            <a:noAutofit/>
          </a:bodyPr>
          <a:lstStyle/>
          <a:p>
            <a:pPr indent="0" algn="ctr">
              <a:buNone/>
            </a:pPr>
            <a:endParaRPr lang="ru-RU" sz="3200" b="0" strike="noStrike" spc="-1">
              <a:solidFill>
                <a:srgbClr val="000000"/>
              </a:solidFill>
              <a:latin typeface="Arial"/>
            </a:endParaRPr>
          </a:p>
        </p:txBody>
      </p:sp>
      <p:sp>
        <p:nvSpPr>
          <p:cNvPr id="4" name="PlaceHolder 3"/>
          <p:cNvSpPr>
            <a:spLocks noGrp="1"/>
          </p:cNvSpPr>
          <p:nvPr>
            <p:ph type="ftr" idx="14"/>
          </p:nvPr>
        </p:nvSpPr>
        <p:spPr/>
        <p:txBody>
          <a:bodyPr/>
          <a:lstStyle/>
          <a:p>
            <a:r>
              <a:t>Footer</a:t>
            </a:r>
          </a:p>
        </p:txBody>
      </p:sp>
      <p:sp>
        <p:nvSpPr>
          <p:cNvPr id="5" name="PlaceHolder 4"/>
          <p:cNvSpPr>
            <a:spLocks noGrp="1"/>
          </p:cNvSpPr>
          <p:nvPr>
            <p:ph type="sldNum" idx="15"/>
          </p:nvPr>
        </p:nvSpPr>
        <p:spPr/>
        <p:txBody>
          <a:bodyPr/>
          <a:lstStyle/>
          <a:p>
            <a:fld id="{6B983AD5-E4D5-4D81-BB5D-8A9AA389640B}" type="slidenum">
              <a:t>‹#›</a:t>
            </a:fld>
            <a:endParaRPr/>
          </a:p>
        </p:txBody>
      </p:sp>
      <p:sp>
        <p:nvSpPr>
          <p:cNvPr id="6" name="PlaceHolder 5"/>
          <p:cNvSpPr>
            <a:spLocks noGrp="1"/>
          </p:cNvSpPr>
          <p:nvPr>
            <p:ph type="dt" idx="13"/>
          </p:nvPr>
        </p:nvSpPr>
        <p:spPr/>
        <p:txBody>
          <a:body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92"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193" name="PlaceHolder 2"/>
          <p:cNvSpPr>
            <a:spLocks noGrp="1"/>
          </p:cNvSpPr>
          <p:nvPr>
            <p:ph/>
          </p:nvPr>
        </p:nvSpPr>
        <p:spPr>
          <a:xfrm>
            <a:off x="457200" y="1219320"/>
            <a:ext cx="8229240" cy="493740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4" name="PlaceHolder 3"/>
          <p:cNvSpPr>
            <a:spLocks noGrp="1"/>
          </p:cNvSpPr>
          <p:nvPr>
            <p:ph type="ftr" idx="14"/>
          </p:nvPr>
        </p:nvSpPr>
        <p:spPr/>
        <p:txBody>
          <a:bodyPr/>
          <a:lstStyle/>
          <a:p>
            <a:r>
              <a:t>Footer</a:t>
            </a:r>
          </a:p>
        </p:txBody>
      </p:sp>
      <p:sp>
        <p:nvSpPr>
          <p:cNvPr id="5" name="PlaceHolder 4"/>
          <p:cNvSpPr>
            <a:spLocks noGrp="1"/>
          </p:cNvSpPr>
          <p:nvPr>
            <p:ph type="sldNum" idx="15"/>
          </p:nvPr>
        </p:nvSpPr>
        <p:spPr/>
        <p:txBody>
          <a:bodyPr/>
          <a:lstStyle/>
          <a:p>
            <a:fld id="{AC3540BF-E214-41E7-B50B-9715DA215669}" type="slidenum">
              <a:t>‹#›</a:t>
            </a:fld>
            <a:endParaRPr/>
          </a:p>
        </p:txBody>
      </p:sp>
      <p:sp>
        <p:nvSpPr>
          <p:cNvPr id="6" name="PlaceHolder 5"/>
          <p:cNvSpPr>
            <a:spLocks noGrp="1"/>
          </p:cNvSpPr>
          <p:nvPr>
            <p:ph type="dt" idx="13"/>
          </p:nvPr>
        </p:nvSpPr>
        <p:spPr/>
        <p:txBody>
          <a:body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94"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195" name="PlaceHolder 2"/>
          <p:cNvSpPr>
            <a:spLocks noGrp="1"/>
          </p:cNvSpPr>
          <p:nvPr>
            <p:ph/>
          </p:nvPr>
        </p:nvSpPr>
        <p:spPr>
          <a:xfrm>
            <a:off x="457200" y="1219320"/>
            <a:ext cx="4015800" cy="493740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196" name="PlaceHolder 3"/>
          <p:cNvSpPr>
            <a:spLocks noGrp="1"/>
          </p:cNvSpPr>
          <p:nvPr>
            <p:ph/>
          </p:nvPr>
        </p:nvSpPr>
        <p:spPr>
          <a:xfrm>
            <a:off x="4674240" y="1219320"/>
            <a:ext cx="4015800" cy="493740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5" name="PlaceHolder 4"/>
          <p:cNvSpPr>
            <a:spLocks noGrp="1"/>
          </p:cNvSpPr>
          <p:nvPr>
            <p:ph type="ftr" idx="14"/>
          </p:nvPr>
        </p:nvSpPr>
        <p:spPr/>
        <p:txBody>
          <a:bodyPr/>
          <a:lstStyle/>
          <a:p>
            <a:r>
              <a:t>Footer</a:t>
            </a:r>
          </a:p>
        </p:txBody>
      </p:sp>
      <p:sp>
        <p:nvSpPr>
          <p:cNvPr id="6" name="PlaceHolder 5"/>
          <p:cNvSpPr>
            <a:spLocks noGrp="1"/>
          </p:cNvSpPr>
          <p:nvPr>
            <p:ph type="sldNum" idx="15"/>
          </p:nvPr>
        </p:nvSpPr>
        <p:spPr/>
        <p:txBody>
          <a:bodyPr/>
          <a:lstStyle/>
          <a:p>
            <a:fld id="{9CE29B4F-5BC5-421F-B0A9-77B2C46C04A9}" type="slidenum">
              <a:t>‹#›</a:t>
            </a:fld>
            <a:endParaRPr/>
          </a:p>
        </p:txBody>
      </p:sp>
      <p:sp>
        <p:nvSpPr>
          <p:cNvPr id="7" name="PlaceHolder 6"/>
          <p:cNvSpPr>
            <a:spLocks noGrp="1"/>
          </p:cNvSpPr>
          <p:nvPr>
            <p:ph type="dt" idx="13"/>
          </p:nvPr>
        </p:nvSpPr>
        <p:spPr/>
        <p:txBody>
          <a:body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97"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3" name="PlaceHolder 2"/>
          <p:cNvSpPr>
            <a:spLocks noGrp="1"/>
          </p:cNvSpPr>
          <p:nvPr>
            <p:ph type="ftr" idx="14"/>
          </p:nvPr>
        </p:nvSpPr>
        <p:spPr/>
        <p:txBody>
          <a:bodyPr/>
          <a:lstStyle/>
          <a:p>
            <a:r>
              <a:t>Footer</a:t>
            </a:r>
          </a:p>
        </p:txBody>
      </p:sp>
      <p:sp>
        <p:nvSpPr>
          <p:cNvPr id="4" name="PlaceHolder 3"/>
          <p:cNvSpPr>
            <a:spLocks noGrp="1"/>
          </p:cNvSpPr>
          <p:nvPr>
            <p:ph type="sldNum" idx="15"/>
          </p:nvPr>
        </p:nvSpPr>
        <p:spPr/>
        <p:txBody>
          <a:bodyPr/>
          <a:lstStyle/>
          <a:p>
            <a:fld id="{70140201-249A-45DC-B194-AABDC0FB96C6}" type="slidenum">
              <a:t>‹#›</a:t>
            </a:fld>
            <a:endParaRPr/>
          </a:p>
        </p:txBody>
      </p:sp>
      <p:sp>
        <p:nvSpPr>
          <p:cNvPr id="5" name="PlaceHolder 4"/>
          <p:cNvSpPr>
            <a:spLocks noGrp="1"/>
          </p:cNvSpPr>
          <p:nvPr>
            <p:ph type="dt" idx="13"/>
          </p:nvPr>
        </p:nvSpPr>
        <p:spPr/>
        <p:txBody>
          <a:body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98" name="PlaceHolder 1"/>
          <p:cNvSpPr>
            <a:spLocks noGrp="1"/>
          </p:cNvSpPr>
          <p:nvPr>
            <p:ph type="subTitle"/>
          </p:nvPr>
        </p:nvSpPr>
        <p:spPr>
          <a:xfrm>
            <a:off x="457200" y="152280"/>
            <a:ext cx="8229240" cy="4592160"/>
          </a:xfrm>
          <a:prstGeom prst="rect">
            <a:avLst/>
          </a:prstGeom>
          <a:noFill/>
          <a:ln w="0">
            <a:noFill/>
          </a:ln>
        </p:spPr>
        <p:txBody>
          <a:bodyPr lIns="0" tIns="0" rIns="0" bIns="0" anchor="ctr">
            <a:noAutofit/>
          </a:bodyPr>
          <a:lstStyle/>
          <a:p>
            <a:pPr algn="ctr"/>
            <a:endParaRPr lang="ru-RU" sz="3200" b="0" strike="noStrike" spc="-1">
              <a:solidFill>
                <a:srgbClr val="000000"/>
              </a:solidFill>
              <a:latin typeface="Arial"/>
            </a:endParaRPr>
          </a:p>
        </p:txBody>
      </p:sp>
      <p:sp>
        <p:nvSpPr>
          <p:cNvPr id="3" name="PlaceHolder 2"/>
          <p:cNvSpPr>
            <a:spLocks noGrp="1"/>
          </p:cNvSpPr>
          <p:nvPr>
            <p:ph type="ftr" idx="14"/>
          </p:nvPr>
        </p:nvSpPr>
        <p:spPr/>
        <p:txBody>
          <a:bodyPr/>
          <a:lstStyle/>
          <a:p>
            <a:r>
              <a:t>Footer</a:t>
            </a:r>
          </a:p>
        </p:txBody>
      </p:sp>
      <p:sp>
        <p:nvSpPr>
          <p:cNvPr id="4" name="PlaceHolder 3"/>
          <p:cNvSpPr>
            <a:spLocks noGrp="1"/>
          </p:cNvSpPr>
          <p:nvPr>
            <p:ph type="sldNum" idx="15"/>
          </p:nvPr>
        </p:nvSpPr>
        <p:spPr/>
        <p:txBody>
          <a:bodyPr/>
          <a:lstStyle/>
          <a:p>
            <a:fld id="{8B9C005B-5C25-4BCB-B6F9-9BBF558986DC}" type="slidenum">
              <a:t>‹#›</a:t>
            </a:fld>
            <a:endParaRPr/>
          </a:p>
        </p:txBody>
      </p:sp>
      <p:sp>
        <p:nvSpPr>
          <p:cNvPr id="5" name="PlaceHolder 4"/>
          <p:cNvSpPr>
            <a:spLocks noGrp="1"/>
          </p:cNvSpPr>
          <p:nvPr>
            <p:ph type="dt" idx="13"/>
          </p:nvPr>
        </p:nvSpPr>
        <p:spPr/>
        <p:txBody>
          <a:body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200" name="PlaceHolder 2"/>
          <p:cNvSpPr>
            <a:spLocks noGrp="1"/>
          </p:cNvSpPr>
          <p:nvPr>
            <p:ph/>
          </p:nvPr>
        </p:nvSpPr>
        <p:spPr>
          <a:xfrm>
            <a:off x="457200" y="12193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201" name="PlaceHolder 3"/>
          <p:cNvSpPr>
            <a:spLocks noGrp="1"/>
          </p:cNvSpPr>
          <p:nvPr>
            <p:ph/>
          </p:nvPr>
        </p:nvSpPr>
        <p:spPr>
          <a:xfrm>
            <a:off x="4674240" y="1219320"/>
            <a:ext cx="4015800" cy="493740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202" name="PlaceHolder 4"/>
          <p:cNvSpPr>
            <a:spLocks noGrp="1"/>
          </p:cNvSpPr>
          <p:nvPr>
            <p:ph/>
          </p:nvPr>
        </p:nvSpPr>
        <p:spPr>
          <a:xfrm>
            <a:off x="457200" y="37987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6" name="PlaceHolder 5"/>
          <p:cNvSpPr>
            <a:spLocks noGrp="1"/>
          </p:cNvSpPr>
          <p:nvPr>
            <p:ph type="ftr" idx="14"/>
          </p:nvPr>
        </p:nvSpPr>
        <p:spPr/>
        <p:txBody>
          <a:bodyPr/>
          <a:lstStyle/>
          <a:p>
            <a:r>
              <a:t>Footer</a:t>
            </a:r>
          </a:p>
        </p:txBody>
      </p:sp>
      <p:sp>
        <p:nvSpPr>
          <p:cNvPr id="7" name="PlaceHolder 6"/>
          <p:cNvSpPr>
            <a:spLocks noGrp="1"/>
          </p:cNvSpPr>
          <p:nvPr>
            <p:ph type="sldNum" idx="15"/>
          </p:nvPr>
        </p:nvSpPr>
        <p:spPr/>
        <p:txBody>
          <a:bodyPr/>
          <a:lstStyle/>
          <a:p>
            <a:fld id="{4C5A6645-193C-412C-86F8-4B26F7138DCA}" type="slidenum">
              <a:t>‹#›</a:t>
            </a:fld>
            <a:endParaRPr/>
          </a:p>
        </p:txBody>
      </p:sp>
      <p:sp>
        <p:nvSpPr>
          <p:cNvPr id="8" name="PlaceHolder 7"/>
          <p:cNvSpPr>
            <a:spLocks noGrp="1"/>
          </p:cNvSpPr>
          <p:nvPr>
            <p:ph type="dt" idx="13"/>
          </p:nvPr>
        </p:nvSpPr>
        <p:spPr/>
        <p:txBody>
          <a:body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204" name="PlaceHolder 2"/>
          <p:cNvSpPr>
            <a:spLocks noGrp="1"/>
          </p:cNvSpPr>
          <p:nvPr>
            <p:ph/>
          </p:nvPr>
        </p:nvSpPr>
        <p:spPr>
          <a:xfrm>
            <a:off x="457200" y="1219320"/>
            <a:ext cx="4015800" cy="493740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205" name="PlaceHolder 3"/>
          <p:cNvSpPr>
            <a:spLocks noGrp="1"/>
          </p:cNvSpPr>
          <p:nvPr>
            <p:ph/>
          </p:nvPr>
        </p:nvSpPr>
        <p:spPr>
          <a:xfrm>
            <a:off x="4674240" y="12193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206" name="PlaceHolder 4"/>
          <p:cNvSpPr>
            <a:spLocks noGrp="1"/>
          </p:cNvSpPr>
          <p:nvPr>
            <p:ph/>
          </p:nvPr>
        </p:nvSpPr>
        <p:spPr>
          <a:xfrm>
            <a:off x="4674240" y="37987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6" name="PlaceHolder 5"/>
          <p:cNvSpPr>
            <a:spLocks noGrp="1"/>
          </p:cNvSpPr>
          <p:nvPr>
            <p:ph type="ftr" idx="14"/>
          </p:nvPr>
        </p:nvSpPr>
        <p:spPr/>
        <p:txBody>
          <a:bodyPr/>
          <a:lstStyle/>
          <a:p>
            <a:r>
              <a:t>Footer</a:t>
            </a:r>
          </a:p>
        </p:txBody>
      </p:sp>
      <p:sp>
        <p:nvSpPr>
          <p:cNvPr id="7" name="PlaceHolder 6"/>
          <p:cNvSpPr>
            <a:spLocks noGrp="1"/>
          </p:cNvSpPr>
          <p:nvPr>
            <p:ph type="sldNum" idx="15"/>
          </p:nvPr>
        </p:nvSpPr>
        <p:spPr/>
        <p:txBody>
          <a:bodyPr/>
          <a:lstStyle/>
          <a:p>
            <a:fld id="{40CFF3FE-CDC9-4563-8DB9-59E6F16CD705}" type="slidenum">
              <a:t>‹#›</a:t>
            </a:fld>
            <a:endParaRPr/>
          </a:p>
        </p:txBody>
      </p:sp>
      <p:sp>
        <p:nvSpPr>
          <p:cNvPr id="8" name="PlaceHolder 7"/>
          <p:cNvSpPr>
            <a:spLocks noGrp="1"/>
          </p:cNvSpPr>
          <p:nvPr>
            <p:ph type="dt" idx="13"/>
          </p:nvPr>
        </p:nvSpPr>
        <p:spPr/>
        <p:txBody>
          <a:body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7"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208" name="PlaceHolder 2"/>
          <p:cNvSpPr>
            <a:spLocks noGrp="1"/>
          </p:cNvSpPr>
          <p:nvPr>
            <p:ph/>
          </p:nvPr>
        </p:nvSpPr>
        <p:spPr>
          <a:xfrm>
            <a:off x="457200" y="12193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209" name="PlaceHolder 3"/>
          <p:cNvSpPr>
            <a:spLocks noGrp="1"/>
          </p:cNvSpPr>
          <p:nvPr>
            <p:ph/>
          </p:nvPr>
        </p:nvSpPr>
        <p:spPr>
          <a:xfrm>
            <a:off x="4674240" y="12193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210" name="PlaceHolder 4"/>
          <p:cNvSpPr>
            <a:spLocks noGrp="1"/>
          </p:cNvSpPr>
          <p:nvPr>
            <p:ph/>
          </p:nvPr>
        </p:nvSpPr>
        <p:spPr>
          <a:xfrm>
            <a:off x="457200" y="3798720"/>
            <a:ext cx="822924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6" name="PlaceHolder 5"/>
          <p:cNvSpPr>
            <a:spLocks noGrp="1"/>
          </p:cNvSpPr>
          <p:nvPr>
            <p:ph type="ftr" idx="14"/>
          </p:nvPr>
        </p:nvSpPr>
        <p:spPr/>
        <p:txBody>
          <a:bodyPr/>
          <a:lstStyle/>
          <a:p>
            <a:r>
              <a:t>Footer</a:t>
            </a:r>
          </a:p>
        </p:txBody>
      </p:sp>
      <p:sp>
        <p:nvSpPr>
          <p:cNvPr id="7" name="PlaceHolder 6"/>
          <p:cNvSpPr>
            <a:spLocks noGrp="1"/>
          </p:cNvSpPr>
          <p:nvPr>
            <p:ph type="sldNum" idx="15"/>
          </p:nvPr>
        </p:nvSpPr>
        <p:spPr/>
        <p:txBody>
          <a:bodyPr/>
          <a:lstStyle/>
          <a:p>
            <a:fld id="{D502CD62-7825-4E02-A540-DE5050099DA1}" type="slidenum">
              <a:t>‹#›</a:t>
            </a:fld>
            <a:endParaRPr/>
          </a:p>
        </p:txBody>
      </p:sp>
      <p:sp>
        <p:nvSpPr>
          <p:cNvPr id="8" name="PlaceHolder 7"/>
          <p:cNvSpPr>
            <a:spLocks noGrp="1"/>
          </p:cNvSpPr>
          <p:nvPr>
            <p:ph type="dt" idx="13"/>
          </p:nvPr>
        </p:nvSpPr>
        <p:spPr/>
        <p:txBody>
          <a:body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11"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212" name="PlaceHolder 2"/>
          <p:cNvSpPr>
            <a:spLocks noGrp="1"/>
          </p:cNvSpPr>
          <p:nvPr>
            <p:ph/>
          </p:nvPr>
        </p:nvSpPr>
        <p:spPr>
          <a:xfrm>
            <a:off x="457200" y="1219320"/>
            <a:ext cx="822924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213" name="PlaceHolder 3"/>
          <p:cNvSpPr>
            <a:spLocks noGrp="1"/>
          </p:cNvSpPr>
          <p:nvPr>
            <p:ph/>
          </p:nvPr>
        </p:nvSpPr>
        <p:spPr>
          <a:xfrm>
            <a:off x="457200" y="3798720"/>
            <a:ext cx="822924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5" name="PlaceHolder 4"/>
          <p:cNvSpPr>
            <a:spLocks noGrp="1"/>
          </p:cNvSpPr>
          <p:nvPr>
            <p:ph type="ftr" idx="14"/>
          </p:nvPr>
        </p:nvSpPr>
        <p:spPr/>
        <p:txBody>
          <a:bodyPr/>
          <a:lstStyle/>
          <a:p>
            <a:r>
              <a:t>Footer</a:t>
            </a:r>
          </a:p>
        </p:txBody>
      </p:sp>
      <p:sp>
        <p:nvSpPr>
          <p:cNvPr id="6" name="PlaceHolder 5"/>
          <p:cNvSpPr>
            <a:spLocks noGrp="1"/>
          </p:cNvSpPr>
          <p:nvPr>
            <p:ph type="sldNum" idx="15"/>
          </p:nvPr>
        </p:nvSpPr>
        <p:spPr/>
        <p:txBody>
          <a:bodyPr/>
          <a:lstStyle/>
          <a:p>
            <a:fld id="{C93BEFE7-F4F8-4AFB-A8E2-7A9E7F934871}" type="slidenum">
              <a:t>‹#›</a:t>
            </a:fld>
            <a:endParaRPr/>
          </a:p>
        </p:txBody>
      </p:sp>
      <p:sp>
        <p:nvSpPr>
          <p:cNvPr id="7" name="PlaceHolder 6"/>
          <p:cNvSpPr>
            <a:spLocks noGrp="1"/>
          </p:cNvSpPr>
          <p:nvPr>
            <p:ph type="dt" idx="13"/>
          </p:nvPr>
        </p:nvSpPr>
        <p:spPr/>
        <p:txBody>
          <a:body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14"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215" name="PlaceHolder 2"/>
          <p:cNvSpPr>
            <a:spLocks noGrp="1"/>
          </p:cNvSpPr>
          <p:nvPr>
            <p:ph/>
          </p:nvPr>
        </p:nvSpPr>
        <p:spPr>
          <a:xfrm>
            <a:off x="457200" y="12193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216" name="PlaceHolder 3"/>
          <p:cNvSpPr>
            <a:spLocks noGrp="1"/>
          </p:cNvSpPr>
          <p:nvPr>
            <p:ph/>
          </p:nvPr>
        </p:nvSpPr>
        <p:spPr>
          <a:xfrm>
            <a:off x="4674240" y="12193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217" name="PlaceHolder 4"/>
          <p:cNvSpPr>
            <a:spLocks noGrp="1"/>
          </p:cNvSpPr>
          <p:nvPr>
            <p:ph/>
          </p:nvPr>
        </p:nvSpPr>
        <p:spPr>
          <a:xfrm>
            <a:off x="457200" y="37987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218" name="PlaceHolder 5"/>
          <p:cNvSpPr>
            <a:spLocks noGrp="1"/>
          </p:cNvSpPr>
          <p:nvPr>
            <p:ph/>
          </p:nvPr>
        </p:nvSpPr>
        <p:spPr>
          <a:xfrm>
            <a:off x="4674240" y="37987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7" name="PlaceHolder 6"/>
          <p:cNvSpPr>
            <a:spLocks noGrp="1"/>
          </p:cNvSpPr>
          <p:nvPr>
            <p:ph type="ftr" idx="14"/>
          </p:nvPr>
        </p:nvSpPr>
        <p:spPr/>
        <p:txBody>
          <a:bodyPr/>
          <a:lstStyle/>
          <a:p>
            <a:r>
              <a:t>Footer</a:t>
            </a:r>
          </a:p>
        </p:txBody>
      </p:sp>
      <p:sp>
        <p:nvSpPr>
          <p:cNvPr id="8" name="PlaceHolder 7"/>
          <p:cNvSpPr>
            <a:spLocks noGrp="1"/>
          </p:cNvSpPr>
          <p:nvPr>
            <p:ph type="sldNum" idx="15"/>
          </p:nvPr>
        </p:nvSpPr>
        <p:spPr/>
        <p:txBody>
          <a:bodyPr/>
          <a:lstStyle/>
          <a:p>
            <a:fld id="{B71A10ED-9DCE-479D-AEFF-1EE9C5196363}" type="slidenum">
              <a:t>‹#›</a:t>
            </a:fld>
            <a:endParaRPr/>
          </a:p>
        </p:txBody>
      </p:sp>
      <p:sp>
        <p:nvSpPr>
          <p:cNvPr id="9" name="PlaceHolder 8"/>
          <p:cNvSpPr>
            <a:spLocks noGrp="1"/>
          </p:cNvSpPr>
          <p:nvPr>
            <p:ph type="dt" idx="13"/>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0" name="PlaceHolder 1"/>
          <p:cNvSpPr>
            <a:spLocks noGrp="1"/>
          </p:cNvSpPr>
          <p:nvPr>
            <p:ph type="subTitle"/>
          </p:nvPr>
        </p:nvSpPr>
        <p:spPr>
          <a:xfrm>
            <a:off x="457200" y="152280"/>
            <a:ext cx="8229240" cy="4592160"/>
          </a:xfrm>
          <a:prstGeom prst="rect">
            <a:avLst/>
          </a:prstGeom>
          <a:noFill/>
          <a:ln w="0">
            <a:noFill/>
          </a:ln>
        </p:spPr>
        <p:txBody>
          <a:bodyPr lIns="0" tIns="0" rIns="0" bIns="0" anchor="ctr">
            <a:noAutofit/>
          </a:bodyPr>
          <a:lstStyle/>
          <a:p>
            <a:pPr algn="ctr"/>
            <a:endParaRPr lang="ru-RU" sz="3200" b="0" strike="noStrike" spc="-1">
              <a:solidFill>
                <a:srgbClr val="000000"/>
              </a:solidFill>
              <a:latin typeface="Arial"/>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9504DE61-65CB-44B5-9EEA-CCB83F1A4022}" type="slidenum">
              <a:t>‹#›</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19"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220" name="PlaceHolder 2"/>
          <p:cNvSpPr>
            <a:spLocks noGrp="1"/>
          </p:cNvSpPr>
          <p:nvPr>
            <p:ph/>
          </p:nvPr>
        </p:nvSpPr>
        <p:spPr>
          <a:xfrm>
            <a:off x="457200" y="1219320"/>
            <a:ext cx="26496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221" name="PlaceHolder 3"/>
          <p:cNvSpPr>
            <a:spLocks noGrp="1"/>
          </p:cNvSpPr>
          <p:nvPr>
            <p:ph/>
          </p:nvPr>
        </p:nvSpPr>
        <p:spPr>
          <a:xfrm>
            <a:off x="3239640" y="1219320"/>
            <a:ext cx="26496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222" name="PlaceHolder 4"/>
          <p:cNvSpPr>
            <a:spLocks noGrp="1"/>
          </p:cNvSpPr>
          <p:nvPr>
            <p:ph/>
          </p:nvPr>
        </p:nvSpPr>
        <p:spPr>
          <a:xfrm>
            <a:off x="6022080" y="1219320"/>
            <a:ext cx="26496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223" name="PlaceHolder 5"/>
          <p:cNvSpPr>
            <a:spLocks noGrp="1"/>
          </p:cNvSpPr>
          <p:nvPr>
            <p:ph/>
          </p:nvPr>
        </p:nvSpPr>
        <p:spPr>
          <a:xfrm>
            <a:off x="457200" y="3798720"/>
            <a:ext cx="26496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224" name="PlaceHolder 6"/>
          <p:cNvSpPr>
            <a:spLocks noGrp="1"/>
          </p:cNvSpPr>
          <p:nvPr>
            <p:ph/>
          </p:nvPr>
        </p:nvSpPr>
        <p:spPr>
          <a:xfrm>
            <a:off x="3239640" y="3798720"/>
            <a:ext cx="26496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225" name="PlaceHolder 7"/>
          <p:cNvSpPr>
            <a:spLocks noGrp="1"/>
          </p:cNvSpPr>
          <p:nvPr>
            <p:ph/>
          </p:nvPr>
        </p:nvSpPr>
        <p:spPr>
          <a:xfrm>
            <a:off x="6022080" y="3798720"/>
            <a:ext cx="26496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9" name="PlaceHolder 8"/>
          <p:cNvSpPr>
            <a:spLocks noGrp="1"/>
          </p:cNvSpPr>
          <p:nvPr>
            <p:ph type="ftr" idx="14"/>
          </p:nvPr>
        </p:nvSpPr>
        <p:spPr/>
        <p:txBody>
          <a:bodyPr/>
          <a:lstStyle/>
          <a:p>
            <a:r>
              <a:t>Footer</a:t>
            </a:r>
          </a:p>
        </p:txBody>
      </p:sp>
      <p:sp>
        <p:nvSpPr>
          <p:cNvPr id="10" name="PlaceHolder 9"/>
          <p:cNvSpPr>
            <a:spLocks noGrp="1"/>
          </p:cNvSpPr>
          <p:nvPr>
            <p:ph type="sldNum" idx="15"/>
          </p:nvPr>
        </p:nvSpPr>
        <p:spPr/>
        <p:txBody>
          <a:bodyPr/>
          <a:lstStyle/>
          <a:p>
            <a:fld id="{D9D3C7DC-17B6-4EC3-91FA-8BD1EEE2FBDE}" type="slidenum">
              <a:t>‹#›</a:t>
            </a:fld>
            <a:endParaRPr/>
          </a:p>
        </p:txBody>
      </p:sp>
      <p:sp>
        <p:nvSpPr>
          <p:cNvPr id="11" name="PlaceHolder 10"/>
          <p:cNvSpPr>
            <a:spLocks noGrp="1"/>
          </p:cNvSpPr>
          <p:nvPr>
            <p:ph type="dt" idx="13"/>
          </p:nvPr>
        </p:nvSpPr>
        <p:spPr/>
        <p:txBody>
          <a:body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7"/>
          </p:nvPr>
        </p:nvSpPr>
        <p:spPr/>
        <p:txBody>
          <a:bodyPr/>
          <a:lstStyle/>
          <a:p>
            <a:r>
              <a:t>Footer</a:t>
            </a:r>
          </a:p>
        </p:txBody>
      </p:sp>
      <p:sp>
        <p:nvSpPr>
          <p:cNvPr id="3" name="PlaceHolder 2"/>
          <p:cNvSpPr>
            <a:spLocks noGrp="1"/>
          </p:cNvSpPr>
          <p:nvPr>
            <p:ph type="sldNum" idx="18"/>
          </p:nvPr>
        </p:nvSpPr>
        <p:spPr/>
        <p:txBody>
          <a:bodyPr/>
          <a:lstStyle/>
          <a:p>
            <a:fld id="{8FEC8BC7-B4BE-43B0-AD3B-09830F94063F}" type="slidenum">
              <a:t>‹#›</a:t>
            </a:fld>
            <a:endParaRPr/>
          </a:p>
        </p:txBody>
      </p:sp>
      <p:sp>
        <p:nvSpPr>
          <p:cNvPr id="4" name="PlaceHolder 3"/>
          <p:cNvSpPr>
            <a:spLocks noGrp="1"/>
          </p:cNvSpPr>
          <p:nvPr>
            <p:ph type="dt" idx="16"/>
          </p:nvPr>
        </p:nvSpPr>
        <p:spPr/>
        <p:txBody>
          <a:body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37"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238" name="PlaceHolder 2"/>
          <p:cNvSpPr>
            <a:spLocks noGrp="1"/>
          </p:cNvSpPr>
          <p:nvPr>
            <p:ph type="subTitle"/>
          </p:nvPr>
        </p:nvSpPr>
        <p:spPr>
          <a:xfrm>
            <a:off x="457200" y="1219320"/>
            <a:ext cx="8229240" cy="4937400"/>
          </a:xfrm>
          <a:prstGeom prst="rect">
            <a:avLst/>
          </a:prstGeom>
          <a:noFill/>
          <a:ln w="0">
            <a:noFill/>
          </a:ln>
        </p:spPr>
        <p:txBody>
          <a:bodyPr lIns="0" tIns="0" rIns="0" bIns="0" anchor="ctr">
            <a:noAutofit/>
          </a:bodyPr>
          <a:lstStyle/>
          <a:p>
            <a:pPr indent="0" algn="ctr">
              <a:buNone/>
            </a:pPr>
            <a:endParaRPr lang="ru-RU" sz="3200" b="0" strike="noStrike" spc="-1">
              <a:solidFill>
                <a:srgbClr val="000000"/>
              </a:solidFill>
              <a:latin typeface="Arial"/>
            </a:endParaRPr>
          </a:p>
        </p:txBody>
      </p:sp>
      <p:sp>
        <p:nvSpPr>
          <p:cNvPr id="4" name="PlaceHolder 3"/>
          <p:cNvSpPr>
            <a:spLocks noGrp="1"/>
          </p:cNvSpPr>
          <p:nvPr>
            <p:ph type="ftr" idx="17"/>
          </p:nvPr>
        </p:nvSpPr>
        <p:spPr/>
        <p:txBody>
          <a:bodyPr/>
          <a:lstStyle/>
          <a:p>
            <a:r>
              <a:t>Footer</a:t>
            </a:r>
          </a:p>
        </p:txBody>
      </p:sp>
      <p:sp>
        <p:nvSpPr>
          <p:cNvPr id="5" name="PlaceHolder 4"/>
          <p:cNvSpPr>
            <a:spLocks noGrp="1"/>
          </p:cNvSpPr>
          <p:nvPr>
            <p:ph type="sldNum" idx="18"/>
          </p:nvPr>
        </p:nvSpPr>
        <p:spPr/>
        <p:txBody>
          <a:bodyPr/>
          <a:lstStyle/>
          <a:p>
            <a:fld id="{7762D15F-7BBC-4720-A7EE-212828CB0233}" type="slidenum">
              <a:t>‹#›</a:t>
            </a:fld>
            <a:endParaRPr/>
          </a:p>
        </p:txBody>
      </p:sp>
      <p:sp>
        <p:nvSpPr>
          <p:cNvPr id="6" name="PlaceHolder 5"/>
          <p:cNvSpPr>
            <a:spLocks noGrp="1"/>
          </p:cNvSpPr>
          <p:nvPr>
            <p:ph type="dt" idx="16"/>
          </p:nvPr>
        </p:nvSpPr>
        <p:spPr/>
        <p:txBody>
          <a:body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39"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240" name="PlaceHolder 2"/>
          <p:cNvSpPr>
            <a:spLocks noGrp="1"/>
          </p:cNvSpPr>
          <p:nvPr>
            <p:ph/>
          </p:nvPr>
        </p:nvSpPr>
        <p:spPr>
          <a:xfrm>
            <a:off x="457200" y="1219320"/>
            <a:ext cx="8229240" cy="493740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4" name="PlaceHolder 3"/>
          <p:cNvSpPr>
            <a:spLocks noGrp="1"/>
          </p:cNvSpPr>
          <p:nvPr>
            <p:ph type="ftr" idx="17"/>
          </p:nvPr>
        </p:nvSpPr>
        <p:spPr/>
        <p:txBody>
          <a:bodyPr/>
          <a:lstStyle/>
          <a:p>
            <a:r>
              <a:t>Footer</a:t>
            </a:r>
          </a:p>
        </p:txBody>
      </p:sp>
      <p:sp>
        <p:nvSpPr>
          <p:cNvPr id="5" name="PlaceHolder 4"/>
          <p:cNvSpPr>
            <a:spLocks noGrp="1"/>
          </p:cNvSpPr>
          <p:nvPr>
            <p:ph type="sldNum" idx="18"/>
          </p:nvPr>
        </p:nvSpPr>
        <p:spPr/>
        <p:txBody>
          <a:bodyPr/>
          <a:lstStyle/>
          <a:p>
            <a:fld id="{03A368AC-3129-4B9B-9FDA-17A4A1879870}" type="slidenum">
              <a:t>‹#›</a:t>
            </a:fld>
            <a:endParaRPr/>
          </a:p>
        </p:txBody>
      </p:sp>
      <p:sp>
        <p:nvSpPr>
          <p:cNvPr id="6" name="PlaceHolder 5"/>
          <p:cNvSpPr>
            <a:spLocks noGrp="1"/>
          </p:cNvSpPr>
          <p:nvPr>
            <p:ph type="dt" idx="16"/>
          </p:nvPr>
        </p:nvSpPr>
        <p:spPr/>
        <p:txBody>
          <a:body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41"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242" name="PlaceHolder 2"/>
          <p:cNvSpPr>
            <a:spLocks noGrp="1"/>
          </p:cNvSpPr>
          <p:nvPr>
            <p:ph/>
          </p:nvPr>
        </p:nvSpPr>
        <p:spPr>
          <a:xfrm>
            <a:off x="457200" y="1219320"/>
            <a:ext cx="4015800" cy="493740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243" name="PlaceHolder 3"/>
          <p:cNvSpPr>
            <a:spLocks noGrp="1"/>
          </p:cNvSpPr>
          <p:nvPr>
            <p:ph/>
          </p:nvPr>
        </p:nvSpPr>
        <p:spPr>
          <a:xfrm>
            <a:off x="4674240" y="1219320"/>
            <a:ext cx="4015800" cy="493740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5" name="PlaceHolder 4"/>
          <p:cNvSpPr>
            <a:spLocks noGrp="1"/>
          </p:cNvSpPr>
          <p:nvPr>
            <p:ph type="ftr" idx="17"/>
          </p:nvPr>
        </p:nvSpPr>
        <p:spPr/>
        <p:txBody>
          <a:bodyPr/>
          <a:lstStyle/>
          <a:p>
            <a:r>
              <a:t>Footer</a:t>
            </a:r>
          </a:p>
        </p:txBody>
      </p:sp>
      <p:sp>
        <p:nvSpPr>
          <p:cNvPr id="6" name="PlaceHolder 5"/>
          <p:cNvSpPr>
            <a:spLocks noGrp="1"/>
          </p:cNvSpPr>
          <p:nvPr>
            <p:ph type="sldNum" idx="18"/>
          </p:nvPr>
        </p:nvSpPr>
        <p:spPr/>
        <p:txBody>
          <a:bodyPr/>
          <a:lstStyle/>
          <a:p>
            <a:fld id="{D392E310-773F-472D-9B62-CE71A0970CB5}" type="slidenum">
              <a:t>‹#›</a:t>
            </a:fld>
            <a:endParaRPr/>
          </a:p>
        </p:txBody>
      </p:sp>
      <p:sp>
        <p:nvSpPr>
          <p:cNvPr id="7" name="PlaceHolder 6"/>
          <p:cNvSpPr>
            <a:spLocks noGrp="1"/>
          </p:cNvSpPr>
          <p:nvPr>
            <p:ph type="dt" idx="16"/>
          </p:nvPr>
        </p:nvSpPr>
        <p:spPr/>
        <p:txBody>
          <a:body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44"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3" name="PlaceHolder 2"/>
          <p:cNvSpPr>
            <a:spLocks noGrp="1"/>
          </p:cNvSpPr>
          <p:nvPr>
            <p:ph type="ftr" idx="17"/>
          </p:nvPr>
        </p:nvSpPr>
        <p:spPr/>
        <p:txBody>
          <a:bodyPr/>
          <a:lstStyle/>
          <a:p>
            <a:r>
              <a:t>Footer</a:t>
            </a:r>
          </a:p>
        </p:txBody>
      </p:sp>
      <p:sp>
        <p:nvSpPr>
          <p:cNvPr id="4" name="PlaceHolder 3"/>
          <p:cNvSpPr>
            <a:spLocks noGrp="1"/>
          </p:cNvSpPr>
          <p:nvPr>
            <p:ph type="sldNum" idx="18"/>
          </p:nvPr>
        </p:nvSpPr>
        <p:spPr/>
        <p:txBody>
          <a:bodyPr/>
          <a:lstStyle/>
          <a:p>
            <a:fld id="{D22DA2A6-8C48-4175-9E09-BB83C5A28F3A}" type="slidenum">
              <a:t>‹#›</a:t>
            </a:fld>
            <a:endParaRPr/>
          </a:p>
        </p:txBody>
      </p:sp>
      <p:sp>
        <p:nvSpPr>
          <p:cNvPr id="5" name="PlaceHolder 4"/>
          <p:cNvSpPr>
            <a:spLocks noGrp="1"/>
          </p:cNvSpPr>
          <p:nvPr>
            <p:ph type="dt" idx="16"/>
          </p:nvPr>
        </p:nvSpPr>
        <p:spPr/>
        <p:txBody>
          <a:body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45" name="PlaceHolder 1"/>
          <p:cNvSpPr>
            <a:spLocks noGrp="1"/>
          </p:cNvSpPr>
          <p:nvPr>
            <p:ph type="subTitle"/>
          </p:nvPr>
        </p:nvSpPr>
        <p:spPr>
          <a:xfrm>
            <a:off x="457200" y="152280"/>
            <a:ext cx="8229240" cy="4592160"/>
          </a:xfrm>
          <a:prstGeom prst="rect">
            <a:avLst/>
          </a:prstGeom>
          <a:noFill/>
          <a:ln w="0">
            <a:noFill/>
          </a:ln>
        </p:spPr>
        <p:txBody>
          <a:bodyPr lIns="0" tIns="0" rIns="0" bIns="0" anchor="ctr">
            <a:noAutofit/>
          </a:bodyPr>
          <a:lstStyle/>
          <a:p>
            <a:pPr algn="ctr"/>
            <a:endParaRPr lang="ru-RU" sz="3200" b="0" strike="noStrike" spc="-1">
              <a:solidFill>
                <a:srgbClr val="000000"/>
              </a:solidFill>
              <a:latin typeface="Arial"/>
            </a:endParaRPr>
          </a:p>
        </p:txBody>
      </p:sp>
      <p:sp>
        <p:nvSpPr>
          <p:cNvPr id="3" name="PlaceHolder 2"/>
          <p:cNvSpPr>
            <a:spLocks noGrp="1"/>
          </p:cNvSpPr>
          <p:nvPr>
            <p:ph type="ftr" idx="17"/>
          </p:nvPr>
        </p:nvSpPr>
        <p:spPr/>
        <p:txBody>
          <a:bodyPr/>
          <a:lstStyle/>
          <a:p>
            <a:r>
              <a:t>Footer</a:t>
            </a:r>
          </a:p>
        </p:txBody>
      </p:sp>
      <p:sp>
        <p:nvSpPr>
          <p:cNvPr id="4" name="PlaceHolder 3"/>
          <p:cNvSpPr>
            <a:spLocks noGrp="1"/>
          </p:cNvSpPr>
          <p:nvPr>
            <p:ph type="sldNum" idx="18"/>
          </p:nvPr>
        </p:nvSpPr>
        <p:spPr/>
        <p:txBody>
          <a:bodyPr/>
          <a:lstStyle/>
          <a:p>
            <a:fld id="{B37A4EA7-559F-45CE-97F0-62D31E1DBE1A}" type="slidenum">
              <a:t>‹#›</a:t>
            </a:fld>
            <a:endParaRPr/>
          </a:p>
        </p:txBody>
      </p:sp>
      <p:sp>
        <p:nvSpPr>
          <p:cNvPr id="5" name="PlaceHolder 4"/>
          <p:cNvSpPr>
            <a:spLocks noGrp="1"/>
          </p:cNvSpPr>
          <p:nvPr>
            <p:ph type="dt" idx="16"/>
          </p:nvPr>
        </p:nvSpPr>
        <p:spPr/>
        <p:txBody>
          <a:body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46"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247" name="PlaceHolder 2"/>
          <p:cNvSpPr>
            <a:spLocks noGrp="1"/>
          </p:cNvSpPr>
          <p:nvPr>
            <p:ph/>
          </p:nvPr>
        </p:nvSpPr>
        <p:spPr>
          <a:xfrm>
            <a:off x="457200" y="12193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248" name="PlaceHolder 3"/>
          <p:cNvSpPr>
            <a:spLocks noGrp="1"/>
          </p:cNvSpPr>
          <p:nvPr>
            <p:ph/>
          </p:nvPr>
        </p:nvSpPr>
        <p:spPr>
          <a:xfrm>
            <a:off x="4674240" y="1219320"/>
            <a:ext cx="4015800" cy="493740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249" name="PlaceHolder 4"/>
          <p:cNvSpPr>
            <a:spLocks noGrp="1"/>
          </p:cNvSpPr>
          <p:nvPr>
            <p:ph/>
          </p:nvPr>
        </p:nvSpPr>
        <p:spPr>
          <a:xfrm>
            <a:off x="457200" y="37987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6" name="PlaceHolder 5"/>
          <p:cNvSpPr>
            <a:spLocks noGrp="1"/>
          </p:cNvSpPr>
          <p:nvPr>
            <p:ph type="ftr" idx="17"/>
          </p:nvPr>
        </p:nvSpPr>
        <p:spPr/>
        <p:txBody>
          <a:bodyPr/>
          <a:lstStyle/>
          <a:p>
            <a:r>
              <a:t>Footer</a:t>
            </a:r>
          </a:p>
        </p:txBody>
      </p:sp>
      <p:sp>
        <p:nvSpPr>
          <p:cNvPr id="7" name="PlaceHolder 6"/>
          <p:cNvSpPr>
            <a:spLocks noGrp="1"/>
          </p:cNvSpPr>
          <p:nvPr>
            <p:ph type="sldNum" idx="18"/>
          </p:nvPr>
        </p:nvSpPr>
        <p:spPr/>
        <p:txBody>
          <a:bodyPr/>
          <a:lstStyle/>
          <a:p>
            <a:fld id="{841C0CE6-5587-4F35-AA94-26EB2462748E}" type="slidenum">
              <a:t>‹#›</a:t>
            </a:fld>
            <a:endParaRPr/>
          </a:p>
        </p:txBody>
      </p:sp>
      <p:sp>
        <p:nvSpPr>
          <p:cNvPr id="8" name="PlaceHolder 7"/>
          <p:cNvSpPr>
            <a:spLocks noGrp="1"/>
          </p:cNvSpPr>
          <p:nvPr>
            <p:ph type="dt" idx="16"/>
          </p:nvPr>
        </p:nvSpPr>
        <p:spPr/>
        <p:txBody>
          <a:body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50"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251" name="PlaceHolder 2"/>
          <p:cNvSpPr>
            <a:spLocks noGrp="1"/>
          </p:cNvSpPr>
          <p:nvPr>
            <p:ph/>
          </p:nvPr>
        </p:nvSpPr>
        <p:spPr>
          <a:xfrm>
            <a:off x="457200" y="1219320"/>
            <a:ext cx="4015800" cy="493740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252" name="PlaceHolder 3"/>
          <p:cNvSpPr>
            <a:spLocks noGrp="1"/>
          </p:cNvSpPr>
          <p:nvPr>
            <p:ph/>
          </p:nvPr>
        </p:nvSpPr>
        <p:spPr>
          <a:xfrm>
            <a:off x="4674240" y="12193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253" name="PlaceHolder 4"/>
          <p:cNvSpPr>
            <a:spLocks noGrp="1"/>
          </p:cNvSpPr>
          <p:nvPr>
            <p:ph/>
          </p:nvPr>
        </p:nvSpPr>
        <p:spPr>
          <a:xfrm>
            <a:off x="4674240" y="37987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6" name="PlaceHolder 5"/>
          <p:cNvSpPr>
            <a:spLocks noGrp="1"/>
          </p:cNvSpPr>
          <p:nvPr>
            <p:ph type="ftr" idx="17"/>
          </p:nvPr>
        </p:nvSpPr>
        <p:spPr/>
        <p:txBody>
          <a:bodyPr/>
          <a:lstStyle/>
          <a:p>
            <a:r>
              <a:t>Footer</a:t>
            </a:r>
          </a:p>
        </p:txBody>
      </p:sp>
      <p:sp>
        <p:nvSpPr>
          <p:cNvPr id="7" name="PlaceHolder 6"/>
          <p:cNvSpPr>
            <a:spLocks noGrp="1"/>
          </p:cNvSpPr>
          <p:nvPr>
            <p:ph type="sldNum" idx="18"/>
          </p:nvPr>
        </p:nvSpPr>
        <p:spPr/>
        <p:txBody>
          <a:bodyPr/>
          <a:lstStyle/>
          <a:p>
            <a:fld id="{142B10A9-2FDD-422F-B113-EF5DA046B834}" type="slidenum">
              <a:t>‹#›</a:t>
            </a:fld>
            <a:endParaRPr/>
          </a:p>
        </p:txBody>
      </p:sp>
      <p:sp>
        <p:nvSpPr>
          <p:cNvPr id="8" name="PlaceHolder 7"/>
          <p:cNvSpPr>
            <a:spLocks noGrp="1"/>
          </p:cNvSpPr>
          <p:nvPr>
            <p:ph type="dt" idx="16"/>
          </p:nvPr>
        </p:nvSpPr>
        <p:spPr/>
        <p:txBody>
          <a:body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54"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255" name="PlaceHolder 2"/>
          <p:cNvSpPr>
            <a:spLocks noGrp="1"/>
          </p:cNvSpPr>
          <p:nvPr>
            <p:ph/>
          </p:nvPr>
        </p:nvSpPr>
        <p:spPr>
          <a:xfrm>
            <a:off x="457200" y="12193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256" name="PlaceHolder 3"/>
          <p:cNvSpPr>
            <a:spLocks noGrp="1"/>
          </p:cNvSpPr>
          <p:nvPr>
            <p:ph/>
          </p:nvPr>
        </p:nvSpPr>
        <p:spPr>
          <a:xfrm>
            <a:off x="4674240" y="12193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257" name="PlaceHolder 4"/>
          <p:cNvSpPr>
            <a:spLocks noGrp="1"/>
          </p:cNvSpPr>
          <p:nvPr>
            <p:ph/>
          </p:nvPr>
        </p:nvSpPr>
        <p:spPr>
          <a:xfrm>
            <a:off x="457200" y="3798720"/>
            <a:ext cx="822924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6" name="PlaceHolder 5"/>
          <p:cNvSpPr>
            <a:spLocks noGrp="1"/>
          </p:cNvSpPr>
          <p:nvPr>
            <p:ph type="ftr" idx="17"/>
          </p:nvPr>
        </p:nvSpPr>
        <p:spPr/>
        <p:txBody>
          <a:bodyPr/>
          <a:lstStyle/>
          <a:p>
            <a:r>
              <a:t>Footer</a:t>
            </a:r>
          </a:p>
        </p:txBody>
      </p:sp>
      <p:sp>
        <p:nvSpPr>
          <p:cNvPr id="7" name="PlaceHolder 6"/>
          <p:cNvSpPr>
            <a:spLocks noGrp="1"/>
          </p:cNvSpPr>
          <p:nvPr>
            <p:ph type="sldNum" idx="18"/>
          </p:nvPr>
        </p:nvSpPr>
        <p:spPr/>
        <p:txBody>
          <a:bodyPr/>
          <a:lstStyle/>
          <a:p>
            <a:fld id="{E4E8E16E-1ECC-4DCC-A68D-B4F7C8FECD41}" type="slidenum">
              <a:t>‹#›</a:t>
            </a:fld>
            <a:endParaRPr/>
          </a:p>
        </p:txBody>
      </p:sp>
      <p:sp>
        <p:nvSpPr>
          <p:cNvPr id="8" name="PlaceHolder 7"/>
          <p:cNvSpPr>
            <a:spLocks noGrp="1"/>
          </p:cNvSpPr>
          <p:nvPr>
            <p:ph type="dt" idx="16"/>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22" name="PlaceHolder 2"/>
          <p:cNvSpPr>
            <a:spLocks noGrp="1"/>
          </p:cNvSpPr>
          <p:nvPr>
            <p:ph/>
          </p:nvPr>
        </p:nvSpPr>
        <p:spPr>
          <a:xfrm>
            <a:off x="457200" y="12193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23" name="PlaceHolder 3"/>
          <p:cNvSpPr>
            <a:spLocks noGrp="1"/>
          </p:cNvSpPr>
          <p:nvPr>
            <p:ph/>
          </p:nvPr>
        </p:nvSpPr>
        <p:spPr>
          <a:xfrm>
            <a:off x="4674240" y="1219320"/>
            <a:ext cx="4015800" cy="493740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24" name="PlaceHolder 4"/>
          <p:cNvSpPr>
            <a:spLocks noGrp="1"/>
          </p:cNvSpPr>
          <p:nvPr>
            <p:ph/>
          </p:nvPr>
        </p:nvSpPr>
        <p:spPr>
          <a:xfrm>
            <a:off x="457200" y="37987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EE3C8E92-F0E6-4FD5-B1A3-6CB83FF9DAE8}"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8"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259" name="PlaceHolder 2"/>
          <p:cNvSpPr>
            <a:spLocks noGrp="1"/>
          </p:cNvSpPr>
          <p:nvPr>
            <p:ph/>
          </p:nvPr>
        </p:nvSpPr>
        <p:spPr>
          <a:xfrm>
            <a:off x="457200" y="1219320"/>
            <a:ext cx="822924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260" name="PlaceHolder 3"/>
          <p:cNvSpPr>
            <a:spLocks noGrp="1"/>
          </p:cNvSpPr>
          <p:nvPr>
            <p:ph/>
          </p:nvPr>
        </p:nvSpPr>
        <p:spPr>
          <a:xfrm>
            <a:off x="457200" y="3798720"/>
            <a:ext cx="822924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5" name="PlaceHolder 4"/>
          <p:cNvSpPr>
            <a:spLocks noGrp="1"/>
          </p:cNvSpPr>
          <p:nvPr>
            <p:ph type="ftr" idx="17"/>
          </p:nvPr>
        </p:nvSpPr>
        <p:spPr/>
        <p:txBody>
          <a:bodyPr/>
          <a:lstStyle/>
          <a:p>
            <a:r>
              <a:t>Footer</a:t>
            </a:r>
          </a:p>
        </p:txBody>
      </p:sp>
      <p:sp>
        <p:nvSpPr>
          <p:cNvPr id="6" name="PlaceHolder 5"/>
          <p:cNvSpPr>
            <a:spLocks noGrp="1"/>
          </p:cNvSpPr>
          <p:nvPr>
            <p:ph type="sldNum" idx="18"/>
          </p:nvPr>
        </p:nvSpPr>
        <p:spPr/>
        <p:txBody>
          <a:bodyPr/>
          <a:lstStyle/>
          <a:p>
            <a:fld id="{0F78B3C0-47B9-4C9B-83BC-F5BC6D13D252}" type="slidenum">
              <a:t>‹#›</a:t>
            </a:fld>
            <a:endParaRPr/>
          </a:p>
        </p:txBody>
      </p:sp>
      <p:sp>
        <p:nvSpPr>
          <p:cNvPr id="7" name="PlaceHolder 6"/>
          <p:cNvSpPr>
            <a:spLocks noGrp="1"/>
          </p:cNvSpPr>
          <p:nvPr>
            <p:ph type="dt" idx="16"/>
          </p:nvPr>
        </p:nvSpPr>
        <p:spPr/>
        <p:txBody>
          <a:body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1"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262" name="PlaceHolder 2"/>
          <p:cNvSpPr>
            <a:spLocks noGrp="1"/>
          </p:cNvSpPr>
          <p:nvPr>
            <p:ph/>
          </p:nvPr>
        </p:nvSpPr>
        <p:spPr>
          <a:xfrm>
            <a:off x="457200" y="12193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263" name="PlaceHolder 3"/>
          <p:cNvSpPr>
            <a:spLocks noGrp="1"/>
          </p:cNvSpPr>
          <p:nvPr>
            <p:ph/>
          </p:nvPr>
        </p:nvSpPr>
        <p:spPr>
          <a:xfrm>
            <a:off x="4674240" y="12193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264" name="PlaceHolder 4"/>
          <p:cNvSpPr>
            <a:spLocks noGrp="1"/>
          </p:cNvSpPr>
          <p:nvPr>
            <p:ph/>
          </p:nvPr>
        </p:nvSpPr>
        <p:spPr>
          <a:xfrm>
            <a:off x="457200" y="37987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265" name="PlaceHolder 5"/>
          <p:cNvSpPr>
            <a:spLocks noGrp="1"/>
          </p:cNvSpPr>
          <p:nvPr>
            <p:ph/>
          </p:nvPr>
        </p:nvSpPr>
        <p:spPr>
          <a:xfrm>
            <a:off x="4674240" y="37987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7" name="PlaceHolder 6"/>
          <p:cNvSpPr>
            <a:spLocks noGrp="1"/>
          </p:cNvSpPr>
          <p:nvPr>
            <p:ph type="ftr" idx="17"/>
          </p:nvPr>
        </p:nvSpPr>
        <p:spPr/>
        <p:txBody>
          <a:bodyPr/>
          <a:lstStyle/>
          <a:p>
            <a:r>
              <a:t>Footer</a:t>
            </a:r>
          </a:p>
        </p:txBody>
      </p:sp>
      <p:sp>
        <p:nvSpPr>
          <p:cNvPr id="8" name="PlaceHolder 7"/>
          <p:cNvSpPr>
            <a:spLocks noGrp="1"/>
          </p:cNvSpPr>
          <p:nvPr>
            <p:ph type="sldNum" idx="18"/>
          </p:nvPr>
        </p:nvSpPr>
        <p:spPr/>
        <p:txBody>
          <a:bodyPr/>
          <a:lstStyle/>
          <a:p>
            <a:fld id="{24AEEDE7-586B-4BB5-BB9A-1A2F47D5DDCC}" type="slidenum">
              <a:t>‹#›</a:t>
            </a:fld>
            <a:endParaRPr/>
          </a:p>
        </p:txBody>
      </p:sp>
      <p:sp>
        <p:nvSpPr>
          <p:cNvPr id="9" name="PlaceHolder 8"/>
          <p:cNvSpPr>
            <a:spLocks noGrp="1"/>
          </p:cNvSpPr>
          <p:nvPr>
            <p:ph type="dt" idx="16"/>
          </p:nvPr>
        </p:nvSpPr>
        <p:spPr/>
        <p:txBody>
          <a:body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66"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267" name="PlaceHolder 2"/>
          <p:cNvSpPr>
            <a:spLocks noGrp="1"/>
          </p:cNvSpPr>
          <p:nvPr>
            <p:ph/>
          </p:nvPr>
        </p:nvSpPr>
        <p:spPr>
          <a:xfrm>
            <a:off x="457200" y="1219320"/>
            <a:ext cx="26496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268" name="PlaceHolder 3"/>
          <p:cNvSpPr>
            <a:spLocks noGrp="1"/>
          </p:cNvSpPr>
          <p:nvPr>
            <p:ph/>
          </p:nvPr>
        </p:nvSpPr>
        <p:spPr>
          <a:xfrm>
            <a:off x="3239640" y="1219320"/>
            <a:ext cx="26496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269" name="PlaceHolder 4"/>
          <p:cNvSpPr>
            <a:spLocks noGrp="1"/>
          </p:cNvSpPr>
          <p:nvPr>
            <p:ph/>
          </p:nvPr>
        </p:nvSpPr>
        <p:spPr>
          <a:xfrm>
            <a:off x="6022080" y="1219320"/>
            <a:ext cx="26496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270" name="PlaceHolder 5"/>
          <p:cNvSpPr>
            <a:spLocks noGrp="1"/>
          </p:cNvSpPr>
          <p:nvPr>
            <p:ph/>
          </p:nvPr>
        </p:nvSpPr>
        <p:spPr>
          <a:xfrm>
            <a:off x="457200" y="3798720"/>
            <a:ext cx="26496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271" name="PlaceHolder 6"/>
          <p:cNvSpPr>
            <a:spLocks noGrp="1"/>
          </p:cNvSpPr>
          <p:nvPr>
            <p:ph/>
          </p:nvPr>
        </p:nvSpPr>
        <p:spPr>
          <a:xfrm>
            <a:off x="3239640" y="3798720"/>
            <a:ext cx="26496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272" name="PlaceHolder 7"/>
          <p:cNvSpPr>
            <a:spLocks noGrp="1"/>
          </p:cNvSpPr>
          <p:nvPr>
            <p:ph/>
          </p:nvPr>
        </p:nvSpPr>
        <p:spPr>
          <a:xfrm>
            <a:off x="6022080" y="3798720"/>
            <a:ext cx="26496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9" name="PlaceHolder 8"/>
          <p:cNvSpPr>
            <a:spLocks noGrp="1"/>
          </p:cNvSpPr>
          <p:nvPr>
            <p:ph type="ftr" idx="17"/>
          </p:nvPr>
        </p:nvSpPr>
        <p:spPr/>
        <p:txBody>
          <a:bodyPr/>
          <a:lstStyle/>
          <a:p>
            <a:r>
              <a:t>Footer</a:t>
            </a:r>
          </a:p>
        </p:txBody>
      </p:sp>
      <p:sp>
        <p:nvSpPr>
          <p:cNvPr id="10" name="PlaceHolder 9"/>
          <p:cNvSpPr>
            <a:spLocks noGrp="1"/>
          </p:cNvSpPr>
          <p:nvPr>
            <p:ph type="sldNum" idx="18"/>
          </p:nvPr>
        </p:nvSpPr>
        <p:spPr/>
        <p:txBody>
          <a:bodyPr/>
          <a:lstStyle/>
          <a:p>
            <a:fld id="{E0875F3D-CDBA-4397-ADDA-79DCF27218AE}" type="slidenum">
              <a:t>‹#›</a:t>
            </a:fld>
            <a:endParaRPr/>
          </a:p>
        </p:txBody>
      </p:sp>
      <p:sp>
        <p:nvSpPr>
          <p:cNvPr id="11" name="PlaceHolder 10"/>
          <p:cNvSpPr>
            <a:spLocks noGrp="1"/>
          </p:cNvSpPr>
          <p:nvPr>
            <p:ph type="dt" idx="16"/>
          </p:nvPr>
        </p:nvSpPr>
        <p:spPr/>
        <p:txBody>
          <a:body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0"/>
          </p:nvPr>
        </p:nvSpPr>
        <p:spPr/>
        <p:txBody>
          <a:bodyPr/>
          <a:lstStyle/>
          <a:p>
            <a:r>
              <a:t>Footer</a:t>
            </a:r>
          </a:p>
        </p:txBody>
      </p:sp>
      <p:sp>
        <p:nvSpPr>
          <p:cNvPr id="3" name="PlaceHolder 2"/>
          <p:cNvSpPr>
            <a:spLocks noGrp="1"/>
          </p:cNvSpPr>
          <p:nvPr>
            <p:ph type="sldNum" idx="21"/>
          </p:nvPr>
        </p:nvSpPr>
        <p:spPr/>
        <p:txBody>
          <a:bodyPr/>
          <a:lstStyle/>
          <a:p>
            <a:fld id="{C7456576-DFE1-4D22-80F8-1E6AA865F241}" type="slidenum">
              <a:t>‹#›</a:t>
            </a:fld>
            <a:endParaRPr/>
          </a:p>
        </p:txBody>
      </p:sp>
      <p:sp>
        <p:nvSpPr>
          <p:cNvPr id="4" name="PlaceHolder 3"/>
          <p:cNvSpPr>
            <a:spLocks noGrp="1"/>
          </p:cNvSpPr>
          <p:nvPr>
            <p:ph type="dt" idx="19"/>
          </p:nvPr>
        </p:nvSpPr>
        <p:spPr/>
        <p:txBody>
          <a:body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81"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282" name="PlaceHolder 2"/>
          <p:cNvSpPr>
            <a:spLocks noGrp="1"/>
          </p:cNvSpPr>
          <p:nvPr>
            <p:ph type="subTitle"/>
          </p:nvPr>
        </p:nvSpPr>
        <p:spPr>
          <a:xfrm>
            <a:off x="457200" y="1219320"/>
            <a:ext cx="8229240" cy="4937400"/>
          </a:xfrm>
          <a:prstGeom prst="rect">
            <a:avLst/>
          </a:prstGeom>
          <a:noFill/>
          <a:ln w="0">
            <a:noFill/>
          </a:ln>
        </p:spPr>
        <p:txBody>
          <a:bodyPr lIns="0" tIns="0" rIns="0" bIns="0" anchor="ctr">
            <a:noAutofit/>
          </a:bodyPr>
          <a:lstStyle/>
          <a:p>
            <a:pPr indent="0" algn="ctr">
              <a:buNone/>
            </a:pPr>
            <a:endParaRPr lang="ru-RU" sz="3200" b="0" strike="noStrike" spc="-1">
              <a:solidFill>
                <a:srgbClr val="000000"/>
              </a:solidFill>
              <a:latin typeface="Arial"/>
            </a:endParaRPr>
          </a:p>
        </p:txBody>
      </p:sp>
      <p:sp>
        <p:nvSpPr>
          <p:cNvPr id="4" name="PlaceHolder 3"/>
          <p:cNvSpPr>
            <a:spLocks noGrp="1"/>
          </p:cNvSpPr>
          <p:nvPr>
            <p:ph type="ftr" idx="20"/>
          </p:nvPr>
        </p:nvSpPr>
        <p:spPr/>
        <p:txBody>
          <a:bodyPr/>
          <a:lstStyle/>
          <a:p>
            <a:r>
              <a:t>Footer</a:t>
            </a:r>
          </a:p>
        </p:txBody>
      </p:sp>
      <p:sp>
        <p:nvSpPr>
          <p:cNvPr id="5" name="PlaceHolder 4"/>
          <p:cNvSpPr>
            <a:spLocks noGrp="1"/>
          </p:cNvSpPr>
          <p:nvPr>
            <p:ph type="sldNum" idx="21"/>
          </p:nvPr>
        </p:nvSpPr>
        <p:spPr/>
        <p:txBody>
          <a:bodyPr/>
          <a:lstStyle/>
          <a:p>
            <a:fld id="{31D7F31A-5E18-460E-914F-0EF87CB5087D}" type="slidenum">
              <a:t>‹#›</a:t>
            </a:fld>
            <a:endParaRPr/>
          </a:p>
        </p:txBody>
      </p:sp>
      <p:sp>
        <p:nvSpPr>
          <p:cNvPr id="6" name="PlaceHolder 5"/>
          <p:cNvSpPr>
            <a:spLocks noGrp="1"/>
          </p:cNvSpPr>
          <p:nvPr>
            <p:ph type="dt" idx="19"/>
          </p:nvPr>
        </p:nvSpPr>
        <p:spPr/>
        <p:txBody>
          <a:body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83"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284" name="PlaceHolder 2"/>
          <p:cNvSpPr>
            <a:spLocks noGrp="1"/>
          </p:cNvSpPr>
          <p:nvPr>
            <p:ph/>
          </p:nvPr>
        </p:nvSpPr>
        <p:spPr>
          <a:xfrm>
            <a:off x="457200" y="1219320"/>
            <a:ext cx="8229240" cy="493740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4" name="PlaceHolder 3"/>
          <p:cNvSpPr>
            <a:spLocks noGrp="1"/>
          </p:cNvSpPr>
          <p:nvPr>
            <p:ph type="ftr" idx="20"/>
          </p:nvPr>
        </p:nvSpPr>
        <p:spPr/>
        <p:txBody>
          <a:bodyPr/>
          <a:lstStyle/>
          <a:p>
            <a:r>
              <a:t>Footer</a:t>
            </a:r>
          </a:p>
        </p:txBody>
      </p:sp>
      <p:sp>
        <p:nvSpPr>
          <p:cNvPr id="5" name="PlaceHolder 4"/>
          <p:cNvSpPr>
            <a:spLocks noGrp="1"/>
          </p:cNvSpPr>
          <p:nvPr>
            <p:ph type="sldNum" idx="21"/>
          </p:nvPr>
        </p:nvSpPr>
        <p:spPr/>
        <p:txBody>
          <a:bodyPr/>
          <a:lstStyle/>
          <a:p>
            <a:fld id="{2D49A3C1-56DD-444F-A77C-E4C942ED29C6}" type="slidenum">
              <a:t>‹#›</a:t>
            </a:fld>
            <a:endParaRPr/>
          </a:p>
        </p:txBody>
      </p:sp>
      <p:sp>
        <p:nvSpPr>
          <p:cNvPr id="6" name="PlaceHolder 5"/>
          <p:cNvSpPr>
            <a:spLocks noGrp="1"/>
          </p:cNvSpPr>
          <p:nvPr>
            <p:ph type="dt" idx="19"/>
          </p:nvPr>
        </p:nvSpPr>
        <p:spPr/>
        <p:txBody>
          <a:body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85"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286" name="PlaceHolder 2"/>
          <p:cNvSpPr>
            <a:spLocks noGrp="1"/>
          </p:cNvSpPr>
          <p:nvPr>
            <p:ph/>
          </p:nvPr>
        </p:nvSpPr>
        <p:spPr>
          <a:xfrm>
            <a:off x="457200" y="1219320"/>
            <a:ext cx="4015800" cy="493740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287" name="PlaceHolder 3"/>
          <p:cNvSpPr>
            <a:spLocks noGrp="1"/>
          </p:cNvSpPr>
          <p:nvPr>
            <p:ph/>
          </p:nvPr>
        </p:nvSpPr>
        <p:spPr>
          <a:xfrm>
            <a:off x="4674240" y="1219320"/>
            <a:ext cx="4015800" cy="493740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5" name="PlaceHolder 4"/>
          <p:cNvSpPr>
            <a:spLocks noGrp="1"/>
          </p:cNvSpPr>
          <p:nvPr>
            <p:ph type="ftr" idx="20"/>
          </p:nvPr>
        </p:nvSpPr>
        <p:spPr/>
        <p:txBody>
          <a:bodyPr/>
          <a:lstStyle/>
          <a:p>
            <a:r>
              <a:t>Footer</a:t>
            </a:r>
          </a:p>
        </p:txBody>
      </p:sp>
      <p:sp>
        <p:nvSpPr>
          <p:cNvPr id="6" name="PlaceHolder 5"/>
          <p:cNvSpPr>
            <a:spLocks noGrp="1"/>
          </p:cNvSpPr>
          <p:nvPr>
            <p:ph type="sldNum" idx="21"/>
          </p:nvPr>
        </p:nvSpPr>
        <p:spPr/>
        <p:txBody>
          <a:bodyPr/>
          <a:lstStyle/>
          <a:p>
            <a:fld id="{3BA39424-1CC7-4C78-AC03-484C13FA5DDD}" type="slidenum">
              <a:t>‹#›</a:t>
            </a:fld>
            <a:endParaRPr/>
          </a:p>
        </p:txBody>
      </p:sp>
      <p:sp>
        <p:nvSpPr>
          <p:cNvPr id="7" name="PlaceHolder 6"/>
          <p:cNvSpPr>
            <a:spLocks noGrp="1"/>
          </p:cNvSpPr>
          <p:nvPr>
            <p:ph type="dt" idx="19"/>
          </p:nvPr>
        </p:nvSpPr>
        <p:spPr/>
        <p:txBody>
          <a:body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88"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3" name="PlaceHolder 2"/>
          <p:cNvSpPr>
            <a:spLocks noGrp="1"/>
          </p:cNvSpPr>
          <p:nvPr>
            <p:ph type="ftr" idx="20"/>
          </p:nvPr>
        </p:nvSpPr>
        <p:spPr/>
        <p:txBody>
          <a:bodyPr/>
          <a:lstStyle/>
          <a:p>
            <a:r>
              <a:t>Footer</a:t>
            </a:r>
          </a:p>
        </p:txBody>
      </p:sp>
      <p:sp>
        <p:nvSpPr>
          <p:cNvPr id="4" name="PlaceHolder 3"/>
          <p:cNvSpPr>
            <a:spLocks noGrp="1"/>
          </p:cNvSpPr>
          <p:nvPr>
            <p:ph type="sldNum" idx="21"/>
          </p:nvPr>
        </p:nvSpPr>
        <p:spPr/>
        <p:txBody>
          <a:bodyPr/>
          <a:lstStyle/>
          <a:p>
            <a:fld id="{9B67AE97-09CF-4F3E-A069-38D966B1C9FE}" type="slidenum">
              <a:t>‹#›</a:t>
            </a:fld>
            <a:endParaRPr/>
          </a:p>
        </p:txBody>
      </p:sp>
      <p:sp>
        <p:nvSpPr>
          <p:cNvPr id="5" name="PlaceHolder 4"/>
          <p:cNvSpPr>
            <a:spLocks noGrp="1"/>
          </p:cNvSpPr>
          <p:nvPr>
            <p:ph type="dt" idx="19"/>
          </p:nvPr>
        </p:nvSpPr>
        <p:spPr/>
        <p:txBody>
          <a:body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89" name="PlaceHolder 1"/>
          <p:cNvSpPr>
            <a:spLocks noGrp="1"/>
          </p:cNvSpPr>
          <p:nvPr>
            <p:ph type="subTitle"/>
          </p:nvPr>
        </p:nvSpPr>
        <p:spPr>
          <a:xfrm>
            <a:off x="457200" y="152280"/>
            <a:ext cx="8229240" cy="4592160"/>
          </a:xfrm>
          <a:prstGeom prst="rect">
            <a:avLst/>
          </a:prstGeom>
          <a:noFill/>
          <a:ln w="0">
            <a:noFill/>
          </a:ln>
        </p:spPr>
        <p:txBody>
          <a:bodyPr lIns="0" tIns="0" rIns="0" bIns="0" anchor="ctr">
            <a:noAutofit/>
          </a:bodyPr>
          <a:lstStyle/>
          <a:p>
            <a:pPr algn="ctr"/>
            <a:endParaRPr lang="ru-RU" sz="3200" b="0" strike="noStrike" spc="-1">
              <a:solidFill>
                <a:srgbClr val="000000"/>
              </a:solidFill>
              <a:latin typeface="Arial"/>
            </a:endParaRPr>
          </a:p>
        </p:txBody>
      </p:sp>
      <p:sp>
        <p:nvSpPr>
          <p:cNvPr id="3" name="PlaceHolder 2"/>
          <p:cNvSpPr>
            <a:spLocks noGrp="1"/>
          </p:cNvSpPr>
          <p:nvPr>
            <p:ph type="ftr" idx="20"/>
          </p:nvPr>
        </p:nvSpPr>
        <p:spPr/>
        <p:txBody>
          <a:bodyPr/>
          <a:lstStyle/>
          <a:p>
            <a:r>
              <a:t>Footer</a:t>
            </a:r>
          </a:p>
        </p:txBody>
      </p:sp>
      <p:sp>
        <p:nvSpPr>
          <p:cNvPr id="4" name="PlaceHolder 3"/>
          <p:cNvSpPr>
            <a:spLocks noGrp="1"/>
          </p:cNvSpPr>
          <p:nvPr>
            <p:ph type="sldNum" idx="21"/>
          </p:nvPr>
        </p:nvSpPr>
        <p:spPr/>
        <p:txBody>
          <a:bodyPr/>
          <a:lstStyle/>
          <a:p>
            <a:fld id="{23E90856-6133-4037-9264-585FCAF2FD0B}" type="slidenum">
              <a:t>‹#›</a:t>
            </a:fld>
            <a:endParaRPr/>
          </a:p>
        </p:txBody>
      </p:sp>
      <p:sp>
        <p:nvSpPr>
          <p:cNvPr id="5" name="PlaceHolder 4"/>
          <p:cNvSpPr>
            <a:spLocks noGrp="1"/>
          </p:cNvSpPr>
          <p:nvPr>
            <p:ph type="dt" idx="19"/>
          </p:nvPr>
        </p:nvSpPr>
        <p:spPr/>
        <p:txBody>
          <a:body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90"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291" name="PlaceHolder 2"/>
          <p:cNvSpPr>
            <a:spLocks noGrp="1"/>
          </p:cNvSpPr>
          <p:nvPr>
            <p:ph/>
          </p:nvPr>
        </p:nvSpPr>
        <p:spPr>
          <a:xfrm>
            <a:off x="457200" y="12193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292" name="PlaceHolder 3"/>
          <p:cNvSpPr>
            <a:spLocks noGrp="1"/>
          </p:cNvSpPr>
          <p:nvPr>
            <p:ph/>
          </p:nvPr>
        </p:nvSpPr>
        <p:spPr>
          <a:xfrm>
            <a:off x="4674240" y="1219320"/>
            <a:ext cx="4015800" cy="493740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293" name="PlaceHolder 4"/>
          <p:cNvSpPr>
            <a:spLocks noGrp="1"/>
          </p:cNvSpPr>
          <p:nvPr>
            <p:ph/>
          </p:nvPr>
        </p:nvSpPr>
        <p:spPr>
          <a:xfrm>
            <a:off x="457200" y="37987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6" name="PlaceHolder 5"/>
          <p:cNvSpPr>
            <a:spLocks noGrp="1"/>
          </p:cNvSpPr>
          <p:nvPr>
            <p:ph type="ftr" idx="20"/>
          </p:nvPr>
        </p:nvSpPr>
        <p:spPr/>
        <p:txBody>
          <a:bodyPr/>
          <a:lstStyle/>
          <a:p>
            <a:r>
              <a:t>Footer</a:t>
            </a:r>
          </a:p>
        </p:txBody>
      </p:sp>
      <p:sp>
        <p:nvSpPr>
          <p:cNvPr id="7" name="PlaceHolder 6"/>
          <p:cNvSpPr>
            <a:spLocks noGrp="1"/>
          </p:cNvSpPr>
          <p:nvPr>
            <p:ph type="sldNum" idx="21"/>
          </p:nvPr>
        </p:nvSpPr>
        <p:spPr/>
        <p:txBody>
          <a:bodyPr/>
          <a:lstStyle/>
          <a:p>
            <a:fld id="{6727D313-D7F1-458C-856D-0446DC5F9BDA}" type="slidenum">
              <a:t>‹#›</a:t>
            </a:fld>
            <a:endParaRPr/>
          </a:p>
        </p:txBody>
      </p:sp>
      <p:sp>
        <p:nvSpPr>
          <p:cNvPr id="8" name="PlaceHolder 7"/>
          <p:cNvSpPr>
            <a:spLocks noGrp="1"/>
          </p:cNvSpPr>
          <p:nvPr>
            <p:ph type="dt" idx="19"/>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26" name="PlaceHolder 2"/>
          <p:cNvSpPr>
            <a:spLocks noGrp="1"/>
          </p:cNvSpPr>
          <p:nvPr>
            <p:ph/>
          </p:nvPr>
        </p:nvSpPr>
        <p:spPr>
          <a:xfrm>
            <a:off x="457200" y="1219320"/>
            <a:ext cx="4015800" cy="493740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27" name="PlaceHolder 3"/>
          <p:cNvSpPr>
            <a:spLocks noGrp="1"/>
          </p:cNvSpPr>
          <p:nvPr>
            <p:ph/>
          </p:nvPr>
        </p:nvSpPr>
        <p:spPr>
          <a:xfrm>
            <a:off x="4674240" y="12193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28" name="PlaceHolder 4"/>
          <p:cNvSpPr>
            <a:spLocks noGrp="1"/>
          </p:cNvSpPr>
          <p:nvPr>
            <p:ph/>
          </p:nvPr>
        </p:nvSpPr>
        <p:spPr>
          <a:xfrm>
            <a:off x="4674240" y="37987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65468AB9-670F-43B6-929F-2D633742B5E1}"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94"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295" name="PlaceHolder 2"/>
          <p:cNvSpPr>
            <a:spLocks noGrp="1"/>
          </p:cNvSpPr>
          <p:nvPr>
            <p:ph/>
          </p:nvPr>
        </p:nvSpPr>
        <p:spPr>
          <a:xfrm>
            <a:off x="457200" y="1219320"/>
            <a:ext cx="4015800" cy="493740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296" name="PlaceHolder 3"/>
          <p:cNvSpPr>
            <a:spLocks noGrp="1"/>
          </p:cNvSpPr>
          <p:nvPr>
            <p:ph/>
          </p:nvPr>
        </p:nvSpPr>
        <p:spPr>
          <a:xfrm>
            <a:off x="4674240" y="12193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297" name="PlaceHolder 4"/>
          <p:cNvSpPr>
            <a:spLocks noGrp="1"/>
          </p:cNvSpPr>
          <p:nvPr>
            <p:ph/>
          </p:nvPr>
        </p:nvSpPr>
        <p:spPr>
          <a:xfrm>
            <a:off x="4674240" y="37987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6" name="PlaceHolder 5"/>
          <p:cNvSpPr>
            <a:spLocks noGrp="1"/>
          </p:cNvSpPr>
          <p:nvPr>
            <p:ph type="ftr" idx="20"/>
          </p:nvPr>
        </p:nvSpPr>
        <p:spPr/>
        <p:txBody>
          <a:bodyPr/>
          <a:lstStyle/>
          <a:p>
            <a:r>
              <a:t>Footer</a:t>
            </a:r>
          </a:p>
        </p:txBody>
      </p:sp>
      <p:sp>
        <p:nvSpPr>
          <p:cNvPr id="7" name="PlaceHolder 6"/>
          <p:cNvSpPr>
            <a:spLocks noGrp="1"/>
          </p:cNvSpPr>
          <p:nvPr>
            <p:ph type="sldNum" idx="21"/>
          </p:nvPr>
        </p:nvSpPr>
        <p:spPr/>
        <p:txBody>
          <a:bodyPr/>
          <a:lstStyle/>
          <a:p>
            <a:fld id="{C73B96C7-9F56-4295-9EF6-F0EFB136A184}" type="slidenum">
              <a:t>‹#›</a:t>
            </a:fld>
            <a:endParaRPr/>
          </a:p>
        </p:txBody>
      </p:sp>
      <p:sp>
        <p:nvSpPr>
          <p:cNvPr id="8" name="PlaceHolder 7"/>
          <p:cNvSpPr>
            <a:spLocks noGrp="1"/>
          </p:cNvSpPr>
          <p:nvPr>
            <p:ph type="dt" idx="19"/>
          </p:nvPr>
        </p:nvSpPr>
        <p:spPr/>
        <p:txBody>
          <a:bodyPr/>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98"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299" name="PlaceHolder 2"/>
          <p:cNvSpPr>
            <a:spLocks noGrp="1"/>
          </p:cNvSpPr>
          <p:nvPr>
            <p:ph/>
          </p:nvPr>
        </p:nvSpPr>
        <p:spPr>
          <a:xfrm>
            <a:off x="457200" y="12193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300" name="PlaceHolder 3"/>
          <p:cNvSpPr>
            <a:spLocks noGrp="1"/>
          </p:cNvSpPr>
          <p:nvPr>
            <p:ph/>
          </p:nvPr>
        </p:nvSpPr>
        <p:spPr>
          <a:xfrm>
            <a:off x="4674240" y="12193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301" name="PlaceHolder 4"/>
          <p:cNvSpPr>
            <a:spLocks noGrp="1"/>
          </p:cNvSpPr>
          <p:nvPr>
            <p:ph/>
          </p:nvPr>
        </p:nvSpPr>
        <p:spPr>
          <a:xfrm>
            <a:off x="457200" y="3798720"/>
            <a:ext cx="822924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6" name="PlaceHolder 5"/>
          <p:cNvSpPr>
            <a:spLocks noGrp="1"/>
          </p:cNvSpPr>
          <p:nvPr>
            <p:ph type="ftr" idx="20"/>
          </p:nvPr>
        </p:nvSpPr>
        <p:spPr/>
        <p:txBody>
          <a:bodyPr/>
          <a:lstStyle/>
          <a:p>
            <a:r>
              <a:t>Footer</a:t>
            </a:r>
          </a:p>
        </p:txBody>
      </p:sp>
      <p:sp>
        <p:nvSpPr>
          <p:cNvPr id="7" name="PlaceHolder 6"/>
          <p:cNvSpPr>
            <a:spLocks noGrp="1"/>
          </p:cNvSpPr>
          <p:nvPr>
            <p:ph type="sldNum" idx="21"/>
          </p:nvPr>
        </p:nvSpPr>
        <p:spPr/>
        <p:txBody>
          <a:bodyPr/>
          <a:lstStyle/>
          <a:p>
            <a:fld id="{27F91736-07A3-4192-BEF0-94BE1B065024}" type="slidenum">
              <a:t>‹#›</a:t>
            </a:fld>
            <a:endParaRPr/>
          </a:p>
        </p:txBody>
      </p:sp>
      <p:sp>
        <p:nvSpPr>
          <p:cNvPr id="8" name="PlaceHolder 7"/>
          <p:cNvSpPr>
            <a:spLocks noGrp="1"/>
          </p:cNvSpPr>
          <p:nvPr>
            <p:ph type="dt" idx="19"/>
          </p:nvPr>
        </p:nvSpPr>
        <p:spPr/>
        <p:txBody>
          <a:body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02"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303" name="PlaceHolder 2"/>
          <p:cNvSpPr>
            <a:spLocks noGrp="1"/>
          </p:cNvSpPr>
          <p:nvPr>
            <p:ph/>
          </p:nvPr>
        </p:nvSpPr>
        <p:spPr>
          <a:xfrm>
            <a:off x="457200" y="1219320"/>
            <a:ext cx="822924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304" name="PlaceHolder 3"/>
          <p:cNvSpPr>
            <a:spLocks noGrp="1"/>
          </p:cNvSpPr>
          <p:nvPr>
            <p:ph/>
          </p:nvPr>
        </p:nvSpPr>
        <p:spPr>
          <a:xfrm>
            <a:off x="457200" y="3798720"/>
            <a:ext cx="822924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5" name="PlaceHolder 4"/>
          <p:cNvSpPr>
            <a:spLocks noGrp="1"/>
          </p:cNvSpPr>
          <p:nvPr>
            <p:ph type="ftr" idx="20"/>
          </p:nvPr>
        </p:nvSpPr>
        <p:spPr/>
        <p:txBody>
          <a:bodyPr/>
          <a:lstStyle/>
          <a:p>
            <a:r>
              <a:t>Footer</a:t>
            </a:r>
          </a:p>
        </p:txBody>
      </p:sp>
      <p:sp>
        <p:nvSpPr>
          <p:cNvPr id="6" name="PlaceHolder 5"/>
          <p:cNvSpPr>
            <a:spLocks noGrp="1"/>
          </p:cNvSpPr>
          <p:nvPr>
            <p:ph type="sldNum" idx="21"/>
          </p:nvPr>
        </p:nvSpPr>
        <p:spPr/>
        <p:txBody>
          <a:bodyPr/>
          <a:lstStyle/>
          <a:p>
            <a:fld id="{D713C6E9-3EDC-4806-BBB6-75C06396BB6F}" type="slidenum">
              <a:t>‹#›</a:t>
            </a:fld>
            <a:endParaRPr/>
          </a:p>
        </p:txBody>
      </p:sp>
      <p:sp>
        <p:nvSpPr>
          <p:cNvPr id="7" name="PlaceHolder 6"/>
          <p:cNvSpPr>
            <a:spLocks noGrp="1"/>
          </p:cNvSpPr>
          <p:nvPr>
            <p:ph type="dt" idx="19"/>
          </p:nvPr>
        </p:nvSpPr>
        <p:spPr/>
        <p:txBody>
          <a:bodyPr/>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5"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306" name="PlaceHolder 2"/>
          <p:cNvSpPr>
            <a:spLocks noGrp="1"/>
          </p:cNvSpPr>
          <p:nvPr>
            <p:ph/>
          </p:nvPr>
        </p:nvSpPr>
        <p:spPr>
          <a:xfrm>
            <a:off x="457200" y="12193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307" name="PlaceHolder 3"/>
          <p:cNvSpPr>
            <a:spLocks noGrp="1"/>
          </p:cNvSpPr>
          <p:nvPr>
            <p:ph/>
          </p:nvPr>
        </p:nvSpPr>
        <p:spPr>
          <a:xfrm>
            <a:off x="4674240" y="12193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308" name="PlaceHolder 4"/>
          <p:cNvSpPr>
            <a:spLocks noGrp="1"/>
          </p:cNvSpPr>
          <p:nvPr>
            <p:ph/>
          </p:nvPr>
        </p:nvSpPr>
        <p:spPr>
          <a:xfrm>
            <a:off x="457200" y="37987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309" name="PlaceHolder 5"/>
          <p:cNvSpPr>
            <a:spLocks noGrp="1"/>
          </p:cNvSpPr>
          <p:nvPr>
            <p:ph/>
          </p:nvPr>
        </p:nvSpPr>
        <p:spPr>
          <a:xfrm>
            <a:off x="4674240" y="37987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7" name="PlaceHolder 6"/>
          <p:cNvSpPr>
            <a:spLocks noGrp="1"/>
          </p:cNvSpPr>
          <p:nvPr>
            <p:ph type="ftr" idx="20"/>
          </p:nvPr>
        </p:nvSpPr>
        <p:spPr/>
        <p:txBody>
          <a:bodyPr/>
          <a:lstStyle/>
          <a:p>
            <a:r>
              <a:t>Footer</a:t>
            </a:r>
          </a:p>
        </p:txBody>
      </p:sp>
      <p:sp>
        <p:nvSpPr>
          <p:cNvPr id="8" name="PlaceHolder 7"/>
          <p:cNvSpPr>
            <a:spLocks noGrp="1"/>
          </p:cNvSpPr>
          <p:nvPr>
            <p:ph type="sldNum" idx="21"/>
          </p:nvPr>
        </p:nvSpPr>
        <p:spPr/>
        <p:txBody>
          <a:bodyPr/>
          <a:lstStyle/>
          <a:p>
            <a:fld id="{488A70AD-C151-4E5D-A977-AE5CDC5638E2}" type="slidenum">
              <a:t>‹#›</a:t>
            </a:fld>
            <a:endParaRPr/>
          </a:p>
        </p:txBody>
      </p:sp>
      <p:sp>
        <p:nvSpPr>
          <p:cNvPr id="9" name="PlaceHolder 8"/>
          <p:cNvSpPr>
            <a:spLocks noGrp="1"/>
          </p:cNvSpPr>
          <p:nvPr>
            <p:ph type="dt" idx="19"/>
          </p:nvPr>
        </p:nvSpPr>
        <p:spPr/>
        <p:txBody>
          <a:bodyPr/>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0"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311" name="PlaceHolder 2"/>
          <p:cNvSpPr>
            <a:spLocks noGrp="1"/>
          </p:cNvSpPr>
          <p:nvPr>
            <p:ph/>
          </p:nvPr>
        </p:nvSpPr>
        <p:spPr>
          <a:xfrm>
            <a:off x="457200" y="1219320"/>
            <a:ext cx="26496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312" name="PlaceHolder 3"/>
          <p:cNvSpPr>
            <a:spLocks noGrp="1"/>
          </p:cNvSpPr>
          <p:nvPr>
            <p:ph/>
          </p:nvPr>
        </p:nvSpPr>
        <p:spPr>
          <a:xfrm>
            <a:off x="3239640" y="1219320"/>
            <a:ext cx="26496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313" name="PlaceHolder 4"/>
          <p:cNvSpPr>
            <a:spLocks noGrp="1"/>
          </p:cNvSpPr>
          <p:nvPr>
            <p:ph/>
          </p:nvPr>
        </p:nvSpPr>
        <p:spPr>
          <a:xfrm>
            <a:off x="6022080" y="1219320"/>
            <a:ext cx="26496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314" name="PlaceHolder 5"/>
          <p:cNvSpPr>
            <a:spLocks noGrp="1"/>
          </p:cNvSpPr>
          <p:nvPr>
            <p:ph/>
          </p:nvPr>
        </p:nvSpPr>
        <p:spPr>
          <a:xfrm>
            <a:off x="457200" y="3798720"/>
            <a:ext cx="26496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315" name="PlaceHolder 6"/>
          <p:cNvSpPr>
            <a:spLocks noGrp="1"/>
          </p:cNvSpPr>
          <p:nvPr>
            <p:ph/>
          </p:nvPr>
        </p:nvSpPr>
        <p:spPr>
          <a:xfrm>
            <a:off x="3239640" y="3798720"/>
            <a:ext cx="26496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316" name="PlaceHolder 7"/>
          <p:cNvSpPr>
            <a:spLocks noGrp="1"/>
          </p:cNvSpPr>
          <p:nvPr>
            <p:ph/>
          </p:nvPr>
        </p:nvSpPr>
        <p:spPr>
          <a:xfrm>
            <a:off x="6022080" y="3798720"/>
            <a:ext cx="26496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9" name="PlaceHolder 8"/>
          <p:cNvSpPr>
            <a:spLocks noGrp="1"/>
          </p:cNvSpPr>
          <p:nvPr>
            <p:ph type="ftr" idx="20"/>
          </p:nvPr>
        </p:nvSpPr>
        <p:spPr/>
        <p:txBody>
          <a:bodyPr/>
          <a:lstStyle/>
          <a:p>
            <a:r>
              <a:t>Footer</a:t>
            </a:r>
          </a:p>
        </p:txBody>
      </p:sp>
      <p:sp>
        <p:nvSpPr>
          <p:cNvPr id="10" name="PlaceHolder 9"/>
          <p:cNvSpPr>
            <a:spLocks noGrp="1"/>
          </p:cNvSpPr>
          <p:nvPr>
            <p:ph type="sldNum" idx="21"/>
          </p:nvPr>
        </p:nvSpPr>
        <p:spPr/>
        <p:txBody>
          <a:bodyPr/>
          <a:lstStyle/>
          <a:p>
            <a:fld id="{FA120110-B541-4469-AAED-58533D2E37F2}" type="slidenum">
              <a:t>‹#›</a:t>
            </a:fld>
            <a:endParaRPr/>
          </a:p>
        </p:txBody>
      </p:sp>
      <p:sp>
        <p:nvSpPr>
          <p:cNvPr id="11" name="PlaceHolder 10"/>
          <p:cNvSpPr>
            <a:spLocks noGrp="1"/>
          </p:cNvSpPr>
          <p:nvPr>
            <p:ph type="dt" idx="19"/>
          </p:nvPr>
        </p:nvSpPr>
        <p:spPr/>
        <p:txBody>
          <a:body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3"/>
          </p:nvPr>
        </p:nvSpPr>
        <p:spPr/>
        <p:txBody>
          <a:bodyPr/>
          <a:lstStyle/>
          <a:p>
            <a:r>
              <a:t>Footer</a:t>
            </a:r>
          </a:p>
        </p:txBody>
      </p:sp>
      <p:sp>
        <p:nvSpPr>
          <p:cNvPr id="3" name="PlaceHolder 2"/>
          <p:cNvSpPr>
            <a:spLocks noGrp="1"/>
          </p:cNvSpPr>
          <p:nvPr>
            <p:ph type="sldNum" idx="24"/>
          </p:nvPr>
        </p:nvSpPr>
        <p:spPr/>
        <p:txBody>
          <a:bodyPr/>
          <a:lstStyle/>
          <a:p>
            <a:fld id="{350E9DF2-E7E9-4A23-94A9-E39F5FF5E1D9}" type="slidenum">
              <a:t>‹#›</a:t>
            </a:fld>
            <a:endParaRPr/>
          </a:p>
        </p:txBody>
      </p:sp>
      <p:sp>
        <p:nvSpPr>
          <p:cNvPr id="4" name="PlaceHolder 3"/>
          <p:cNvSpPr>
            <a:spLocks noGrp="1"/>
          </p:cNvSpPr>
          <p:nvPr>
            <p:ph type="dt" idx="22"/>
          </p:nvPr>
        </p:nvSpPr>
        <p:spPr/>
        <p:txBody>
          <a:bodyPr/>
          <a:lstStyle/>
          <a:p>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26"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327" name="PlaceHolder 2"/>
          <p:cNvSpPr>
            <a:spLocks noGrp="1"/>
          </p:cNvSpPr>
          <p:nvPr>
            <p:ph type="subTitle"/>
          </p:nvPr>
        </p:nvSpPr>
        <p:spPr>
          <a:xfrm>
            <a:off x="457200" y="1219320"/>
            <a:ext cx="8229240" cy="4937400"/>
          </a:xfrm>
          <a:prstGeom prst="rect">
            <a:avLst/>
          </a:prstGeom>
          <a:noFill/>
          <a:ln w="0">
            <a:noFill/>
          </a:ln>
        </p:spPr>
        <p:txBody>
          <a:bodyPr lIns="0" tIns="0" rIns="0" bIns="0" anchor="ctr">
            <a:noAutofit/>
          </a:bodyPr>
          <a:lstStyle/>
          <a:p>
            <a:pPr indent="0" algn="ctr">
              <a:buNone/>
            </a:pPr>
            <a:endParaRPr lang="ru-RU" sz="3200" b="0" strike="noStrike" spc="-1">
              <a:solidFill>
                <a:srgbClr val="000000"/>
              </a:solidFill>
              <a:latin typeface="Arial"/>
            </a:endParaRPr>
          </a:p>
        </p:txBody>
      </p:sp>
      <p:sp>
        <p:nvSpPr>
          <p:cNvPr id="4" name="PlaceHolder 3"/>
          <p:cNvSpPr>
            <a:spLocks noGrp="1"/>
          </p:cNvSpPr>
          <p:nvPr>
            <p:ph type="ftr" idx="23"/>
          </p:nvPr>
        </p:nvSpPr>
        <p:spPr/>
        <p:txBody>
          <a:bodyPr/>
          <a:lstStyle/>
          <a:p>
            <a:r>
              <a:t>Footer</a:t>
            </a:r>
          </a:p>
        </p:txBody>
      </p:sp>
      <p:sp>
        <p:nvSpPr>
          <p:cNvPr id="5" name="PlaceHolder 4"/>
          <p:cNvSpPr>
            <a:spLocks noGrp="1"/>
          </p:cNvSpPr>
          <p:nvPr>
            <p:ph type="sldNum" idx="24"/>
          </p:nvPr>
        </p:nvSpPr>
        <p:spPr/>
        <p:txBody>
          <a:bodyPr/>
          <a:lstStyle/>
          <a:p>
            <a:fld id="{E85E3D32-AC8D-4CF7-AFB9-F2DFB745F1F2}" type="slidenum">
              <a:t>‹#›</a:t>
            </a:fld>
            <a:endParaRPr/>
          </a:p>
        </p:txBody>
      </p:sp>
      <p:sp>
        <p:nvSpPr>
          <p:cNvPr id="6" name="PlaceHolder 5"/>
          <p:cNvSpPr>
            <a:spLocks noGrp="1"/>
          </p:cNvSpPr>
          <p:nvPr>
            <p:ph type="dt" idx="22"/>
          </p:nvPr>
        </p:nvSpPr>
        <p:spPr/>
        <p:txBody>
          <a:bodyPr/>
          <a:lstStyle/>
          <a:p>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28"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329" name="PlaceHolder 2"/>
          <p:cNvSpPr>
            <a:spLocks noGrp="1"/>
          </p:cNvSpPr>
          <p:nvPr>
            <p:ph/>
          </p:nvPr>
        </p:nvSpPr>
        <p:spPr>
          <a:xfrm>
            <a:off x="457200" y="1219320"/>
            <a:ext cx="8229240" cy="493740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4" name="PlaceHolder 3"/>
          <p:cNvSpPr>
            <a:spLocks noGrp="1"/>
          </p:cNvSpPr>
          <p:nvPr>
            <p:ph type="ftr" idx="23"/>
          </p:nvPr>
        </p:nvSpPr>
        <p:spPr/>
        <p:txBody>
          <a:bodyPr/>
          <a:lstStyle/>
          <a:p>
            <a:r>
              <a:t>Footer</a:t>
            </a:r>
          </a:p>
        </p:txBody>
      </p:sp>
      <p:sp>
        <p:nvSpPr>
          <p:cNvPr id="5" name="PlaceHolder 4"/>
          <p:cNvSpPr>
            <a:spLocks noGrp="1"/>
          </p:cNvSpPr>
          <p:nvPr>
            <p:ph type="sldNum" idx="24"/>
          </p:nvPr>
        </p:nvSpPr>
        <p:spPr/>
        <p:txBody>
          <a:bodyPr/>
          <a:lstStyle/>
          <a:p>
            <a:fld id="{57FC358B-5734-405F-BFC2-DFBB01050E9D}" type="slidenum">
              <a:t>‹#›</a:t>
            </a:fld>
            <a:endParaRPr/>
          </a:p>
        </p:txBody>
      </p:sp>
      <p:sp>
        <p:nvSpPr>
          <p:cNvPr id="6" name="PlaceHolder 5"/>
          <p:cNvSpPr>
            <a:spLocks noGrp="1"/>
          </p:cNvSpPr>
          <p:nvPr>
            <p:ph type="dt" idx="22"/>
          </p:nvPr>
        </p:nvSpPr>
        <p:spPr/>
        <p:txBody>
          <a:bodyPr/>
          <a:lstStyle/>
          <a:p>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30"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331" name="PlaceHolder 2"/>
          <p:cNvSpPr>
            <a:spLocks noGrp="1"/>
          </p:cNvSpPr>
          <p:nvPr>
            <p:ph/>
          </p:nvPr>
        </p:nvSpPr>
        <p:spPr>
          <a:xfrm>
            <a:off x="457200" y="1219320"/>
            <a:ext cx="4015800" cy="493740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332" name="PlaceHolder 3"/>
          <p:cNvSpPr>
            <a:spLocks noGrp="1"/>
          </p:cNvSpPr>
          <p:nvPr>
            <p:ph/>
          </p:nvPr>
        </p:nvSpPr>
        <p:spPr>
          <a:xfrm>
            <a:off x="4674240" y="1219320"/>
            <a:ext cx="4015800" cy="493740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5" name="PlaceHolder 4"/>
          <p:cNvSpPr>
            <a:spLocks noGrp="1"/>
          </p:cNvSpPr>
          <p:nvPr>
            <p:ph type="ftr" idx="23"/>
          </p:nvPr>
        </p:nvSpPr>
        <p:spPr/>
        <p:txBody>
          <a:bodyPr/>
          <a:lstStyle/>
          <a:p>
            <a:r>
              <a:t>Footer</a:t>
            </a:r>
          </a:p>
        </p:txBody>
      </p:sp>
      <p:sp>
        <p:nvSpPr>
          <p:cNvPr id="6" name="PlaceHolder 5"/>
          <p:cNvSpPr>
            <a:spLocks noGrp="1"/>
          </p:cNvSpPr>
          <p:nvPr>
            <p:ph type="sldNum" idx="24"/>
          </p:nvPr>
        </p:nvSpPr>
        <p:spPr/>
        <p:txBody>
          <a:bodyPr/>
          <a:lstStyle/>
          <a:p>
            <a:fld id="{F85B4CB6-43C2-4975-B191-74EB33301D06}" type="slidenum">
              <a:t>‹#›</a:t>
            </a:fld>
            <a:endParaRPr/>
          </a:p>
        </p:txBody>
      </p:sp>
      <p:sp>
        <p:nvSpPr>
          <p:cNvPr id="7" name="PlaceHolder 6"/>
          <p:cNvSpPr>
            <a:spLocks noGrp="1"/>
          </p:cNvSpPr>
          <p:nvPr>
            <p:ph type="dt" idx="22"/>
          </p:nvPr>
        </p:nvSpPr>
        <p:spPr/>
        <p:txBody>
          <a:bodyPr/>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33"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3" name="PlaceHolder 2"/>
          <p:cNvSpPr>
            <a:spLocks noGrp="1"/>
          </p:cNvSpPr>
          <p:nvPr>
            <p:ph type="ftr" idx="23"/>
          </p:nvPr>
        </p:nvSpPr>
        <p:spPr/>
        <p:txBody>
          <a:bodyPr/>
          <a:lstStyle/>
          <a:p>
            <a:r>
              <a:t>Footer</a:t>
            </a:r>
          </a:p>
        </p:txBody>
      </p:sp>
      <p:sp>
        <p:nvSpPr>
          <p:cNvPr id="4" name="PlaceHolder 3"/>
          <p:cNvSpPr>
            <a:spLocks noGrp="1"/>
          </p:cNvSpPr>
          <p:nvPr>
            <p:ph type="sldNum" idx="24"/>
          </p:nvPr>
        </p:nvSpPr>
        <p:spPr/>
        <p:txBody>
          <a:bodyPr/>
          <a:lstStyle/>
          <a:p>
            <a:fld id="{11329F34-1361-4204-ABDC-07A5921B9B56}" type="slidenum">
              <a:t>‹#›</a:t>
            </a:fld>
            <a:endParaRPr/>
          </a:p>
        </p:txBody>
      </p:sp>
      <p:sp>
        <p:nvSpPr>
          <p:cNvPr id="5" name="PlaceHolder 4"/>
          <p:cNvSpPr>
            <a:spLocks noGrp="1"/>
          </p:cNvSpPr>
          <p:nvPr>
            <p:ph type="dt" idx="22"/>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30" name="PlaceHolder 2"/>
          <p:cNvSpPr>
            <a:spLocks noGrp="1"/>
          </p:cNvSpPr>
          <p:nvPr>
            <p:ph/>
          </p:nvPr>
        </p:nvSpPr>
        <p:spPr>
          <a:xfrm>
            <a:off x="457200" y="12193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31" name="PlaceHolder 3"/>
          <p:cNvSpPr>
            <a:spLocks noGrp="1"/>
          </p:cNvSpPr>
          <p:nvPr>
            <p:ph/>
          </p:nvPr>
        </p:nvSpPr>
        <p:spPr>
          <a:xfrm>
            <a:off x="4674240" y="12193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32" name="PlaceHolder 4"/>
          <p:cNvSpPr>
            <a:spLocks noGrp="1"/>
          </p:cNvSpPr>
          <p:nvPr>
            <p:ph/>
          </p:nvPr>
        </p:nvSpPr>
        <p:spPr>
          <a:xfrm>
            <a:off x="457200" y="3798720"/>
            <a:ext cx="822924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C9C4C932-6CAF-4496-B82F-4D3D80D446FC}"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34" name="PlaceHolder 1"/>
          <p:cNvSpPr>
            <a:spLocks noGrp="1"/>
          </p:cNvSpPr>
          <p:nvPr>
            <p:ph type="subTitle"/>
          </p:nvPr>
        </p:nvSpPr>
        <p:spPr>
          <a:xfrm>
            <a:off x="457200" y="152280"/>
            <a:ext cx="8229240" cy="4592160"/>
          </a:xfrm>
          <a:prstGeom prst="rect">
            <a:avLst/>
          </a:prstGeom>
          <a:noFill/>
          <a:ln w="0">
            <a:noFill/>
          </a:ln>
        </p:spPr>
        <p:txBody>
          <a:bodyPr lIns="0" tIns="0" rIns="0" bIns="0" anchor="ctr">
            <a:noAutofit/>
          </a:bodyPr>
          <a:lstStyle/>
          <a:p>
            <a:pPr algn="ctr"/>
            <a:endParaRPr lang="ru-RU" sz="3200" b="0" strike="noStrike" spc="-1">
              <a:solidFill>
                <a:srgbClr val="000000"/>
              </a:solidFill>
              <a:latin typeface="Arial"/>
            </a:endParaRPr>
          </a:p>
        </p:txBody>
      </p:sp>
      <p:sp>
        <p:nvSpPr>
          <p:cNvPr id="3" name="PlaceHolder 2"/>
          <p:cNvSpPr>
            <a:spLocks noGrp="1"/>
          </p:cNvSpPr>
          <p:nvPr>
            <p:ph type="ftr" idx="23"/>
          </p:nvPr>
        </p:nvSpPr>
        <p:spPr/>
        <p:txBody>
          <a:bodyPr/>
          <a:lstStyle/>
          <a:p>
            <a:r>
              <a:t>Footer</a:t>
            </a:r>
          </a:p>
        </p:txBody>
      </p:sp>
      <p:sp>
        <p:nvSpPr>
          <p:cNvPr id="4" name="PlaceHolder 3"/>
          <p:cNvSpPr>
            <a:spLocks noGrp="1"/>
          </p:cNvSpPr>
          <p:nvPr>
            <p:ph type="sldNum" idx="24"/>
          </p:nvPr>
        </p:nvSpPr>
        <p:spPr/>
        <p:txBody>
          <a:bodyPr/>
          <a:lstStyle/>
          <a:p>
            <a:fld id="{76AEEA90-CD5F-4193-9A29-354E47F2B594}" type="slidenum">
              <a:t>‹#›</a:t>
            </a:fld>
            <a:endParaRPr/>
          </a:p>
        </p:txBody>
      </p:sp>
      <p:sp>
        <p:nvSpPr>
          <p:cNvPr id="5" name="PlaceHolder 4"/>
          <p:cNvSpPr>
            <a:spLocks noGrp="1"/>
          </p:cNvSpPr>
          <p:nvPr>
            <p:ph type="dt" idx="22"/>
          </p:nvPr>
        </p:nvSpPr>
        <p:spPr/>
        <p:txBody>
          <a:bodyPr/>
          <a:lstStyle/>
          <a:p>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35"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336" name="PlaceHolder 2"/>
          <p:cNvSpPr>
            <a:spLocks noGrp="1"/>
          </p:cNvSpPr>
          <p:nvPr>
            <p:ph/>
          </p:nvPr>
        </p:nvSpPr>
        <p:spPr>
          <a:xfrm>
            <a:off x="457200" y="12193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337" name="PlaceHolder 3"/>
          <p:cNvSpPr>
            <a:spLocks noGrp="1"/>
          </p:cNvSpPr>
          <p:nvPr>
            <p:ph/>
          </p:nvPr>
        </p:nvSpPr>
        <p:spPr>
          <a:xfrm>
            <a:off x="4674240" y="1219320"/>
            <a:ext cx="4015800" cy="493740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338" name="PlaceHolder 4"/>
          <p:cNvSpPr>
            <a:spLocks noGrp="1"/>
          </p:cNvSpPr>
          <p:nvPr>
            <p:ph/>
          </p:nvPr>
        </p:nvSpPr>
        <p:spPr>
          <a:xfrm>
            <a:off x="457200" y="37987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6" name="PlaceHolder 5"/>
          <p:cNvSpPr>
            <a:spLocks noGrp="1"/>
          </p:cNvSpPr>
          <p:nvPr>
            <p:ph type="ftr" idx="23"/>
          </p:nvPr>
        </p:nvSpPr>
        <p:spPr/>
        <p:txBody>
          <a:bodyPr/>
          <a:lstStyle/>
          <a:p>
            <a:r>
              <a:t>Footer</a:t>
            </a:r>
          </a:p>
        </p:txBody>
      </p:sp>
      <p:sp>
        <p:nvSpPr>
          <p:cNvPr id="7" name="PlaceHolder 6"/>
          <p:cNvSpPr>
            <a:spLocks noGrp="1"/>
          </p:cNvSpPr>
          <p:nvPr>
            <p:ph type="sldNum" idx="24"/>
          </p:nvPr>
        </p:nvSpPr>
        <p:spPr/>
        <p:txBody>
          <a:bodyPr/>
          <a:lstStyle/>
          <a:p>
            <a:fld id="{18FA1234-44FC-4FD4-97E5-9E1E6E80F56B}" type="slidenum">
              <a:t>‹#›</a:t>
            </a:fld>
            <a:endParaRPr/>
          </a:p>
        </p:txBody>
      </p:sp>
      <p:sp>
        <p:nvSpPr>
          <p:cNvPr id="8" name="PlaceHolder 7"/>
          <p:cNvSpPr>
            <a:spLocks noGrp="1"/>
          </p:cNvSpPr>
          <p:nvPr>
            <p:ph type="dt" idx="22"/>
          </p:nvPr>
        </p:nvSpPr>
        <p:spPr/>
        <p:txBody>
          <a:bodyPr/>
          <a:lstStyle/>
          <a:p>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39"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340" name="PlaceHolder 2"/>
          <p:cNvSpPr>
            <a:spLocks noGrp="1"/>
          </p:cNvSpPr>
          <p:nvPr>
            <p:ph/>
          </p:nvPr>
        </p:nvSpPr>
        <p:spPr>
          <a:xfrm>
            <a:off x="457200" y="1219320"/>
            <a:ext cx="4015800" cy="493740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341" name="PlaceHolder 3"/>
          <p:cNvSpPr>
            <a:spLocks noGrp="1"/>
          </p:cNvSpPr>
          <p:nvPr>
            <p:ph/>
          </p:nvPr>
        </p:nvSpPr>
        <p:spPr>
          <a:xfrm>
            <a:off x="4674240" y="12193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342" name="PlaceHolder 4"/>
          <p:cNvSpPr>
            <a:spLocks noGrp="1"/>
          </p:cNvSpPr>
          <p:nvPr>
            <p:ph/>
          </p:nvPr>
        </p:nvSpPr>
        <p:spPr>
          <a:xfrm>
            <a:off x="4674240" y="37987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6" name="PlaceHolder 5"/>
          <p:cNvSpPr>
            <a:spLocks noGrp="1"/>
          </p:cNvSpPr>
          <p:nvPr>
            <p:ph type="ftr" idx="23"/>
          </p:nvPr>
        </p:nvSpPr>
        <p:spPr/>
        <p:txBody>
          <a:bodyPr/>
          <a:lstStyle/>
          <a:p>
            <a:r>
              <a:t>Footer</a:t>
            </a:r>
          </a:p>
        </p:txBody>
      </p:sp>
      <p:sp>
        <p:nvSpPr>
          <p:cNvPr id="7" name="PlaceHolder 6"/>
          <p:cNvSpPr>
            <a:spLocks noGrp="1"/>
          </p:cNvSpPr>
          <p:nvPr>
            <p:ph type="sldNum" idx="24"/>
          </p:nvPr>
        </p:nvSpPr>
        <p:spPr/>
        <p:txBody>
          <a:bodyPr/>
          <a:lstStyle/>
          <a:p>
            <a:fld id="{93466B1F-0ECC-45C4-9304-8E86389FD790}" type="slidenum">
              <a:t>‹#›</a:t>
            </a:fld>
            <a:endParaRPr/>
          </a:p>
        </p:txBody>
      </p:sp>
      <p:sp>
        <p:nvSpPr>
          <p:cNvPr id="8" name="PlaceHolder 7"/>
          <p:cNvSpPr>
            <a:spLocks noGrp="1"/>
          </p:cNvSpPr>
          <p:nvPr>
            <p:ph type="dt" idx="22"/>
          </p:nvPr>
        </p:nvSpPr>
        <p:spPr/>
        <p:txBody>
          <a:bodyPr/>
          <a:lstStyle/>
          <a:p>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43"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344" name="PlaceHolder 2"/>
          <p:cNvSpPr>
            <a:spLocks noGrp="1"/>
          </p:cNvSpPr>
          <p:nvPr>
            <p:ph/>
          </p:nvPr>
        </p:nvSpPr>
        <p:spPr>
          <a:xfrm>
            <a:off x="457200" y="12193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345" name="PlaceHolder 3"/>
          <p:cNvSpPr>
            <a:spLocks noGrp="1"/>
          </p:cNvSpPr>
          <p:nvPr>
            <p:ph/>
          </p:nvPr>
        </p:nvSpPr>
        <p:spPr>
          <a:xfrm>
            <a:off x="4674240" y="12193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346" name="PlaceHolder 4"/>
          <p:cNvSpPr>
            <a:spLocks noGrp="1"/>
          </p:cNvSpPr>
          <p:nvPr>
            <p:ph/>
          </p:nvPr>
        </p:nvSpPr>
        <p:spPr>
          <a:xfrm>
            <a:off x="457200" y="3798720"/>
            <a:ext cx="822924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6" name="PlaceHolder 5"/>
          <p:cNvSpPr>
            <a:spLocks noGrp="1"/>
          </p:cNvSpPr>
          <p:nvPr>
            <p:ph type="ftr" idx="23"/>
          </p:nvPr>
        </p:nvSpPr>
        <p:spPr/>
        <p:txBody>
          <a:bodyPr/>
          <a:lstStyle/>
          <a:p>
            <a:r>
              <a:t>Footer</a:t>
            </a:r>
          </a:p>
        </p:txBody>
      </p:sp>
      <p:sp>
        <p:nvSpPr>
          <p:cNvPr id="7" name="PlaceHolder 6"/>
          <p:cNvSpPr>
            <a:spLocks noGrp="1"/>
          </p:cNvSpPr>
          <p:nvPr>
            <p:ph type="sldNum" idx="24"/>
          </p:nvPr>
        </p:nvSpPr>
        <p:spPr/>
        <p:txBody>
          <a:bodyPr/>
          <a:lstStyle/>
          <a:p>
            <a:fld id="{E175BADD-4730-4C7B-A3AF-56EEEB61D427}" type="slidenum">
              <a:t>‹#›</a:t>
            </a:fld>
            <a:endParaRPr/>
          </a:p>
        </p:txBody>
      </p:sp>
      <p:sp>
        <p:nvSpPr>
          <p:cNvPr id="8" name="PlaceHolder 7"/>
          <p:cNvSpPr>
            <a:spLocks noGrp="1"/>
          </p:cNvSpPr>
          <p:nvPr>
            <p:ph type="dt" idx="22"/>
          </p:nvPr>
        </p:nvSpPr>
        <p:spPr/>
        <p:txBody>
          <a:bodyPr/>
          <a:lstStyle/>
          <a:p>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47"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348" name="PlaceHolder 2"/>
          <p:cNvSpPr>
            <a:spLocks noGrp="1"/>
          </p:cNvSpPr>
          <p:nvPr>
            <p:ph/>
          </p:nvPr>
        </p:nvSpPr>
        <p:spPr>
          <a:xfrm>
            <a:off x="457200" y="1219320"/>
            <a:ext cx="822924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349" name="PlaceHolder 3"/>
          <p:cNvSpPr>
            <a:spLocks noGrp="1"/>
          </p:cNvSpPr>
          <p:nvPr>
            <p:ph/>
          </p:nvPr>
        </p:nvSpPr>
        <p:spPr>
          <a:xfrm>
            <a:off x="457200" y="3798720"/>
            <a:ext cx="822924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5" name="PlaceHolder 4"/>
          <p:cNvSpPr>
            <a:spLocks noGrp="1"/>
          </p:cNvSpPr>
          <p:nvPr>
            <p:ph type="ftr" idx="23"/>
          </p:nvPr>
        </p:nvSpPr>
        <p:spPr/>
        <p:txBody>
          <a:bodyPr/>
          <a:lstStyle/>
          <a:p>
            <a:r>
              <a:t>Footer</a:t>
            </a:r>
          </a:p>
        </p:txBody>
      </p:sp>
      <p:sp>
        <p:nvSpPr>
          <p:cNvPr id="6" name="PlaceHolder 5"/>
          <p:cNvSpPr>
            <a:spLocks noGrp="1"/>
          </p:cNvSpPr>
          <p:nvPr>
            <p:ph type="sldNum" idx="24"/>
          </p:nvPr>
        </p:nvSpPr>
        <p:spPr/>
        <p:txBody>
          <a:bodyPr/>
          <a:lstStyle/>
          <a:p>
            <a:fld id="{185B1819-4B8B-4247-9866-EE688EDB4075}" type="slidenum">
              <a:t>‹#›</a:t>
            </a:fld>
            <a:endParaRPr/>
          </a:p>
        </p:txBody>
      </p:sp>
      <p:sp>
        <p:nvSpPr>
          <p:cNvPr id="7" name="PlaceHolder 6"/>
          <p:cNvSpPr>
            <a:spLocks noGrp="1"/>
          </p:cNvSpPr>
          <p:nvPr>
            <p:ph type="dt" idx="22"/>
          </p:nvPr>
        </p:nvSpPr>
        <p:spPr/>
        <p:txBody>
          <a:bodyPr/>
          <a:lstStyle/>
          <a:p>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50"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351" name="PlaceHolder 2"/>
          <p:cNvSpPr>
            <a:spLocks noGrp="1"/>
          </p:cNvSpPr>
          <p:nvPr>
            <p:ph/>
          </p:nvPr>
        </p:nvSpPr>
        <p:spPr>
          <a:xfrm>
            <a:off x="457200" y="12193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352" name="PlaceHolder 3"/>
          <p:cNvSpPr>
            <a:spLocks noGrp="1"/>
          </p:cNvSpPr>
          <p:nvPr>
            <p:ph/>
          </p:nvPr>
        </p:nvSpPr>
        <p:spPr>
          <a:xfrm>
            <a:off x="4674240" y="12193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353" name="PlaceHolder 4"/>
          <p:cNvSpPr>
            <a:spLocks noGrp="1"/>
          </p:cNvSpPr>
          <p:nvPr>
            <p:ph/>
          </p:nvPr>
        </p:nvSpPr>
        <p:spPr>
          <a:xfrm>
            <a:off x="457200" y="37987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354" name="PlaceHolder 5"/>
          <p:cNvSpPr>
            <a:spLocks noGrp="1"/>
          </p:cNvSpPr>
          <p:nvPr>
            <p:ph/>
          </p:nvPr>
        </p:nvSpPr>
        <p:spPr>
          <a:xfrm>
            <a:off x="4674240" y="3798720"/>
            <a:ext cx="40158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7" name="PlaceHolder 6"/>
          <p:cNvSpPr>
            <a:spLocks noGrp="1"/>
          </p:cNvSpPr>
          <p:nvPr>
            <p:ph type="ftr" idx="23"/>
          </p:nvPr>
        </p:nvSpPr>
        <p:spPr/>
        <p:txBody>
          <a:bodyPr/>
          <a:lstStyle/>
          <a:p>
            <a:r>
              <a:t>Footer</a:t>
            </a:r>
          </a:p>
        </p:txBody>
      </p:sp>
      <p:sp>
        <p:nvSpPr>
          <p:cNvPr id="8" name="PlaceHolder 7"/>
          <p:cNvSpPr>
            <a:spLocks noGrp="1"/>
          </p:cNvSpPr>
          <p:nvPr>
            <p:ph type="sldNum" idx="24"/>
          </p:nvPr>
        </p:nvSpPr>
        <p:spPr/>
        <p:txBody>
          <a:bodyPr/>
          <a:lstStyle/>
          <a:p>
            <a:fld id="{8AFA403C-5738-4B93-ADA9-9D9631B28636}" type="slidenum">
              <a:t>‹#›</a:t>
            </a:fld>
            <a:endParaRPr/>
          </a:p>
        </p:txBody>
      </p:sp>
      <p:sp>
        <p:nvSpPr>
          <p:cNvPr id="9" name="PlaceHolder 8"/>
          <p:cNvSpPr>
            <a:spLocks noGrp="1"/>
          </p:cNvSpPr>
          <p:nvPr>
            <p:ph type="dt" idx="22"/>
          </p:nvPr>
        </p:nvSpPr>
        <p:spPr/>
        <p:txBody>
          <a:bodyPr/>
          <a:lstStyle/>
          <a:p>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5"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356" name="PlaceHolder 2"/>
          <p:cNvSpPr>
            <a:spLocks noGrp="1"/>
          </p:cNvSpPr>
          <p:nvPr>
            <p:ph/>
          </p:nvPr>
        </p:nvSpPr>
        <p:spPr>
          <a:xfrm>
            <a:off x="457200" y="1219320"/>
            <a:ext cx="26496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357" name="PlaceHolder 3"/>
          <p:cNvSpPr>
            <a:spLocks noGrp="1"/>
          </p:cNvSpPr>
          <p:nvPr>
            <p:ph/>
          </p:nvPr>
        </p:nvSpPr>
        <p:spPr>
          <a:xfrm>
            <a:off x="3239640" y="1219320"/>
            <a:ext cx="26496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358" name="PlaceHolder 4"/>
          <p:cNvSpPr>
            <a:spLocks noGrp="1"/>
          </p:cNvSpPr>
          <p:nvPr>
            <p:ph/>
          </p:nvPr>
        </p:nvSpPr>
        <p:spPr>
          <a:xfrm>
            <a:off x="6022080" y="1219320"/>
            <a:ext cx="26496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359" name="PlaceHolder 5"/>
          <p:cNvSpPr>
            <a:spLocks noGrp="1"/>
          </p:cNvSpPr>
          <p:nvPr>
            <p:ph/>
          </p:nvPr>
        </p:nvSpPr>
        <p:spPr>
          <a:xfrm>
            <a:off x="457200" y="3798720"/>
            <a:ext cx="26496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360" name="PlaceHolder 6"/>
          <p:cNvSpPr>
            <a:spLocks noGrp="1"/>
          </p:cNvSpPr>
          <p:nvPr>
            <p:ph/>
          </p:nvPr>
        </p:nvSpPr>
        <p:spPr>
          <a:xfrm>
            <a:off x="3239640" y="3798720"/>
            <a:ext cx="26496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361" name="PlaceHolder 7"/>
          <p:cNvSpPr>
            <a:spLocks noGrp="1"/>
          </p:cNvSpPr>
          <p:nvPr>
            <p:ph/>
          </p:nvPr>
        </p:nvSpPr>
        <p:spPr>
          <a:xfrm>
            <a:off x="6022080" y="3798720"/>
            <a:ext cx="2649600" cy="235512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9" name="PlaceHolder 8"/>
          <p:cNvSpPr>
            <a:spLocks noGrp="1"/>
          </p:cNvSpPr>
          <p:nvPr>
            <p:ph type="ftr" idx="23"/>
          </p:nvPr>
        </p:nvSpPr>
        <p:spPr/>
        <p:txBody>
          <a:bodyPr/>
          <a:lstStyle/>
          <a:p>
            <a:r>
              <a:t>Footer</a:t>
            </a:r>
          </a:p>
        </p:txBody>
      </p:sp>
      <p:sp>
        <p:nvSpPr>
          <p:cNvPr id="10" name="PlaceHolder 9"/>
          <p:cNvSpPr>
            <a:spLocks noGrp="1"/>
          </p:cNvSpPr>
          <p:nvPr>
            <p:ph type="sldNum" idx="24"/>
          </p:nvPr>
        </p:nvSpPr>
        <p:spPr/>
        <p:txBody>
          <a:bodyPr/>
          <a:lstStyle/>
          <a:p>
            <a:fld id="{28E04633-DC84-403B-B3D1-AD4B87C6EB4F}" type="slidenum">
              <a:t>‹#›</a:t>
            </a:fld>
            <a:endParaRPr/>
          </a:p>
        </p:txBody>
      </p:sp>
      <p:sp>
        <p:nvSpPr>
          <p:cNvPr id="11" name="PlaceHolder 10"/>
          <p:cNvSpPr>
            <a:spLocks noGrp="1"/>
          </p:cNvSpPr>
          <p:nvPr>
            <p:ph type="dt" idx="22"/>
          </p:nvPr>
        </p:nvSpPr>
        <p:spPr/>
        <p:txBody>
          <a:bodyPr/>
          <a:lstStyle/>
          <a:p>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6"/>
          </p:nvPr>
        </p:nvSpPr>
        <p:spPr/>
        <p:txBody>
          <a:bodyPr/>
          <a:lstStyle/>
          <a:p>
            <a:r>
              <a:t>Footer</a:t>
            </a:r>
          </a:p>
        </p:txBody>
      </p:sp>
      <p:sp>
        <p:nvSpPr>
          <p:cNvPr id="3" name="PlaceHolder 2"/>
          <p:cNvSpPr>
            <a:spLocks noGrp="1"/>
          </p:cNvSpPr>
          <p:nvPr>
            <p:ph type="sldNum" idx="27"/>
          </p:nvPr>
        </p:nvSpPr>
        <p:spPr/>
        <p:txBody>
          <a:bodyPr/>
          <a:lstStyle/>
          <a:p>
            <a:fld id="{54F52FE1-9C4A-4E0E-8CEE-97801D07C8C7}" type="slidenum">
              <a:t>‹#›</a:t>
            </a:fld>
            <a:endParaRPr/>
          </a:p>
        </p:txBody>
      </p:sp>
      <p:sp>
        <p:nvSpPr>
          <p:cNvPr id="4" name="PlaceHolder 3"/>
          <p:cNvSpPr>
            <a:spLocks noGrp="1"/>
          </p:cNvSpPr>
          <p:nvPr>
            <p:ph type="dt" idx="25"/>
          </p:nvPr>
        </p:nvSpPr>
        <p:spPr/>
        <p:txBody>
          <a:bodyPr/>
          <a:lstStyle/>
          <a:p>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70"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371" name="PlaceHolder 2"/>
          <p:cNvSpPr>
            <a:spLocks noGrp="1"/>
          </p:cNvSpPr>
          <p:nvPr>
            <p:ph type="subTitle"/>
          </p:nvPr>
        </p:nvSpPr>
        <p:spPr>
          <a:xfrm>
            <a:off x="457200" y="1219320"/>
            <a:ext cx="8229240" cy="4937400"/>
          </a:xfrm>
          <a:prstGeom prst="rect">
            <a:avLst/>
          </a:prstGeom>
          <a:noFill/>
          <a:ln w="0">
            <a:noFill/>
          </a:ln>
        </p:spPr>
        <p:txBody>
          <a:bodyPr lIns="0" tIns="0" rIns="0" bIns="0" anchor="ctr">
            <a:noAutofit/>
          </a:bodyPr>
          <a:lstStyle/>
          <a:p>
            <a:pPr indent="0" algn="ctr">
              <a:buNone/>
            </a:pPr>
            <a:endParaRPr lang="ru-RU" sz="3200" b="0" strike="noStrike" spc="-1">
              <a:solidFill>
                <a:srgbClr val="000000"/>
              </a:solidFill>
              <a:latin typeface="Arial"/>
            </a:endParaRPr>
          </a:p>
        </p:txBody>
      </p:sp>
      <p:sp>
        <p:nvSpPr>
          <p:cNvPr id="4" name="PlaceHolder 3"/>
          <p:cNvSpPr>
            <a:spLocks noGrp="1"/>
          </p:cNvSpPr>
          <p:nvPr>
            <p:ph type="ftr" idx="26"/>
          </p:nvPr>
        </p:nvSpPr>
        <p:spPr/>
        <p:txBody>
          <a:bodyPr/>
          <a:lstStyle/>
          <a:p>
            <a:r>
              <a:t>Footer</a:t>
            </a:r>
          </a:p>
        </p:txBody>
      </p:sp>
      <p:sp>
        <p:nvSpPr>
          <p:cNvPr id="5" name="PlaceHolder 4"/>
          <p:cNvSpPr>
            <a:spLocks noGrp="1"/>
          </p:cNvSpPr>
          <p:nvPr>
            <p:ph type="sldNum" idx="27"/>
          </p:nvPr>
        </p:nvSpPr>
        <p:spPr/>
        <p:txBody>
          <a:bodyPr/>
          <a:lstStyle/>
          <a:p>
            <a:fld id="{64B466AB-4EB3-44A6-A417-02050E11DE09}" type="slidenum">
              <a:t>‹#›</a:t>
            </a:fld>
            <a:endParaRPr/>
          </a:p>
        </p:txBody>
      </p:sp>
      <p:sp>
        <p:nvSpPr>
          <p:cNvPr id="6" name="PlaceHolder 5"/>
          <p:cNvSpPr>
            <a:spLocks noGrp="1"/>
          </p:cNvSpPr>
          <p:nvPr>
            <p:ph type="dt" idx="25"/>
          </p:nvPr>
        </p:nvSpPr>
        <p:spPr/>
        <p:txBody>
          <a:bodyPr/>
          <a:lstStyle/>
          <a:p>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72"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Gill Sans MT"/>
            </a:endParaRPr>
          </a:p>
        </p:txBody>
      </p:sp>
      <p:sp>
        <p:nvSpPr>
          <p:cNvPr id="373" name="PlaceHolder 2"/>
          <p:cNvSpPr>
            <a:spLocks noGrp="1"/>
          </p:cNvSpPr>
          <p:nvPr>
            <p:ph/>
          </p:nvPr>
        </p:nvSpPr>
        <p:spPr>
          <a:xfrm>
            <a:off x="457200" y="1219320"/>
            <a:ext cx="8229240" cy="4937400"/>
          </a:xfrm>
          <a:prstGeom prst="rect">
            <a:avLst/>
          </a:prstGeom>
          <a:noFill/>
          <a:ln w="0">
            <a:noFill/>
          </a:ln>
        </p:spPr>
        <p:txBody>
          <a:bodyPr lIns="0" tIns="0" rIns="0" bIns="0" anchor="t">
            <a:normAutofit/>
          </a:bodyPr>
          <a:lstStyle/>
          <a:p>
            <a:pPr indent="0">
              <a:spcBef>
                <a:spcPts val="1417"/>
              </a:spcBef>
              <a:buNone/>
            </a:pPr>
            <a:endParaRPr lang="ru-RU" sz="2600" b="0" strike="noStrike" spc="-1">
              <a:solidFill>
                <a:srgbClr val="000000"/>
              </a:solidFill>
              <a:latin typeface="Gill Sans MT"/>
            </a:endParaRPr>
          </a:p>
        </p:txBody>
      </p:sp>
      <p:sp>
        <p:nvSpPr>
          <p:cNvPr id="4" name="PlaceHolder 3"/>
          <p:cNvSpPr>
            <a:spLocks noGrp="1"/>
          </p:cNvSpPr>
          <p:nvPr>
            <p:ph type="ftr" idx="26"/>
          </p:nvPr>
        </p:nvSpPr>
        <p:spPr/>
        <p:txBody>
          <a:bodyPr/>
          <a:lstStyle/>
          <a:p>
            <a:r>
              <a:t>Footer</a:t>
            </a:r>
          </a:p>
        </p:txBody>
      </p:sp>
      <p:sp>
        <p:nvSpPr>
          <p:cNvPr id="5" name="PlaceHolder 4"/>
          <p:cNvSpPr>
            <a:spLocks noGrp="1"/>
          </p:cNvSpPr>
          <p:nvPr>
            <p:ph type="sldNum" idx="27"/>
          </p:nvPr>
        </p:nvSpPr>
        <p:spPr/>
        <p:txBody>
          <a:bodyPr/>
          <a:lstStyle/>
          <a:p>
            <a:fld id="{F78A0C90-803C-48D2-ABC1-46AB2B1D6FD6}" type="slidenum">
              <a:t>‹#›</a:t>
            </a:fld>
            <a:endParaRPr/>
          </a:p>
        </p:txBody>
      </p:sp>
      <p:sp>
        <p:nvSpPr>
          <p:cNvPr id="6" name="PlaceHolder 5"/>
          <p:cNvSpPr>
            <a:spLocks noGrp="1"/>
          </p:cNvSpPr>
          <p:nvPr>
            <p:ph type="dt" idx="25"/>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0.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theme" Target="../theme/theme11.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theme" Target="../theme/theme12.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Прямая соединительная линия 27"/>
          <p:cNvSpPr/>
          <p:nvPr/>
        </p:nvSpPr>
        <p:spPr>
          <a:xfrm>
            <a:off x="457200" y="6352920"/>
            <a:ext cx="8229600" cy="360"/>
          </a:xfrm>
          <a:prstGeom prst="line">
            <a:avLst/>
          </a:prstGeom>
          <a:ln w="9525">
            <a:solidFill>
              <a:srgbClr val="9FB8CD"/>
            </a:solidFill>
            <a:prstDash val="dash"/>
            <a:round/>
          </a:ln>
        </p:spPr>
        <p:style>
          <a:lnRef idx="0">
            <a:scrgbClr r="0" g="0" b="0"/>
          </a:lnRef>
          <a:fillRef idx="0">
            <a:scrgbClr r="0" g="0" b="0"/>
          </a:fillRef>
          <a:effectRef idx="0">
            <a:scrgbClr r="0" g="0" b="0"/>
          </a:effectRef>
          <a:fontRef idx="minor"/>
        </p:style>
        <p:txBody>
          <a:bodyPr tIns="0" bIns="0" anchor="t">
            <a:noAutofit/>
          </a:bodyPr>
          <a:lstStyle/>
          <a:p>
            <a:endParaRPr lang="en-US" sz="1800" b="0" strike="noStrike" spc="-1">
              <a:solidFill>
                <a:srgbClr val="000000"/>
              </a:solidFill>
              <a:latin typeface="Gill Sans MT"/>
            </a:endParaRPr>
          </a:p>
        </p:txBody>
      </p:sp>
      <p:sp>
        <p:nvSpPr>
          <p:cNvPr id="13" name="Прямая соединительная линия 28"/>
          <p:cNvSpPr/>
          <p:nvPr/>
        </p:nvSpPr>
        <p:spPr>
          <a:xfrm>
            <a:off x="457200" y="1143000"/>
            <a:ext cx="8229600" cy="360"/>
          </a:xfrm>
          <a:prstGeom prst="line">
            <a:avLst/>
          </a:prstGeom>
          <a:ln w="9525">
            <a:solidFill>
              <a:srgbClr val="9FB8CD"/>
            </a:solidFill>
            <a:prstDash val="dash"/>
            <a:round/>
          </a:ln>
        </p:spPr>
        <p:style>
          <a:lnRef idx="0">
            <a:scrgbClr r="0" g="0" b="0"/>
          </a:lnRef>
          <a:fillRef idx="0">
            <a:scrgbClr r="0" g="0" b="0"/>
          </a:fillRef>
          <a:effectRef idx="0">
            <a:scrgbClr r="0" g="0" b="0"/>
          </a:effectRef>
          <a:fontRef idx="minor"/>
        </p:style>
        <p:txBody>
          <a:bodyPr tIns="0" bIns="0" anchor="t">
            <a:noAutofit/>
          </a:bodyPr>
          <a:lstStyle/>
          <a:p>
            <a:endParaRPr lang="en-US" sz="1800" b="0" strike="noStrike" spc="-1">
              <a:solidFill>
                <a:srgbClr val="000000"/>
              </a:solidFill>
              <a:latin typeface="Gill Sans MT"/>
            </a:endParaRPr>
          </a:p>
        </p:txBody>
      </p:sp>
      <p:sp>
        <p:nvSpPr>
          <p:cNvPr id="2" name="Равнобедренный треугольник 9" hidden="1"/>
          <p:cNvSpPr/>
          <p:nvPr/>
        </p:nvSpPr>
        <p:spPr>
          <a:xfrm rot="5400000">
            <a:off x="419400" y="6467400"/>
            <a:ext cx="190440" cy="119880"/>
          </a:xfrm>
          <a:prstGeom prst="triangle">
            <a:avLst>
              <a:gd name="adj" fmla="val 50000"/>
            </a:avLst>
          </a:prstGeom>
          <a:solidFill>
            <a:schemeClr val="accent2"/>
          </a:solidFill>
          <a:ln>
            <a:noFill/>
          </a:ln>
          <a:effectLst>
            <a:outerShdw blurRad="38160" dist="25560" dir="5400000" rotWithShape="0">
              <a:srgbClr val="000000">
                <a:alpha val="40000"/>
              </a:srgbClr>
            </a:outerShdw>
          </a:effectLst>
        </p:spPr>
        <p:style>
          <a:lnRef idx="3">
            <a:schemeClr val="lt1"/>
          </a:lnRef>
          <a:fillRef idx="1">
            <a:schemeClr val="accent1"/>
          </a:fillRef>
          <a:effectRef idx="1">
            <a:schemeClr val="accent1"/>
          </a:effectRef>
          <a:fontRef idx="minor"/>
        </p:style>
        <p:txBody>
          <a:bodyPr lIns="90000" tIns="15120" rIns="90000" bIns="15120" anchor="ctr">
            <a:noAutofit/>
          </a:bodyPr>
          <a:lstStyle/>
          <a:p>
            <a:pPr algn="ctr">
              <a:lnSpc>
                <a:spcPct val="100000"/>
              </a:lnSpc>
            </a:pPr>
            <a:endParaRPr lang="en-US" sz="1800" b="0" strike="noStrike" spc="-1">
              <a:solidFill>
                <a:schemeClr val="lt1"/>
              </a:solidFill>
              <a:latin typeface="Gill Sans MT"/>
            </a:endParaRPr>
          </a:p>
        </p:txBody>
      </p:sp>
      <p:sp>
        <p:nvSpPr>
          <p:cNvPr id="3" name="PlaceHolder 1"/>
          <p:cNvSpPr>
            <a:spLocks noGrp="1"/>
          </p:cNvSpPr>
          <p:nvPr>
            <p:ph type="title"/>
          </p:nvPr>
        </p:nvSpPr>
        <p:spPr>
          <a:xfrm>
            <a:off x="1219320" y="3886200"/>
            <a:ext cx="6857640" cy="990360"/>
          </a:xfrm>
          <a:prstGeom prst="rect">
            <a:avLst/>
          </a:prstGeom>
          <a:noFill/>
          <a:ln w="0">
            <a:noFill/>
          </a:ln>
        </p:spPr>
        <p:txBody>
          <a:bodyPr lIns="90000" tIns="45000" rIns="90000" bIns="45000" anchor="t">
            <a:noAutofit/>
          </a:bodyPr>
          <a:lstStyle/>
          <a:p>
            <a:pPr indent="0" algn="r">
              <a:lnSpc>
                <a:spcPct val="100000"/>
              </a:lnSpc>
              <a:buNone/>
            </a:pPr>
            <a:r>
              <a:rPr lang="ru-RU" sz="3200" b="0" strike="noStrike" spc="-1">
                <a:solidFill>
                  <a:srgbClr val="000000"/>
                </a:solidFill>
                <a:latin typeface="Bookman Old Style"/>
              </a:rPr>
              <a:t>Образец заголовка</a:t>
            </a:r>
            <a:endParaRPr lang="ru-RU" sz="3200" b="0" strike="noStrike" spc="-1">
              <a:solidFill>
                <a:srgbClr val="000000"/>
              </a:solidFill>
              <a:latin typeface="Gill Sans MT"/>
            </a:endParaRPr>
          </a:p>
        </p:txBody>
      </p:sp>
      <p:sp>
        <p:nvSpPr>
          <p:cNvPr id="4" name="PlaceHolder 2"/>
          <p:cNvSpPr>
            <a:spLocks noGrp="1"/>
          </p:cNvSpPr>
          <p:nvPr>
            <p:ph type="dt" idx="1"/>
          </p:nvPr>
        </p:nvSpPr>
        <p:spPr>
          <a:xfrm>
            <a:off x="6400800" y="6355080"/>
            <a:ext cx="2285640" cy="365400"/>
          </a:xfrm>
          <a:prstGeom prst="rect">
            <a:avLst/>
          </a:prstGeom>
          <a:noFill/>
          <a:ln w="0">
            <a:noFill/>
          </a:ln>
        </p:spPr>
        <p:txBody>
          <a:bodyPr lIns="90000" tIns="45000" rIns="90000" bIns="45000" anchor="t">
            <a:noAutofit/>
          </a:bodyPr>
          <a:lstStyle>
            <a:lvl1pPr indent="0">
              <a:lnSpc>
                <a:spcPct val="100000"/>
              </a:lnSpc>
              <a:buNone/>
              <a:defRPr lang="ru-RU" sz="1400" b="0" strike="noStrike" spc="-1">
                <a:solidFill>
                  <a:srgbClr val="464653"/>
                </a:solidFill>
                <a:latin typeface="Gill Sans MT"/>
              </a:defRPr>
            </a:lvl1pPr>
          </a:lstStyle>
          <a:p>
            <a:pPr indent="0">
              <a:lnSpc>
                <a:spcPct val="100000"/>
              </a:lnSpc>
              <a:buNone/>
            </a:pPr>
            <a:r>
              <a:rPr lang="ru-RU" sz="1400" b="0" strike="noStrike" spc="-1">
                <a:solidFill>
                  <a:srgbClr val="464653"/>
                </a:solidFill>
                <a:latin typeface="Gill Sans MT"/>
              </a:rPr>
              <a:t>&lt;дата/время&gt;</a:t>
            </a:r>
            <a:endParaRPr lang="ru-RU" sz="1400" b="0" strike="noStrike" spc="-1">
              <a:solidFill>
                <a:srgbClr val="000000"/>
              </a:solidFill>
              <a:latin typeface="Times New Roman"/>
            </a:endParaRPr>
          </a:p>
        </p:txBody>
      </p:sp>
      <p:sp>
        <p:nvSpPr>
          <p:cNvPr id="5" name="PlaceHolder 3"/>
          <p:cNvSpPr>
            <a:spLocks noGrp="1"/>
          </p:cNvSpPr>
          <p:nvPr>
            <p:ph type="ftr" idx="2"/>
          </p:nvPr>
        </p:nvSpPr>
        <p:spPr>
          <a:xfrm>
            <a:off x="2898720" y="6355080"/>
            <a:ext cx="3474360" cy="365400"/>
          </a:xfrm>
          <a:prstGeom prst="rect">
            <a:avLst/>
          </a:prstGeom>
          <a:noFill/>
          <a:ln w="0">
            <a:noFill/>
          </a:ln>
        </p:spPr>
        <p:txBody>
          <a:bodyPr lIns="90000" tIns="45000" rIns="90000" bIns="45000" anchor="t">
            <a:noAutofit/>
          </a:bodyPr>
          <a:lstStyle>
            <a:lvl1pPr indent="0" algn="ctr">
              <a:buNone/>
              <a:defRPr lang="ru-RU" sz="1400" b="0" strike="noStrike" spc="-1">
                <a:solidFill>
                  <a:srgbClr val="000000"/>
                </a:solidFill>
                <a:latin typeface="Times New Roman"/>
              </a:defRPr>
            </a:lvl1pPr>
          </a:lstStyle>
          <a:p>
            <a:pPr indent="0" algn="ctr">
              <a:buNone/>
            </a:pPr>
            <a:r>
              <a:rPr lang="ru-RU" sz="1400" b="0" strike="noStrike" spc="-1">
                <a:solidFill>
                  <a:srgbClr val="000000"/>
                </a:solidFill>
                <a:latin typeface="Times New Roman"/>
              </a:rPr>
              <a:t>&lt;нижний колонтитул&gt;</a:t>
            </a:r>
          </a:p>
        </p:txBody>
      </p:sp>
      <p:sp>
        <p:nvSpPr>
          <p:cNvPr id="6" name="PlaceHolder 4"/>
          <p:cNvSpPr>
            <a:spLocks noGrp="1"/>
          </p:cNvSpPr>
          <p:nvPr>
            <p:ph type="sldNum" idx="3"/>
          </p:nvPr>
        </p:nvSpPr>
        <p:spPr>
          <a:xfrm>
            <a:off x="1216080" y="6355080"/>
            <a:ext cx="1218960" cy="365400"/>
          </a:xfrm>
          <a:prstGeom prst="rect">
            <a:avLst/>
          </a:prstGeom>
          <a:noFill/>
          <a:ln w="0">
            <a:noFill/>
          </a:ln>
        </p:spPr>
        <p:txBody>
          <a:bodyPr lIns="90000" tIns="45000" rIns="90000" bIns="45000" anchor="t">
            <a:noAutofit/>
          </a:bodyPr>
          <a:lstStyle>
            <a:lvl1pPr indent="0">
              <a:lnSpc>
                <a:spcPct val="100000"/>
              </a:lnSpc>
              <a:buNone/>
              <a:defRPr lang="ru-RU" sz="1400" b="0" strike="noStrike" spc="-1">
                <a:solidFill>
                  <a:srgbClr val="464653"/>
                </a:solidFill>
                <a:latin typeface="Gill Sans MT"/>
              </a:defRPr>
            </a:lvl1pPr>
          </a:lstStyle>
          <a:p>
            <a:pPr indent="0">
              <a:lnSpc>
                <a:spcPct val="100000"/>
              </a:lnSpc>
              <a:buNone/>
            </a:pPr>
            <a:fld id="{D17F12BD-9D40-4E05-BEAA-05A33DE84EA2}" type="slidenum">
              <a:rPr lang="ru-RU" sz="1400" b="0" strike="noStrike" spc="-1">
                <a:solidFill>
                  <a:srgbClr val="464653"/>
                </a:solidFill>
                <a:latin typeface="Gill Sans MT"/>
              </a:rPr>
              <a:t>‹#›</a:t>
            </a:fld>
            <a:endParaRPr lang="ru-RU" sz="1400" b="0" strike="noStrike" spc="-1">
              <a:solidFill>
                <a:srgbClr val="000000"/>
              </a:solidFill>
              <a:latin typeface="Times New Roman"/>
            </a:endParaRPr>
          </a:p>
        </p:txBody>
      </p:sp>
      <p:sp>
        <p:nvSpPr>
          <p:cNvPr id="7" name="Прямоугольник 20"/>
          <p:cNvSpPr/>
          <p:nvPr/>
        </p:nvSpPr>
        <p:spPr>
          <a:xfrm>
            <a:off x="905040" y="3648240"/>
            <a:ext cx="7314840" cy="1279800"/>
          </a:xfrm>
          <a:prstGeom prst="rect">
            <a:avLst/>
          </a:prstGeom>
          <a:noFill/>
          <a:ln w="6350" cap="rnd">
            <a:solidFill>
              <a:srgbClr val="727CA3"/>
            </a:solidFill>
            <a:round/>
          </a:ln>
          <a:effectLst>
            <a:outerShdw blurRad="38160" dist="25560" dir="5400000" rotWithShape="0">
              <a:srgbClr val="000000">
                <a:alpha val="40000"/>
              </a:srgbClr>
            </a:outerShdw>
          </a:effectLst>
        </p:spPr>
        <p:style>
          <a:lnRef idx="3">
            <a:schemeClr val="lt1"/>
          </a:lnRef>
          <a:fillRef idx="1">
            <a:schemeClr val="accent1"/>
          </a:fillRef>
          <a:effectRef idx="1">
            <a:schemeClr val="accent1"/>
          </a:effectRef>
          <a:fontRef idx="minor"/>
        </p:style>
        <p:txBody>
          <a:bodyPr lIns="90000" tIns="45000" rIns="90000" bIns="45000" anchor="ctr">
            <a:noAutofit/>
          </a:bodyPr>
          <a:lstStyle/>
          <a:p>
            <a:pPr algn="ctr">
              <a:lnSpc>
                <a:spcPct val="100000"/>
              </a:lnSpc>
            </a:pPr>
            <a:endParaRPr lang="en-US" sz="1800" b="0" strike="noStrike" spc="-1">
              <a:solidFill>
                <a:schemeClr val="lt1"/>
              </a:solidFill>
              <a:latin typeface="Gill Sans MT"/>
            </a:endParaRPr>
          </a:p>
        </p:txBody>
      </p:sp>
      <p:sp>
        <p:nvSpPr>
          <p:cNvPr id="8" name="Прямоугольник 32"/>
          <p:cNvSpPr/>
          <p:nvPr/>
        </p:nvSpPr>
        <p:spPr>
          <a:xfrm>
            <a:off x="914400" y="5048280"/>
            <a:ext cx="7314840" cy="685440"/>
          </a:xfrm>
          <a:prstGeom prst="rect">
            <a:avLst/>
          </a:prstGeom>
          <a:noFill/>
          <a:ln w="6350" cap="rnd">
            <a:solidFill>
              <a:srgbClr val="9FB8CD"/>
            </a:solidFill>
            <a:round/>
          </a:ln>
          <a:effectLst>
            <a:outerShdw blurRad="38160" dist="25560" dir="5400000" rotWithShape="0">
              <a:srgbClr val="000000">
                <a:alpha val="40000"/>
              </a:srgbClr>
            </a:outerShdw>
          </a:effectLst>
        </p:spPr>
        <p:style>
          <a:lnRef idx="3">
            <a:schemeClr val="lt1"/>
          </a:lnRef>
          <a:fillRef idx="1">
            <a:schemeClr val="accent1"/>
          </a:fillRef>
          <a:effectRef idx="1">
            <a:schemeClr val="accent1"/>
          </a:effectRef>
          <a:fontRef idx="minor"/>
        </p:style>
        <p:txBody>
          <a:bodyPr lIns="90000" tIns="45000" rIns="90000" bIns="45000" anchor="ctr">
            <a:noAutofit/>
          </a:bodyPr>
          <a:lstStyle/>
          <a:p>
            <a:pPr algn="ctr">
              <a:lnSpc>
                <a:spcPct val="100000"/>
              </a:lnSpc>
            </a:pPr>
            <a:endParaRPr lang="en-US" sz="1800" b="0" strike="noStrike" spc="-1">
              <a:solidFill>
                <a:schemeClr val="lt1"/>
              </a:solidFill>
              <a:latin typeface="Gill Sans MT"/>
            </a:endParaRPr>
          </a:p>
        </p:txBody>
      </p:sp>
      <p:sp>
        <p:nvSpPr>
          <p:cNvPr id="9" name="Прямоугольник 21"/>
          <p:cNvSpPr/>
          <p:nvPr/>
        </p:nvSpPr>
        <p:spPr>
          <a:xfrm>
            <a:off x="905040" y="3648240"/>
            <a:ext cx="228240" cy="1279800"/>
          </a:xfrm>
          <a:prstGeom prst="rect">
            <a:avLst/>
          </a:prstGeom>
          <a:solidFill>
            <a:schemeClr val="accent1"/>
          </a:solidFill>
          <a:ln w="6350">
            <a:noFill/>
          </a:ln>
          <a:effectLst>
            <a:outerShdw blurRad="38160" dist="25560" dir="5400000" rotWithShape="0">
              <a:srgbClr val="000000">
                <a:alpha val="40000"/>
              </a:srgbClr>
            </a:outerShdw>
          </a:effectLst>
        </p:spPr>
        <p:style>
          <a:lnRef idx="3">
            <a:schemeClr val="lt1"/>
          </a:lnRef>
          <a:fillRef idx="1">
            <a:schemeClr val="accent1"/>
          </a:fillRef>
          <a:effectRef idx="1">
            <a:schemeClr val="accent1"/>
          </a:effectRef>
          <a:fontRef idx="minor"/>
        </p:style>
        <p:txBody>
          <a:bodyPr lIns="90000" tIns="45000" rIns="90000" bIns="45000" anchor="ctr">
            <a:noAutofit/>
          </a:bodyPr>
          <a:lstStyle/>
          <a:p>
            <a:pPr algn="ctr">
              <a:lnSpc>
                <a:spcPct val="100000"/>
              </a:lnSpc>
            </a:pPr>
            <a:endParaRPr lang="en-US" sz="1800" b="0" strike="noStrike" spc="-1">
              <a:solidFill>
                <a:schemeClr val="lt1"/>
              </a:solidFill>
              <a:latin typeface="Gill Sans MT"/>
            </a:endParaRPr>
          </a:p>
        </p:txBody>
      </p:sp>
      <p:sp>
        <p:nvSpPr>
          <p:cNvPr id="10" name="Прямоугольник 31"/>
          <p:cNvSpPr/>
          <p:nvPr/>
        </p:nvSpPr>
        <p:spPr>
          <a:xfrm>
            <a:off x="914400" y="5048280"/>
            <a:ext cx="228240" cy="685440"/>
          </a:xfrm>
          <a:prstGeom prst="rect">
            <a:avLst/>
          </a:prstGeom>
          <a:solidFill>
            <a:schemeClr val="accent2"/>
          </a:solidFill>
          <a:ln w="6350">
            <a:noFill/>
          </a:ln>
          <a:effectLst>
            <a:outerShdw blurRad="38160" dist="25560" dir="5400000" rotWithShape="0">
              <a:srgbClr val="000000">
                <a:alpha val="40000"/>
              </a:srgbClr>
            </a:outerShdw>
          </a:effectLst>
        </p:spPr>
        <p:style>
          <a:lnRef idx="3">
            <a:schemeClr val="lt1"/>
          </a:lnRef>
          <a:fillRef idx="1">
            <a:schemeClr val="accent1"/>
          </a:fillRef>
          <a:effectRef idx="1">
            <a:schemeClr val="accent1"/>
          </a:effectRef>
          <a:fontRef idx="minor"/>
        </p:style>
        <p:txBody>
          <a:bodyPr lIns="90000" tIns="45000" rIns="90000" bIns="45000" anchor="ctr">
            <a:noAutofit/>
          </a:bodyPr>
          <a:lstStyle/>
          <a:p>
            <a:pPr algn="ctr">
              <a:lnSpc>
                <a:spcPct val="100000"/>
              </a:lnSpc>
            </a:pPr>
            <a:endParaRPr lang="en-US" sz="1800" b="0" strike="noStrike" spc="-1">
              <a:solidFill>
                <a:schemeClr val="lt1"/>
              </a:solidFill>
              <a:latin typeface="Gill Sans MT"/>
            </a:endParaRPr>
          </a:p>
        </p:txBody>
      </p:sp>
      <p:sp>
        <p:nvSpPr>
          <p:cNvPr id="11" name="PlaceHolder 5"/>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ru-RU" sz="2600" b="0" strike="noStrike" spc="-1">
                <a:solidFill>
                  <a:srgbClr val="000000"/>
                </a:solidFill>
                <a:latin typeface="Gill Sans MT"/>
              </a:rPr>
              <a:t>Для правки структуры щёлкните мышью</a:t>
            </a:r>
          </a:p>
          <a:p>
            <a:pPr marL="864000" lvl="1" indent="-324000">
              <a:spcBef>
                <a:spcPts val="1134"/>
              </a:spcBef>
              <a:buClr>
                <a:srgbClr val="000000"/>
              </a:buClr>
              <a:buSzPct val="75000"/>
              <a:buFont typeface="Symbol" charset="2"/>
              <a:buChar char=""/>
            </a:pPr>
            <a:r>
              <a:rPr lang="ru-RU" sz="2000" b="0" strike="noStrike" spc="-1">
                <a:solidFill>
                  <a:srgbClr val="000000"/>
                </a:solidFill>
                <a:latin typeface="Gill Sans MT"/>
              </a:rPr>
              <a:t>Второй уровень структуры</a:t>
            </a:r>
          </a:p>
          <a:p>
            <a:pPr marL="1296000" lvl="2" indent="-288000">
              <a:spcBef>
                <a:spcPts val="850"/>
              </a:spcBef>
              <a:buClr>
                <a:srgbClr val="000000"/>
              </a:buClr>
              <a:buSzPct val="45000"/>
              <a:buFont typeface="Wingdings" charset="2"/>
              <a:buChar char=""/>
            </a:pPr>
            <a:r>
              <a:rPr lang="ru-RU" sz="1800" b="0" strike="noStrike" spc="-1">
                <a:solidFill>
                  <a:srgbClr val="000000"/>
                </a:solidFill>
                <a:latin typeface="Gill Sans MT"/>
              </a:rPr>
              <a:t>Третий уровень структуры</a:t>
            </a:r>
          </a:p>
          <a:p>
            <a:pPr marL="1728000" lvl="3" indent="-216000">
              <a:spcBef>
                <a:spcPts val="567"/>
              </a:spcBef>
              <a:buClr>
                <a:srgbClr val="000000"/>
              </a:buClr>
              <a:buSzPct val="75000"/>
              <a:buFont typeface="Symbol" charset="2"/>
              <a:buChar char=""/>
            </a:pPr>
            <a:r>
              <a:rPr lang="ru-RU" sz="1600" b="0" strike="noStrike" spc="-1">
                <a:solidFill>
                  <a:srgbClr val="000000"/>
                </a:solidFill>
                <a:latin typeface="Gill Sans MT"/>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solidFill>
                  <a:srgbClr val="000000"/>
                </a:solidFill>
                <a:latin typeface="Gill Sans MT"/>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solidFill>
                  <a:srgbClr val="000000"/>
                </a:solidFill>
                <a:latin typeface="Gill Sans MT"/>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solidFill>
                  <a:srgbClr val="000000"/>
                </a:solidFill>
                <a:latin typeface="Gill Sans MT"/>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6" name="Прямая соединительная линия 27"/>
          <p:cNvSpPr/>
          <p:nvPr/>
        </p:nvSpPr>
        <p:spPr>
          <a:xfrm>
            <a:off x="457200" y="6352920"/>
            <a:ext cx="8229600" cy="360"/>
          </a:xfrm>
          <a:prstGeom prst="line">
            <a:avLst/>
          </a:prstGeom>
          <a:ln w="9525">
            <a:solidFill>
              <a:srgbClr val="9FB8CD"/>
            </a:solidFill>
            <a:prstDash val="dash"/>
            <a:round/>
          </a:ln>
        </p:spPr>
        <p:style>
          <a:lnRef idx="0">
            <a:scrgbClr r="0" g="0" b="0"/>
          </a:lnRef>
          <a:fillRef idx="0">
            <a:scrgbClr r="0" g="0" b="0"/>
          </a:fillRef>
          <a:effectRef idx="0">
            <a:scrgbClr r="0" g="0" b="0"/>
          </a:effectRef>
          <a:fontRef idx="minor"/>
        </p:style>
        <p:txBody>
          <a:bodyPr tIns="0" bIns="0" anchor="t">
            <a:noAutofit/>
          </a:bodyPr>
          <a:lstStyle/>
          <a:p>
            <a:endParaRPr lang="en-US" sz="1800" b="0" strike="noStrike" spc="-1">
              <a:solidFill>
                <a:srgbClr val="000000"/>
              </a:solidFill>
              <a:latin typeface="Gill Sans MT"/>
            </a:endParaRPr>
          </a:p>
        </p:txBody>
      </p:sp>
      <p:sp>
        <p:nvSpPr>
          <p:cNvPr id="407" name="Прямая соединительная линия 28"/>
          <p:cNvSpPr/>
          <p:nvPr/>
        </p:nvSpPr>
        <p:spPr>
          <a:xfrm>
            <a:off x="457200" y="1143000"/>
            <a:ext cx="8229600" cy="360"/>
          </a:xfrm>
          <a:prstGeom prst="line">
            <a:avLst/>
          </a:prstGeom>
          <a:ln w="9525">
            <a:solidFill>
              <a:srgbClr val="9FB8CD"/>
            </a:solidFill>
            <a:prstDash val="dash"/>
            <a:round/>
          </a:ln>
        </p:spPr>
        <p:style>
          <a:lnRef idx="0">
            <a:scrgbClr r="0" g="0" b="0"/>
          </a:lnRef>
          <a:fillRef idx="0">
            <a:scrgbClr r="0" g="0" b="0"/>
          </a:fillRef>
          <a:effectRef idx="0">
            <a:scrgbClr r="0" g="0" b="0"/>
          </a:effectRef>
          <a:fontRef idx="minor"/>
        </p:style>
        <p:txBody>
          <a:bodyPr tIns="0" bIns="0" anchor="t">
            <a:noAutofit/>
          </a:bodyPr>
          <a:lstStyle/>
          <a:p>
            <a:endParaRPr lang="en-US" sz="1800" b="0" strike="noStrike" spc="-1">
              <a:solidFill>
                <a:srgbClr val="000000"/>
              </a:solidFill>
              <a:latin typeface="Gill Sans MT"/>
            </a:endParaRPr>
          </a:p>
        </p:txBody>
      </p:sp>
      <p:sp>
        <p:nvSpPr>
          <p:cNvPr id="408" name="Равнобедренный треугольник 9"/>
          <p:cNvSpPr/>
          <p:nvPr/>
        </p:nvSpPr>
        <p:spPr>
          <a:xfrm rot="5400000">
            <a:off x="419400" y="6467400"/>
            <a:ext cx="190440" cy="119880"/>
          </a:xfrm>
          <a:prstGeom prst="triangle">
            <a:avLst>
              <a:gd name="adj" fmla="val 50000"/>
            </a:avLst>
          </a:prstGeom>
          <a:solidFill>
            <a:schemeClr val="accent2"/>
          </a:solidFill>
          <a:ln>
            <a:noFill/>
          </a:ln>
          <a:effectLst>
            <a:outerShdw blurRad="38160" dist="25560" dir="5400000" rotWithShape="0">
              <a:srgbClr val="000000">
                <a:alpha val="40000"/>
              </a:srgbClr>
            </a:outerShdw>
          </a:effectLst>
        </p:spPr>
        <p:style>
          <a:lnRef idx="3">
            <a:schemeClr val="lt1"/>
          </a:lnRef>
          <a:fillRef idx="1">
            <a:schemeClr val="accent1"/>
          </a:fillRef>
          <a:effectRef idx="1">
            <a:schemeClr val="accent1"/>
          </a:effectRef>
          <a:fontRef idx="minor"/>
        </p:style>
        <p:txBody>
          <a:bodyPr lIns="90000" tIns="15120" rIns="90000" bIns="15120" anchor="ctr">
            <a:noAutofit/>
          </a:bodyPr>
          <a:lstStyle/>
          <a:p>
            <a:pPr algn="ctr">
              <a:lnSpc>
                <a:spcPct val="100000"/>
              </a:lnSpc>
            </a:pPr>
            <a:endParaRPr lang="en-US" sz="1800" b="0" strike="noStrike" spc="-1">
              <a:solidFill>
                <a:schemeClr val="lt1"/>
              </a:solidFill>
              <a:latin typeface="Gill Sans MT"/>
            </a:endParaRPr>
          </a:p>
        </p:txBody>
      </p:sp>
      <p:sp>
        <p:nvSpPr>
          <p:cNvPr id="409" name="PlaceHolder 1"/>
          <p:cNvSpPr>
            <a:spLocks noGrp="1"/>
          </p:cNvSpPr>
          <p:nvPr>
            <p:ph type="title"/>
          </p:nvPr>
        </p:nvSpPr>
        <p:spPr>
          <a:xfrm>
            <a:off x="457200" y="152280"/>
            <a:ext cx="8229240" cy="990360"/>
          </a:xfrm>
          <a:prstGeom prst="rect">
            <a:avLst/>
          </a:prstGeom>
          <a:noFill/>
          <a:ln w="0">
            <a:noFill/>
          </a:ln>
        </p:spPr>
        <p:txBody>
          <a:bodyPr lIns="90000" tIns="45000" rIns="90000" bIns="45000" anchor="b">
            <a:noAutofit/>
          </a:bodyPr>
          <a:lstStyle/>
          <a:p>
            <a:pPr indent="0">
              <a:lnSpc>
                <a:spcPct val="100000"/>
              </a:lnSpc>
              <a:buNone/>
            </a:pPr>
            <a:r>
              <a:rPr lang="ru-RU" sz="3200" b="0" strike="noStrike" spc="-1">
                <a:solidFill>
                  <a:srgbClr val="464653"/>
                </a:solidFill>
                <a:latin typeface="Bookman Old Style"/>
              </a:rPr>
              <a:t>Образец заголовка</a:t>
            </a:r>
            <a:endParaRPr lang="ru-RU" sz="3200" b="0" strike="noStrike" spc="-1">
              <a:solidFill>
                <a:srgbClr val="000000"/>
              </a:solidFill>
              <a:latin typeface="Gill Sans MT"/>
            </a:endParaRPr>
          </a:p>
        </p:txBody>
      </p:sp>
      <p:sp>
        <p:nvSpPr>
          <p:cNvPr id="410" name="PlaceHolder 2"/>
          <p:cNvSpPr>
            <a:spLocks noGrp="1"/>
          </p:cNvSpPr>
          <p:nvPr>
            <p:ph type="dt" idx="28"/>
          </p:nvPr>
        </p:nvSpPr>
        <p:spPr>
          <a:xfrm>
            <a:off x="6400800" y="6356520"/>
            <a:ext cx="2288520" cy="365400"/>
          </a:xfrm>
          <a:prstGeom prst="rect">
            <a:avLst/>
          </a:prstGeom>
          <a:noFill/>
          <a:ln w="0">
            <a:noFill/>
          </a:ln>
        </p:spPr>
        <p:txBody>
          <a:bodyPr lIns="90000" tIns="45000" rIns="90000" bIns="45000" anchor="t">
            <a:noAutofit/>
          </a:bodyPr>
          <a:lstStyle>
            <a:lvl1pPr indent="0">
              <a:buNone/>
              <a:defRPr lang="ru-RU" sz="1400" b="0" strike="noStrike" spc="-1">
                <a:solidFill>
                  <a:srgbClr val="000000"/>
                </a:solidFill>
                <a:latin typeface="Times New Roman"/>
              </a:defRPr>
            </a:lvl1pPr>
          </a:lstStyle>
          <a:p>
            <a:pPr indent="0">
              <a:buNone/>
            </a:pPr>
            <a:r>
              <a:rPr lang="ru-RU" sz="1400" b="0" strike="noStrike" spc="-1">
                <a:solidFill>
                  <a:srgbClr val="000000"/>
                </a:solidFill>
                <a:latin typeface="Times New Roman"/>
              </a:rPr>
              <a:t>&lt;дата/время&gt;</a:t>
            </a:r>
          </a:p>
        </p:txBody>
      </p:sp>
      <p:sp>
        <p:nvSpPr>
          <p:cNvPr id="411" name="PlaceHolder 3"/>
          <p:cNvSpPr>
            <a:spLocks noGrp="1"/>
          </p:cNvSpPr>
          <p:nvPr>
            <p:ph type="ftr" idx="29"/>
          </p:nvPr>
        </p:nvSpPr>
        <p:spPr>
          <a:xfrm>
            <a:off x="2898720" y="6356520"/>
            <a:ext cx="3504960" cy="365400"/>
          </a:xfrm>
          <a:prstGeom prst="rect">
            <a:avLst/>
          </a:prstGeom>
          <a:noFill/>
          <a:ln w="0">
            <a:noFill/>
          </a:ln>
        </p:spPr>
        <p:txBody>
          <a:bodyPr lIns="90000" tIns="45000" rIns="90000" bIns="45000" anchor="t">
            <a:noAutofit/>
          </a:bodyPr>
          <a:lstStyle>
            <a:lvl1pPr indent="0" algn="ctr">
              <a:buNone/>
              <a:defRPr lang="ru-RU" sz="1400" b="0" strike="noStrike" spc="-1">
                <a:solidFill>
                  <a:srgbClr val="000000"/>
                </a:solidFill>
                <a:latin typeface="Times New Roman"/>
              </a:defRPr>
            </a:lvl1pPr>
          </a:lstStyle>
          <a:p>
            <a:pPr indent="0" algn="ctr">
              <a:buNone/>
            </a:pPr>
            <a:r>
              <a:rPr lang="ru-RU" sz="1400" b="0" strike="noStrike" spc="-1">
                <a:solidFill>
                  <a:srgbClr val="000000"/>
                </a:solidFill>
                <a:latin typeface="Times New Roman"/>
              </a:rPr>
              <a:t>&lt;нижний колонтитул&gt;</a:t>
            </a:r>
          </a:p>
        </p:txBody>
      </p:sp>
      <p:sp>
        <p:nvSpPr>
          <p:cNvPr id="412" name="PlaceHolder 4"/>
          <p:cNvSpPr>
            <a:spLocks noGrp="1"/>
          </p:cNvSpPr>
          <p:nvPr>
            <p:ph type="sldNum" idx="30"/>
          </p:nvPr>
        </p:nvSpPr>
        <p:spPr>
          <a:xfrm>
            <a:off x="612720" y="6356520"/>
            <a:ext cx="1980720" cy="365400"/>
          </a:xfrm>
          <a:prstGeom prst="rect">
            <a:avLst/>
          </a:prstGeom>
          <a:noFill/>
          <a:ln w="0">
            <a:noFill/>
          </a:ln>
        </p:spPr>
        <p:txBody>
          <a:bodyPr lIns="90000" tIns="45000" rIns="90000" bIns="45000" anchor="t">
            <a:noAutofit/>
          </a:bodyPr>
          <a:lstStyle>
            <a:lvl1pPr indent="0">
              <a:lnSpc>
                <a:spcPct val="100000"/>
              </a:lnSpc>
              <a:buNone/>
              <a:defRPr lang="en-US" sz="1400" b="0" strike="noStrike" spc="-1">
                <a:solidFill>
                  <a:srgbClr val="464653"/>
                </a:solidFill>
                <a:latin typeface="Gill Sans MT"/>
              </a:defRPr>
            </a:lvl1pPr>
          </a:lstStyle>
          <a:p>
            <a:pPr indent="0">
              <a:lnSpc>
                <a:spcPct val="100000"/>
              </a:lnSpc>
              <a:buNone/>
            </a:pPr>
            <a:fld id="{DA97BB3D-7F32-4CB5-84C7-24F8840AE025}" type="slidenum">
              <a:rPr lang="en-US" sz="1400" b="0" strike="noStrike" spc="-1">
                <a:solidFill>
                  <a:srgbClr val="464653"/>
                </a:solidFill>
                <a:latin typeface="Gill Sans MT"/>
              </a:rPr>
              <a:t>‹#›</a:t>
            </a:fld>
            <a:endParaRPr lang="ru-RU" sz="1400" b="0" strike="noStrike" spc="-1">
              <a:solidFill>
                <a:srgbClr val="000000"/>
              </a:solidFill>
              <a:latin typeface="Times New Roman"/>
            </a:endParaRPr>
          </a:p>
        </p:txBody>
      </p:sp>
      <p:sp>
        <p:nvSpPr>
          <p:cNvPr id="413" name="PlaceHolder 5"/>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ru-RU" sz="2600" b="0" strike="noStrike" spc="-1">
                <a:solidFill>
                  <a:srgbClr val="000000"/>
                </a:solidFill>
                <a:latin typeface="Gill Sans MT"/>
              </a:rPr>
              <a:t>Для правки структуры щёлкните мышью</a:t>
            </a:r>
          </a:p>
          <a:p>
            <a:pPr marL="864000" lvl="1" indent="-324000">
              <a:spcBef>
                <a:spcPts val="1134"/>
              </a:spcBef>
              <a:buClr>
                <a:srgbClr val="000000"/>
              </a:buClr>
              <a:buSzPct val="75000"/>
              <a:buFont typeface="Symbol" charset="2"/>
              <a:buChar char=""/>
            </a:pPr>
            <a:r>
              <a:rPr lang="ru-RU" sz="2000" b="0" strike="noStrike" spc="-1">
                <a:solidFill>
                  <a:srgbClr val="000000"/>
                </a:solidFill>
                <a:latin typeface="Gill Sans MT"/>
              </a:rPr>
              <a:t>Второй уровень структуры</a:t>
            </a:r>
          </a:p>
          <a:p>
            <a:pPr marL="1296000" lvl="2" indent="-288000">
              <a:spcBef>
                <a:spcPts val="850"/>
              </a:spcBef>
              <a:buClr>
                <a:srgbClr val="000000"/>
              </a:buClr>
              <a:buSzPct val="45000"/>
              <a:buFont typeface="Wingdings" charset="2"/>
              <a:buChar char=""/>
            </a:pPr>
            <a:r>
              <a:rPr lang="ru-RU" sz="1800" b="0" strike="noStrike" spc="-1">
                <a:solidFill>
                  <a:srgbClr val="000000"/>
                </a:solidFill>
                <a:latin typeface="Gill Sans MT"/>
              </a:rPr>
              <a:t>Третий уровень структуры</a:t>
            </a:r>
          </a:p>
          <a:p>
            <a:pPr marL="1728000" lvl="3" indent="-216000">
              <a:spcBef>
                <a:spcPts val="567"/>
              </a:spcBef>
              <a:buClr>
                <a:srgbClr val="000000"/>
              </a:buClr>
              <a:buSzPct val="75000"/>
              <a:buFont typeface="Symbol" charset="2"/>
              <a:buChar char=""/>
            </a:pPr>
            <a:r>
              <a:rPr lang="ru-RU" sz="1600" b="0" strike="noStrike" spc="-1">
                <a:solidFill>
                  <a:srgbClr val="000000"/>
                </a:solidFill>
                <a:latin typeface="Gill Sans MT"/>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solidFill>
                  <a:srgbClr val="000000"/>
                </a:solidFill>
                <a:latin typeface="Gill Sans MT"/>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solidFill>
                  <a:srgbClr val="000000"/>
                </a:solidFill>
                <a:latin typeface="Gill Sans MT"/>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solidFill>
                  <a:srgbClr val="000000"/>
                </a:solidFill>
                <a:latin typeface="Gill Sans MT"/>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 name="Прямая соединительная линия 27"/>
          <p:cNvSpPr/>
          <p:nvPr/>
        </p:nvSpPr>
        <p:spPr>
          <a:xfrm>
            <a:off x="457200" y="6352920"/>
            <a:ext cx="8229600" cy="360"/>
          </a:xfrm>
          <a:prstGeom prst="line">
            <a:avLst/>
          </a:prstGeom>
          <a:ln w="9525">
            <a:solidFill>
              <a:srgbClr val="9FB8CD"/>
            </a:solidFill>
            <a:prstDash val="dash"/>
            <a:round/>
          </a:ln>
        </p:spPr>
        <p:style>
          <a:lnRef idx="0">
            <a:scrgbClr r="0" g="0" b="0"/>
          </a:lnRef>
          <a:fillRef idx="0">
            <a:scrgbClr r="0" g="0" b="0"/>
          </a:fillRef>
          <a:effectRef idx="0">
            <a:scrgbClr r="0" g="0" b="0"/>
          </a:effectRef>
          <a:fontRef idx="minor"/>
        </p:style>
        <p:txBody>
          <a:bodyPr tIns="0" bIns="0" anchor="t">
            <a:noAutofit/>
          </a:bodyPr>
          <a:lstStyle/>
          <a:p>
            <a:endParaRPr lang="en-US" sz="1800" b="0" strike="noStrike" spc="-1">
              <a:solidFill>
                <a:srgbClr val="000000"/>
              </a:solidFill>
              <a:latin typeface="Gill Sans MT"/>
            </a:endParaRPr>
          </a:p>
        </p:txBody>
      </p:sp>
      <p:sp>
        <p:nvSpPr>
          <p:cNvPr id="451" name="Прямая соединительная линия 28"/>
          <p:cNvSpPr/>
          <p:nvPr/>
        </p:nvSpPr>
        <p:spPr>
          <a:xfrm>
            <a:off x="457200" y="1143000"/>
            <a:ext cx="8229600" cy="360"/>
          </a:xfrm>
          <a:prstGeom prst="line">
            <a:avLst/>
          </a:prstGeom>
          <a:ln w="9525">
            <a:solidFill>
              <a:srgbClr val="9FB8CD"/>
            </a:solidFill>
            <a:prstDash val="dash"/>
            <a:round/>
          </a:ln>
        </p:spPr>
        <p:style>
          <a:lnRef idx="0">
            <a:scrgbClr r="0" g="0" b="0"/>
          </a:lnRef>
          <a:fillRef idx="0">
            <a:scrgbClr r="0" g="0" b="0"/>
          </a:fillRef>
          <a:effectRef idx="0">
            <a:scrgbClr r="0" g="0" b="0"/>
          </a:effectRef>
          <a:fontRef idx="minor"/>
        </p:style>
        <p:txBody>
          <a:bodyPr tIns="0" bIns="0" anchor="t">
            <a:noAutofit/>
          </a:bodyPr>
          <a:lstStyle/>
          <a:p>
            <a:endParaRPr lang="en-US" sz="1800" b="0" strike="noStrike" spc="-1">
              <a:solidFill>
                <a:srgbClr val="000000"/>
              </a:solidFill>
              <a:latin typeface="Gill Sans MT"/>
            </a:endParaRPr>
          </a:p>
        </p:txBody>
      </p:sp>
      <p:sp>
        <p:nvSpPr>
          <p:cNvPr id="452" name="Равнобедренный треугольник 9"/>
          <p:cNvSpPr/>
          <p:nvPr/>
        </p:nvSpPr>
        <p:spPr>
          <a:xfrm rot="5400000">
            <a:off x="419400" y="6467400"/>
            <a:ext cx="190440" cy="119880"/>
          </a:xfrm>
          <a:prstGeom prst="triangle">
            <a:avLst>
              <a:gd name="adj" fmla="val 50000"/>
            </a:avLst>
          </a:prstGeom>
          <a:solidFill>
            <a:schemeClr val="accent2"/>
          </a:solidFill>
          <a:ln>
            <a:noFill/>
          </a:ln>
          <a:effectLst>
            <a:outerShdw blurRad="38160" dist="25560" dir="5400000" rotWithShape="0">
              <a:srgbClr val="000000">
                <a:alpha val="40000"/>
              </a:srgbClr>
            </a:outerShdw>
          </a:effectLst>
        </p:spPr>
        <p:style>
          <a:lnRef idx="3">
            <a:schemeClr val="lt1"/>
          </a:lnRef>
          <a:fillRef idx="1">
            <a:schemeClr val="accent1"/>
          </a:fillRef>
          <a:effectRef idx="1">
            <a:schemeClr val="accent1"/>
          </a:effectRef>
          <a:fontRef idx="minor"/>
        </p:style>
        <p:txBody>
          <a:bodyPr lIns="90000" tIns="15120" rIns="90000" bIns="15120" anchor="ctr">
            <a:noAutofit/>
          </a:bodyPr>
          <a:lstStyle/>
          <a:p>
            <a:pPr algn="ctr">
              <a:lnSpc>
                <a:spcPct val="100000"/>
              </a:lnSpc>
            </a:pPr>
            <a:endParaRPr lang="en-US" sz="1800" b="0" strike="noStrike" spc="-1">
              <a:solidFill>
                <a:schemeClr val="lt1"/>
              </a:solidFill>
              <a:latin typeface="Gill Sans MT"/>
            </a:endParaRPr>
          </a:p>
        </p:txBody>
      </p:sp>
      <p:sp>
        <p:nvSpPr>
          <p:cNvPr id="453" name="PlaceHolder 1"/>
          <p:cNvSpPr>
            <a:spLocks noGrp="1"/>
          </p:cNvSpPr>
          <p:nvPr>
            <p:ph type="title"/>
          </p:nvPr>
        </p:nvSpPr>
        <p:spPr>
          <a:xfrm>
            <a:off x="457200" y="152280"/>
            <a:ext cx="8229240" cy="990360"/>
          </a:xfrm>
          <a:prstGeom prst="rect">
            <a:avLst/>
          </a:prstGeom>
          <a:noFill/>
          <a:ln w="0">
            <a:noFill/>
          </a:ln>
        </p:spPr>
        <p:txBody>
          <a:bodyPr lIns="90000" tIns="45000" rIns="90000" bIns="45000" anchor="b">
            <a:noAutofit/>
          </a:bodyPr>
          <a:lstStyle/>
          <a:p>
            <a:pPr indent="0">
              <a:lnSpc>
                <a:spcPct val="100000"/>
              </a:lnSpc>
              <a:buNone/>
            </a:pPr>
            <a:r>
              <a:rPr lang="ru-RU" sz="3200" b="0" strike="noStrike" spc="-1">
                <a:solidFill>
                  <a:srgbClr val="464653"/>
                </a:solidFill>
                <a:latin typeface="Bookman Old Style"/>
              </a:rPr>
              <a:t>Образец заголовка</a:t>
            </a:r>
            <a:endParaRPr lang="ru-RU" sz="3200" b="0" strike="noStrike" spc="-1">
              <a:solidFill>
                <a:srgbClr val="000000"/>
              </a:solidFill>
              <a:latin typeface="Gill Sans MT"/>
            </a:endParaRPr>
          </a:p>
        </p:txBody>
      </p:sp>
      <p:sp>
        <p:nvSpPr>
          <p:cNvPr id="454" name="PlaceHolder 2"/>
          <p:cNvSpPr>
            <a:spLocks noGrp="1"/>
          </p:cNvSpPr>
          <p:nvPr>
            <p:ph type="dt" idx="31"/>
          </p:nvPr>
        </p:nvSpPr>
        <p:spPr>
          <a:xfrm>
            <a:off x="6400800" y="6356520"/>
            <a:ext cx="2288520" cy="365400"/>
          </a:xfrm>
          <a:prstGeom prst="rect">
            <a:avLst/>
          </a:prstGeom>
          <a:noFill/>
          <a:ln w="0">
            <a:noFill/>
          </a:ln>
        </p:spPr>
        <p:txBody>
          <a:bodyPr lIns="90000" tIns="45000" rIns="90000" bIns="45000" anchor="t">
            <a:noAutofit/>
          </a:bodyPr>
          <a:lstStyle>
            <a:lvl1pPr indent="0">
              <a:buNone/>
              <a:defRPr lang="ru-RU" sz="1400" b="0" strike="noStrike" spc="-1">
                <a:solidFill>
                  <a:srgbClr val="000000"/>
                </a:solidFill>
                <a:latin typeface="Times New Roman"/>
              </a:defRPr>
            </a:lvl1pPr>
          </a:lstStyle>
          <a:p>
            <a:pPr indent="0">
              <a:buNone/>
            </a:pPr>
            <a:r>
              <a:rPr lang="ru-RU" sz="1400" b="0" strike="noStrike" spc="-1">
                <a:solidFill>
                  <a:srgbClr val="000000"/>
                </a:solidFill>
                <a:latin typeface="Times New Roman"/>
              </a:rPr>
              <a:t>&lt;дата/время&gt;</a:t>
            </a:r>
          </a:p>
        </p:txBody>
      </p:sp>
      <p:sp>
        <p:nvSpPr>
          <p:cNvPr id="455" name="PlaceHolder 3"/>
          <p:cNvSpPr>
            <a:spLocks noGrp="1"/>
          </p:cNvSpPr>
          <p:nvPr>
            <p:ph type="ftr" idx="32"/>
          </p:nvPr>
        </p:nvSpPr>
        <p:spPr>
          <a:xfrm>
            <a:off x="2898720" y="6356520"/>
            <a:ext cx="3504960" cy="365400"/>
          </a:xfrm>
          <a:prstGeom prst="rect">
            <a:avLst/>
          </a:prstGeom>
          <a:noFill/>
          <a:ln w="0">
            <a:noFill/>
          </a:ln>
        </p:spPr>
        <p:txBody>
          <a:bodyPr lIns="90000" tIns="45000" rIns="90000" bIns="45000" anchor="t">
            <a:noAutofit/>
          </a:bodyPr>
          <a:lstStyle>
            <a:lvl1pPr indent="0" algn="ctr">
              <a:buNone/>
              <a:defRPr lang="ru-RU" sz="1400" b="0" strike="noStrike" spc="-1">
                <a:solidFill>
                  <a:srgbClr val="000000"/>
                </a:solidFill>
                <a:latin typeface="Times New Roman"/>
              </a:defRPr>
            </a:lvl1pPr>
          </a:lstStyle>
          <a:p>
            <a:pPr indent="0" algn="ctr">
              <a:buNone/>
            </a:pPr>
            <a:r>
              <a:rPr lang="ru-RU" sz="1400" b="0" strike="noStrike" spc="-1">
                <a:solidFill>
                  <a:srgbClr val="000000"/>
                </a:solidFill>
                <a:latin typeface="Times New Roman"/>
              </a:rPr>
              <a:t>&lt;нижний колонтитул&gt;</a:t>
            </a:r>
          </a:p>
        </p:txBody>
      </p:sp>
      <p:sp>
        <p:nvSpPr>
          <p:cNvPr id="456" name="PlaceHolder 4"/>
          <p:cNvSpPr>
            <a:spLocks noGrp="1"/>
          </p:cNvSpPr>
          <p:nvPr>
            <p:ph type="sldNum" idx="33"/>
          </p:nvPr>
        </p:nvSpPr>
        <p:spPr>
          <a:xfrm>
            <a:off x="612720" y="6356520"/>
            <a:ext cx="1980720" cy="365400"/>
          </a:xfrm>
          <a:prstGeom prst="rect">
            <a:avLst/>
          </a:prstGeom>
          <a:noFill/>
          <a:ln w="0">
            <a:noFill/>
          </a:ln>
        </p:spPr>
        <p:txBody>
          <a:bodyPr lIns="90000" tIns="45000" rIns="90000" bIns="45000" anchor="t">
            <a:noAutofit/>
          </a:bodyPr>
          <a:lstStyle>
            <a:lvl1pPr indent="0">
              <a:lnSpc>
                <a:spcPct val="100000"/>
              </a:lnSpc>
              <a:buNone/>
              <a:defRPr lang="en-US" sz="1400" b="0" strike="noStrike" spc="-1">
                <a:solidFill>
                  <a:srgbClr val="464653"/>
                </a:solidFill>
                <a:latin typeface="Gill Sans MT"/>
              </a:defRPr>
            </a:lvl1pPr>
          </a:lstStyle>
          <a:p>
            <a:pPr indent="0">
              <a:lnSpc>
                <a:spcPct val="100000"/>
              </a:lnSpc>
              <a:buNone/>
            </a:pPr>
            <a:fld id="{A893919F-E462-4D90-BAF3-1C566548D6D4}" type="slidenum">
              <a:rPr lang="en-US" sz="1400" b="0" strike="noStrike" spc="-1">
                <a:solidFill>
                  <a:srgbClr val="464653"/>
                </a:solidFill>
                <a:latin typeface="Gill Sans MT"/>
              </a:rPr>
              <a:t>‹#›</a:t>
            </a:fld>
            <a:endParaRPr lang="ru-RU" sz="1400" b="0" strike="noStrike" spc="-1">
              <a:solidFill>
                <a:srgbClr val="000000"/>
              </a:solidFill>
              <a:latin typeface="Times New Roman"/>
            </a:endParaRPr>
          </a:p>
        </p:txBody>
      </p:sp>
      <p:sp>
        <p:nvSpPr>
          <p:cNvPr id="457" name="PlaceHolder 5"/>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ru-RU" sz="2600" b="0" strike="noStrike" spc="-1">
                <a:solidFill>
                  <a:srgbClr val="000000"/>
                </a:solidFill>
                <a:latin typeface="Gill Sans MT"/>
              </a:rPr>
              <a:t>Для правки структуры щёлкните мышью</a:t>
            </a:r>
          </a:p>
          <a:p>
            <a:pPr marL="864000" lvl="1" indent="-324000">
              <a:spcBef>
                <a:spcPts val="1134"/>
              </a:spcBef>
              <a:buClr>
                <a:srgbClr val="000000"/>
              </a:buClr>
              <a:buSzPct val="75000"/>
              <a:buFont typeface="Symbol" charset="2"/>
              <a:buChar char=""/>
            </a:pPr>
            <a:r>
              <a:rPr lang="ru-RU" sz="2000" b="0" strike="noStrike" spc="-1">
                <a:solidFill>
                  <a:srgbClr val="000000"/>
                </a:solidFill>
                <a:latin typeface="Gill Sans MT"/>
              </a:rPr>
              <a:t>Второй уровень структуры</a:t>
            </a:r>
          </a:p>
          <a:p>
            <a:pPr marL="1296000" lvl="2" indent="-288000">
              <a:spcBef>
                <a:spcPts val="850"/>
              </a:spcBef>
              <a:buClr>
                <a:srgbClr val="000000"/>
              </a:buClr>
              <a:buSzPct val="45000"/>
              <a:buFont typeface="Wingdings" charset="2"/>
              <a:buChar char=""/>
            </a:pPr>
            <a:r>
              <a:rPr lang="ru-RU" sz="1800" b="0" strike="noStrike" spc="-1">
                <a:solidFill>
                  <a:srgbClr val="000000"/>
                </a:solidFill>
                <a:latin typeface="Gill Sans MT"/>
              </a:rPr>
              <a:t>Третий уровень структуры</a:t>
            </a:r>
          </a:p>
          <a:p>
            <a:pPr marL="1728000" lvl="3" indent="-216000">
              <a:spcBef>
                <a:spcPts val="567"/>
              </a:spcBef>
              <a:buClr>
                <a:srgbClr val="000000"/>
              </a:buClr>
              <a:buSzPct val="75000"/>
              <a:buFont typeface="Symbol" charset="2"/>
              <a:buChar char=""/>
            </a:pPr>
            <a:r>
              <a:rPr lang="ru-RU" sz="1600" b="0" strike="noStrike" spc="-1">
                <a:solidFill>
                  <a:srgbClr val="000000"/>
                </a:solidFill>
                <a:latin typeface="Gill Sans MT"/>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solidFill>
                  <a:srgbClr val="000000"/>
                </a:solidFill>
                <a:latin typeface="Gill Sans MT"/>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solidFill>
                  <a:srgbClr val="000000"/>
                </a:solidFill>
                <a:latin typeface="Gill Sans MT"/>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solidFill>
                  <a:srgbClr val="000000"/>
                </a:solidFill>
                <a:latin typeface="Gill Sans MT"/>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4" name="Прямая соединительная линия 27"/>
          <p:cNvSpPr/>
          <p:nvPr/>
        </p:nvSpPr>
        <p:spPr>
          <a:xfrm>
            <a:off x="457200" y="6352920"/>
            <a:ext cx="8229600" cy="360"/>
          </a:xfrm>
          <a:prstGeom prst="line">
            <a:avLst/>
          </a:prstGeom>
          <a:ln w="9525">
            <a:solidFill>
              <a:srgbClr val="9FB8CD"/>
            </a:solidFill>
            <a:prstDash val="dash"/>
            <a:round/>
          </a:ln>
        </p:spPr>
        <p:style>
          <a:lnRef idx="0">
            <a:scrgbClr r="0" g="0" b="0"/>
          </a:lnRef>
          <a:fillRef idx="0">
            <a:scrgbClr r="0" g="0" b="0"/>
          </a:fillRef>
          <a:effectRef idx="0">
            <a:scrgbClr r="0" g="0" b="0"/>
          </a:effectRef>
          <a:fontRef idx="minor"/>
        </p:style>
        <p:txBody>
          <a:bodyPr tIns="0" bIns="0" anchor="t">
            <a:noAutofit/>
          </a:bodyPr>
          <a:lstStyle/>
          <a:p>
            <a:endParaRPr lang="en-US" sz="1800" b="0" strike="noStrike" spc="-1">
              <a:solidFill>
                <a:srgbClr val="000000"/>
              </a:solidFill>
              <a:latin typeface="Gill Sans MT"/>
            </a:endParaRPr>
          </a:p>
        </p:txBody>
      </p:sp>
      <p:sp>
        <p:nvSpPr>
          <p:cNvPr id="495" name="Прямая соединительная линия 28"/>
          <p:cNvSpPr/>
          <p:nvPr/>
        </p:nvSpPr>
        <p:spPr>
          <a:xfrm>
            <a:off x="457200" y="1143000"/>
            <a:ext cx="8229600" cy="360"/>
          </a:xfrm>
          <a:prstGeom prst="line">
            <a:avLst/>
          </a:prstGeom>
          <a:ln w="9525">
            <a:solidFill>
              <a:srgbClr val="9FB8CD"/>
            </a:solidFill>
            <a:prstDash val="dash"/>
            <a:round/>
          </a:ln>
        </p:spPr>
        <p:style>
          <a:lnRef idx="0">
            <a:scrgbClr r="0" g="0" b="0"/>
          </a:lnRef>
          <a:fillRef idx="0">
            <a:scrgbClr r="0" g="0" b="0"/>
          </a:fillRef>
          <a:effectRef idx="0">
            <a:scrgbClr r="0" g="0" b="0"/>
          </a:effectRef>
          <a:fontRef idx="minor"/>
        </p:style>
        <p:txBody>
          <a:bodyPr tIns="0" bIns="0" anchor="t">
            <a:noAutofit/>
          </a:bodyPr>
          <a:lstStyle/>
          <a:p>
            <a:endParaRPr lang="en-US" sz="1800" b="0" strike="noStrike" spc="-1">
              <a:solidFill>
                <a:srgbClr val="000000"/>
              </a:solidFill>
              <a:latin typeface="Gill Sans MT"/>
            </a:endParaRPr>
          </a:p>
        </p:txBody>
      </p:sp>
      <p:sp>
        <p:nvSpPr>
          <p:cNvPr id="496" name="Равнобедренный треугольник 9"/>
          <p:cNvSpPr/>
          <p:nvPr/>
        </p:nvSpPr>
        <p:spPr>
          <a:xfrm rot="5400000">
            <a:off x="419400" y="6467400"/>
            <a:ext cx="190440" cy="119880"/>
          </a:xfrm>
          <a:prstGeom prst="triangle">
            <a:avLst>
              <a:gd name="adj" fmla="val 50000"/>
            </a:avLst>
          </a:prstGeom>
          <a:solidFill>
            <a:schemeClr val="accent2"/>
          </a:solidFill>
          <a:ln>
            <a:noFill/>
          </a:ln>
          <a:effectLst>
            <a:outerShdw blurRad="38160" dist="25560" dir="5400000" rotWithShape="0">
              <a:srgbClr val="000000">
                <a:alpha val="40000"/>
              </a:srgbClr>
            </a:outerShdw>
          </a:effectLst>
        </p:spPr>
        <p:style>
          <a:lnRef idx="3">
            <a:schemeClr val="lt1"/>
          </a:lnRef>
          <a:fillRef idx="1">
            <a:schemeClr val="accent1"/>
          </a:fillRef>
          <a:effectRef idx="1">
            <a:schemeClr val="accent1"/>
          </a:effectRef>
          <a:fontRef idx="minor"/>
        </p:style>
        <p:txBody>
          <a:bodyPr lIns="90000" tIns="15120" rIns="90000" bIns="15120" anchor="ctr">
            <a:noAutofit/>
          </a:bodyPr>
          <a:lstStyle/>
          <a:p>
            <a:pPr algn="ctr">
              <a:lnSpc>
                <a:spcPct val="100000"/>
              </a:lnSpc>
            </a:pPr>
            <a:endParaRPr lang="en-US" sz="1800" b="0" strike="noStrike" spc="-1">
              <a:solidFill>
                <a:schemeClr val="lt1"/>
              </a:solidFill>
              <a:latin typeface="Gill Sans MT"/>
            </a:endParaRPr>
          </a:p>
        </p:txBody>
      </p:sp>
      <p:sp>
        <p:nvSpPr>
          <p:cNvPr id="497" name="PlaceHolder 1"/>
          <p:cNvSpPr>
            <a:spLocks noGrp="1"/>
          </p:cNvSpPr>
          <p:nvPr>
            <p:ph type="title"/>
          </p:nvPr>
        </p:nvSpPr>
        <p:spPr>
          <a:xfrm>
            <a:off x="457200" y="152280"/>
            <a:ext cx="8229240" cy="990360"/>
          </a:xfrm>
          <a:prstGeom prst="rect">
            <a:avLst/>
          </a:prstGeom>
          <a:noFill/>
          <a:ln w="0">
            <a:noFill/>
          </a:ln>
        </p:spPr>
        <p:txBody>
          <a:bodyPr lIns="90000" tIns="45000" rIns="90000" bIns="45000" anchor="b">
            <a:noAutofit/>
          </a:bodyPr>
          <a:lstStyle/>
          <a:p>
            <a:pPr indent="0">
              <a:lnSpc>
                <a:spcPct val="100000"/>
              </a:lnSpc>
              <a:buNone/>
            </a:pPr>
            <a:r>
              <a:rPr lang="en-US" sz="2800" b="1" strike="noStrike" spc="-1">
                <a:solidFill>
                  <a:srgbClr val="006EAB"/>
                </a:solidFill>
                <a:latin typeface="Bookman Old Style"/>
              </a:rPr>
              <a:t>Click to edit Master title style</a:t>
            </a:r>
            <a:endParaRPr lang="ru-RU" sz="2800" b="0" strike="noStrike" spc="-1">
              <a:solidFill>
                <a:srgbClr val="000000"/>
              </a:solidFill>
              <a:latin typeface="Gill Sans MT"/>
            </a:endParaRPr>
          </a:p>
        </p:txBody>
      </p:sp>
      <p:sp>
        <p:nvSpPr>
          <p:cNvPr id="498" name="PlaceHolder 2"/>
          <p:cNvSpPr>
            <a:spLocks noGrp="1"/>
          </p:cNvSpPr>
          <p:nvPr>
            <p:ph type="body"/>
          </p:nvPr>
        </p:nvSpPr>
        <p:spPr>
          <a:xfrm>
            <a:off x="457200" y="1219320"/>
            <a:ext cx="8229240" cy="4910040"/>
          </a:xfrm>
          <a:prstGeom prst="rect">
            <a:avLst/>
          </a:prstGeom>
          <a:noFill/>
          <a:ln w="0">
            <a:noFill/>
          </a:ln>
        </p:spPr>
        <p:txBody>
          <a:bodyPr lIns="90000" tIns="45000" rIns="90000" bIns="45000" anchor="t">
            <a:noAutofit/>
          </a:bodyPr>
          <a:lstStyle/>
          <a:p>
            <a:pPr marL="274320" indent="-274320">
              <a:lnSpc>
                <a:spcPct val="100000"/>
              </a:lnSpc>
              <a:spcBef>
                <a:spcPts val="601"/>
              </a:spcBef>
              <a:buClr>
                <a:srgbClr val="727CA3"/>
              </a:buClr>
              <a:buSzPct val="76000"/>
              <a:buFont typeface="Wingdings 3" charset="2"/>
              <a:buChar char=""/>
            </a:pPr>
            <a:r>
              <a:rPr lang="en-US" sz="1900" b="0" strike="noStrike" spc="-1">
                <a:solidFill>
                  <a:srgbClr val="4D4D4D"/>
                </a:solidFill>
                <a:latin typeface="Gill Sans MT"/>
              </a:rPr>
              <a:t>Click to edit Master text styles</a:t>
            </a:r>
            <a:endParaRPr lang="ru-RU" sz="1900" b="0" strike="noStrike" spc="-1">
              <a:solidFill>
                <a:srgbClr val="000000"/>
              </a:solidFill>
              <a:latin typeface="Gill Sans MT"/>
            </a:endParaRPr>
          </a:p>
          <a:p>
            <a:pPr marL="548640" lvl="1" indent="-274320">
              <a:lnSpc>
                <a:spcPct val="100000"/>
              </a:lnSpc>
              <a:spcBef>
                <a:spcPts val="499"/>
              </a:spcBef>
              <a:buClr>
                <a:srgbClr val="9FB8CD"/>
              </a:buClr>
              <a:buSzPct val="76000"/>
              <a:buFont typeface="Wingdings 3" charset="2"/>
              <a:buChar char=""/>
            </a:pPr>
            <a:r>
              <a:rPr lang="en-US" sz="1600" b="0" strike="noStrike" spc="-1">
                <a:solidFill>
                  <a:srgbClr val="4D4D4D"/>
                </a:solidFill>
                <a:latin typeface="Gill Sans MT"/>
              </a:rPr>
              <a:t>Second level</a:t>
            </a:r>
            <a:endParaRPr lang="ru-RU" sz="1600" b="0" strike="noStrike" spc="-1">
              <a:solidFill>
                <a:srgbClr val="000000"/>
              </a:solidFill>
              <a:latin typeface="Gill Sans MT"/>
            </a:endParaRPr>
          </a:p>
          <a:p>
            <a:pPr marL="822960" lvl="2" indent="-228600">
              <a:lnSpc>
                <a:spcPct val="100000"/>
              </a:lnSpc>
              <a:spcBef>
                <a:spcPts val="499"/>
              </a:spcBef>
              <a:buClr>
                <a:srgbClr val="BCBCBC"/>
              </a:buClr>
              <a:buSzPct val="76000"/>
              <a:buFont typeface="Wingdings 3" charset="2"/>
              <a:buChar char=""/>
            </a:pPr>
            <a:r>
              <a:rPr lang="en-US" sz="1400" b="0" strike="noStrike" spc="-1">
                <a:solidFill>
                  <a:srgbClr val="4D4D4D"/>
                </a:solidFill>
                <a:latin typeface="Gill Sans MT"/>
              </a:rPr>
              <a:t>Third level</a:t>
            </a:r>
            <a:endParaRPr lang="ru-RU" sz="1400" b="0" strike="noStrike" spc="-1">
              <a:solidFill>
                <a:srgbClr val="000000"/>
              </a:solidFill>
              <a:latin typeface="Gill Sans MT"/>
            </a:endParaRPr>
          </a:p>
          <a:p>
            <a:pPr marL="1097280" lvl="3" indent="-228600">
              <a:lnSpc>
                <a:spcPct val="100000"/>
              </a:lnSpc>
              <a:spcBef>
                <a:spcPts val="400"/>
              </a:spcBef>
              <a:buClr>
                <a:srgbClr val="8CA2B4"/>
              </a:buClr>
              <a:buSzPct val="70000"/>
              <a:buFont typeface="Wingdings" charset="2"/>
              <a:buChar char=""/>
            </a:pPr>
            <a:r>
              <a:rPr lang="en-US" sz="1300" b="0" strike="noStrike" spc="-1">
                <a:solidFill>
                  <a:srgbClr val="4D4D4D"/>
                </a:solidFill>
                <a:latin typeface="Gill Sans MT"/>
              </a:rPr>
              <a:t>Fourth level</a:t>
            </a:r>
            <a:endParaRPr lang="ru-RU" sz="1300" b="0" strike="noStrike" spc="-1">
              <a:solidFill>
                <a:srgbClr val="000000"/>
              </a:solidFill>
              <a:latin typeface="Gill Sans MT"/>
            </a:endParaRPr>
          </a:p>
          <a:p>
            <a:pPr marL="1371600" lvl="4" indent="-228600">
              <a:lnSpc>
                <a:spcPct val="100000"/>
              </a:lnSpc>
              <a:spcBef>
                <a:spcPts val="300"/>
              </a:spcBef>
              <a:buClr>
                <a:srgbClr val="9FB8CD"/>
              </a:buClr>
              <a:buSzPct val="70000"/>
              <a:buFont typeface="Wingdings" charset="2"/>
              <a:buChar char=""/>
            </a:pPr>
            <a:r>
              <a:rPr lang="en-US" sz="1300" b="0" strike="noStrike" spc="-1">
                <a:solidFill>
                  <a:srgbClr val="4D4D4D"/>
                </a:solidFill>
                <a:latin typeface="Gill Sans MT"/>
              </a:rPr>
              <a:t>Fifth level</a:t>
            </a:r>
            <a:endParaRPr lang="ru-RU" sz="1300" b="0" strike="noStrike" spc="-1">
              <a:solidFill>
                <a:srgbClr val="000000"/>
              </a:solidFill>
              <a:latin typeface="Gill Sans MT"/>
            </a:endParaRPr>
          </a:p>
        </p:txBody>
      </p:sp>
      <p:sp>
        <p:nvSpPr>
          <p:cNvPr id="499" name="PlaceHolder 3"/>
          <p:cNvSpPr>
            <a:spLocks noGrp="1"/>
          </p:cNvSpPr>
          <p:nvPr>
            <p:ph type="sldNum" idx="34"/>
          </p:nvPr>
        </p:nvSpPr>
        <p:spPr>
          <a:xfrm>
            <a:off x="612720" y="6356520"/>
            <a:ext cx="1980720" cy="365400"/>
          </a:xfrm>
          <a:prstGeom prst="rect">
            <a:avLst/>
          </a:prstGeom>
          <a:noFill/>
          <a:ln w="0">
            <a:noFill/>
          </a:ln>
        </p:spPr>
        <p:txBody>
          <a:bodyPr lIns="90000" tIns="45000" rIns="0" bIns="45000" anchor="t">
            <a:noAutofit/>
          </a:bodyPr>
          <a:lstStyle>
            <a:lvl1pPr indent="0" algn="r">
              <a:lnSpc>
                <a:spcPct val="100000"/>
              </a:lnSpc>
              <a:buNone/>
              <a:defRPr lang="en-GB" sz="1400" b="0" strike="noStrike" spc="-1">
                <a:solidFill>
                  <a:srgbClr val="FFFFFF"/>
                </a:solidFill>
                <a:latin typeface="Gill Sans MT"/>
              </a:defRPr>
            </a:lvl1pPr>
          </a:lstStyle>
          <a:p>
            <a:pPr indent="0" algn="r">
              <a:lnSpc>
                <a:spcPct val="100000"/>
              </a:lnSpc>
              <a:buNone/>
            </a:pPr>
            <a:fld id="{C3E03CCA-AA51-4A0F-A12D-1E92AA244E99}" type="slidenum">
              <a:rPr lang="en-GB" sz="1400" b="0" strike="noStrike" spc="-1">
                <a:solidFill>
                  <a:srgbClr val="FFFFFF"/>
                </a:solidFill>
                <a:latin typeface="Gill Sans MT"/>
              </a:rPr>
              <a:t>‹#›</a:t>
            </a:fld>
            <a:endParaRPr lang="ru-RU" sz="14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 name="Прямая соединительная линия 27"/>
          <p:cNvSpPr/>
          <p:nvPr/>
        </p:nvSpPr>
        <p:spPr>
          <a:xfrm>
            <a:off x="457200" y="6352920"/>
            <a:ext cx="8229600" cy="360"/>
          </a:xfrm>
          <a:prstGeom prst="line">
            <a:avLst/>
          </a:prstGeom>
          <a:ln w="9525">
            <a:solidFill>
              <a:srgbClr val="9FB8CD"/>
            </a:solidFill>
            <a:prstDash val="dash"/>
            <a:round/>
          </a:ln>
        </p:spPr>
        <p:style>
          <a:lnRef idx="0">
            <a:scrgbClr r="0" g="0" b="0"/>
          </a:lnRef>
          <a:fillRef idx="0">
            <a:scrgbClr r="0" g="0" b="0"/>
          </a:fillRef>
          <a:effectRef idx="0">
            <a:scrgbClr r="0" g="0" b="0"/>
          </a:effectRef>
          <a:fontRef idx="minor"/>
        </p:style>
        <p:txBody>
          <a:bodyPr tIns="0" bIns="0" anchor="t">
            <a:noAutofit/>
          </a:bodyPr>
          <a:lstStyle/>
          <a:p>
            <a:endParaRPr lang="en-US" sz="1800" b="0" strike="noStrike" spc="-1">
              <a:solidFill>
                <a:srgbClr val="000000"/>
              </a:solidFill>
              <a:latin typeface="Gill Sans MT"/>
            </a:endParaRPr>
          </a:p>
        </p:txBody>
      </p:sp>
      <p:sp>
        <p:nvSpPr>
          <p:cNvPr id="49" name="Прямая соединительная линия 28"/>
          <p:cNvSpPr/>
          <p:nvPr/>
        </p:nvSpPr>
        <p:spPr>
          <a:xfrm>
            <a:off x="457200" y="1143000"/>
            <a:ext cx="8229600" cy="360"/>
          </a:xfrm>
          <a:prstGeom prst="line">
            <a:avLst/>
          </a:prstGeom>
          <a:ln w="9525">
            <a:solidFill>
              <a:srgbClr val="9FB8CD"/>
            </a:solidFill>
            <a:prstDash val="dash"/>
            <a:round/>
          </a:ln>
        </p:spPr>
        <p:style>
          <a:lnRef idx="0">
            <a:scrgbClr r="0" g="0" b="0"/>
          </a:lnRef>
          <a:fillRef idx="0">
            <a:scrgbClr r="0" g="0" b="0"/>
          </a:fillRef>
          <a:effectRef idx="0">
            <a:scrgbClr r="0" g="0" b="0"/>
          </a:effectRef>
          <a:fontRef idx="minor"/>
        </p:style>
        <p:txBody>
          <a:bodyPr tIns="0" bIns="0" anchor="t">
            <a:noAutofit/>
          </a:bodyPr>
          <a:lstStyle/>
          <a:p>
            <a:endParaRPr lang="en-US" sz="1800" b="0" strike="noStrike" spc="-1">
              <a:solidFill>
                <a:srgbClr val="000000"/>
              </a:solidFill>
              <a:latin typeface="Gill Sans MT"/>
            </a:endParaRPr>
          </a:p>
        </p:txBody>
      </p:sp>
      <p:sp>
        <p:nvSpPr>
          <p:cNvPr id="50" name="Равнобедренный треугольник 9" hidden="1"/>
          <p:cNvSpPr/>
          <p:nvPr/>
        </p:nvSpPr>
        <p:spPr>
          <a:xfrm rot="5400000">
            <a:off x="419400" y="6467400"/>
            <a:ext cx="190440" cy="119880"/>
          </a:xfrm>
          <a:prstGeom prst="triangle">
            <a:avLst>
              <a:gd name="adj" fmla="val 50000"/>
            </a:avLst>
          </a:prstGeom>
          <a:solidFill>
            <a:schemeClr val="accent2"/>
          </a:solidFill>
          <a:ln>
            <a:noFill/>
          </a:ln>
          <a:effectLst>
            <a:outerShdw blurRad="38160" dist="25560" dir="5400000" rotWithShape="0">
              <a:srgbClr val="000000">
                <a:alpha val="40000"/>
              </a:srgbClr>
            </a:outerShdw>
          </a:effectLst>
        </p:spPr>
        <p:style>
          <a:lnRef idx="3">
            <a:schemeClr val="lt1"/>
          </a:lnRef>
          <a:fillRef idx="1">
            <a:schemeClr val="accent1"/>
          </a:fillRef>
          <a:effectRef idx="1">
            <a:schemeClr val="accent1"/>
          </a:effectRef>
          <a:fontRef idx="minor"/>
        </p:style>
        <p:txBody>
          <a:bodyPr lIns="90000" tIns="15120" rIns="90000" bIns="15120" anchor="ctr">
            <a:noAutofit/>
          </a:bodyPr>
          <a:lstStyle/>
          <a:p>
            <a:pPr algn="ctr">
              <a:lnSpc>
                <a:spcPct val="100000"/>
              </a:lnSpc>
            </a:pPr>
            <a:endParaRPr lang="en-US" sz="1800" b="0" strike="noStrike" spc="-1">
              <a:solidFill>
                <a:schemeClr val="lt1"/>
              </a:solidFill>
              <a:latin typeface="Gill Sans MT"/>
            </a:endParaRPr>
          </a:p>
        </p:txBody>
      </p:sp>
      <p:sp>
        <p:nvSpPr>
          <p:cNvPr id="51" name="PlaceHolder 1"/>
          <p:cNvSpPr>
            <a:spLocks noGrp="1"/>
          </p:cNvSpPr>
          <p:nvPr>
            <p:ph type="dt" idx="4"/>
          </p:nvPr>
        </p:nvSpPr>
        <p:spPr>
          <a:xfrm>
            <a:off x="6400800" y="6356520"/>
            <a:ext cx="2288520" cy="365400"/>
          </a:xfrm>
          <a:prstGeom prst="rect">
            <a:avLst/>
          </a:prstGeom>
          <a:noFill/>
          <a:ln w="0">
            <a:noFill/>
          </a:ln>
        </p:spPr>
        <p:txBody>
          <a:bodyPr lIns="90000" tIns="45000" rIns="90000" bIns="45000" anchor="t">
            <a:noAutofit/>
          </a:bodyPr>
          <a:lstStyle>
            <a:lvl1pPr indent="0">
              <a:lnSpc>
                <a:spcPct val="100000"/>
              </a:lnSpc>
              <a:buNone/>
              <a:defRPr lang="ru-RU" sz="1400" b="0" strike="noStrike" spc="-1">
                <a:solidFill>
                  <a:srgbClr val="464653"/>
                </a:solidFill>
                <a:latin typeface="Gill Sans MT"/>
              </a:defRPr>
            </a:lvl1pPr>
          </a:lstStyle>
          <a:p>
            <a:pPr indent="0">
              <a:lnSpc>
                <a:spcPct val="100000"/>
              </a:lnSpc>
              <a:buNone/>
            </a:pPr>
            <a:r>
              <a:rPr lang="ru-RU" sz="1400" b="0" strike="noStrike" spc="-1">
                <a:solidFill>
                  <a:srgbClr val="464653"/>
                </a:solidFill>
                <a:latin typeface="Gill Sans MT"/>
              </a:rPr>
              <a:t>&lt;дата/время&gt;</a:t>
            </a:r>
            <a:endParaRPr lang="ru-RU" sz="1400" b="0" strike="noStrike" spc="-1">
              <a:solidFill>
                <a:srgbClr val="000000"/>
              </a:solidFill>
              <a:latin typeface="Times New Roman"/>
            </a:endParaRPr>
          </a:p>
        </p:txBody>
      </p:sp>
      <p:sp>
        <p:nvSpPr>
          <p:cNvPr id="52" name="PlaceHolder 2"/>
          <p:cNvSpPr>
            <a:spLocks noGrp="1"/>
          </p:cNvSpPr>
          <p:nvPr>
            <p:ph type="ftr" idx="5"/>
          </p:nvPr>
        </p:nvSpPr>
        <p:spPr>
          <a:xfrm>
            <a:off x="2898720" y="6356520"/>
            <a:ext cx="3504960" cy="365400"/>
          </a:xfrm>
          <a:prstGeom prst="rect">
            <a:avLst/>
          </a:prstGeom>
          <a:noFill/>
          <a:ln w="0">
            <a:noFill/>
          </a:ln>
        </p:spPr>
        <p:txBody>
          <a:bodyPr lIns="90000" tIns="45000" rIns="90000" bIns="45000" anchor="t">
            <a:noAutofit/>
          </a:bodyPr>
          <a:lstStyle>
            <a:lvl1pPr indent="0" algn="ctr">
              <a:buNone/>
              <a:defRPr lang="ru-RU" sz="1400" b="0" strike="noStrike" spc="-1">
                <a:solidFill>
                  <a:srgbClr val="000000"/>
                </a:solidFill>
                <a:latin typeface="Times New Roman"/>
              </a:defRPr>
            </a:lvl1pPr>
          </a:lstStyle>
          <a:p>
            <a:pPr indent="0" algn="ctr">
              <a:buNone/>
            </a:pPr>
            <a:r>
              <a:rPr lang="ru-RU" sz="1400" b="0" strike="noStrike" spc="-1">
                <a:solidFill>
                  <a:srgbClr val="000000"/>
                </a:solidFill>
                <a:latin typeface="Times New Roman"/>
              </a:rPr>
              <a:t>&lt;нижний колонтитул&gt;</a:t>
            </a:r>
          </a:p>
        </p:txBody>
      </p:sp>
      <p:sp>
        <p:nvSpPr>
          <p:cNvPr id="53" name="PlaceHolder 3"/>
          <p:cNvSpPr>
            <a:spLocks noGrp="1"/>
          </p:cNvSpPr>
          <p:nvPr>
            <p:ph type="sldNum" idx="6"/>
          </p:nvPr>
        </p:nvSpPr>
        <p:spPr>
          <a:xfrm>
            <a:off x="612720" y="6356520"/>
            <a:ext cx="1980720" cy="365400"/>
          </a:xfrm>
          <a:prstGeom prst="rect">
            <a:avLst/>
          </a:prstGeom>
          <a:noFill/>
          <a:ln w="0">
            <a:noFill/>
          </a:ln>
        </p:spPr>
        <p:txBody>
          <a:bodyPr lIns="90000" tIns="45000" rIns="90000" bIns="45000" anchor="t">
            <a:noAutofit/>
          </a:bodyPr>
          <a:lstStyle>
            <a:lvl1pPr indent="0">
              <a:lnSpc>
                <a:spcPct val="100000"/>
              </a:lnSpc>
              <a:buNone/>
              <a:defRPr lang="ru-RU" sz="1400" b="0" strike="noStrike" spc="-1">
                <a:solidFill>
                  <a:srgbClr val="464653"/>
                </a:solidFill>
                <a:latin typeface="Gill Sans MT"/>
              </a:defRPr>
            </a:lvl1pPr>
          </a:lstStyle>
          <a:p>
            <a:pPr indent="0">
              <a:lnSpc>
                <a:spcPct val="100000"/>
              </a:lnSpc>
              <a:buNone/>
            </a:pPr>
            <a:fld id="{02218EED-1F31-4150-925F-5FAAEF27C42A}" type="slidenum">
              <a:rPr lang="ru-RU" sz="1400" b="0" strike="noStrike" spc="-1">
                <a:solidFill>
                  <a:srgbClr val="464653"/>
                </a:solidFill>
                <a:latin typeface="Gill Sans MT"/>
              </a:rPr>
              <a:t>‹#›</a:t>
            </a:fld>
            <a:endParaRPr lang="ru-RU" sz="1400" b="0" strike="noStrike" spc="-1">
              <a:solidFill>
                <a:srgbClr val="000000"/>
              </a:solidFill>
              <a:latin typeface="Times New Roman"/>
            </a:endParaRPr>
          </a:p>
        </p:txBody>
      </p:sp>
      <p:sp>
        <p:nvSpPr>
          <p:cNvPr id="54" name="Прямая соединительная линия 4"/>
          <p:cNvSpPr/>
          <p:nvPr/>
        </p:nvSpPr>
        <p:spPr>
          <a:xfrm>
            <a:off x="457200" y="6352920"/>
            <a:ext cx="8229600" cy="360"/>
          </a:xfrm>
          <a:prstGeom prst="line">
            <a:avLst/>
          </a:prstGeom>
          <a:ln w="9525">
            <a:solidFill>
              <a:srgbClr val="9FB8CD"/>
            </a:solidFill>
            <a:prstDash val="dash"/>
            <a:round/>
          </a:ln>
        </p:spPr>
        <p:style>
          <a:lnRef idx="0">
            <a:scrgbClr r="0" g="0" b="0"/>
          </a:lnRef>
          <a:fillRef idx="0">
            <a:scrgbClr r="0" g="0" b="0"/>
          </a:fillRef>
          <a:effectRef idx="0">
            <a:scrgbClr r="0" g="0" b="0"/>
          </a:effectRef>
          <a:fontRef idx="minor"/>
        </p:style>
        <p:txBody>
          <a:bodyPr tIns="0" bIns="0" anchor="t">
            <a:noAutofit/>
          </a:bodyPr>
          <a:lstStyle/>
          <a:p>
            <a:endParaRPr lang="en-US" sz="1800" b="0" strike="noStrike" spc="-1">
              <a:solidFill>
                <a:srgbClr val="000000"/>
              </a:solidFill>
              <a:latin typeface="Gill Sans MT"/>
            </a:endParaRPr>
          </a:p>
        </p:txBody>
      </p:sp>
      <p:sp>
        <p:nvSpPr>
          <p:cNvPr id="55" name="Равнобедренный треугольник 5"/>
          <p:cNvSpPr/>
          <p:nvPr/>
        </p:nvSpPr>
        <p:spPr>
          <a:xfrm rot="5400000">
            <a:off x="419400" y="6467400"/>
            <a:ext cx="190440" cy="119880"/>
          </a:xfrm>
          <a:prstGeom prst="triangle">
            <a:avLst>
              <a:gd name="adj" fmla="val 50000"/>
            </a:avLst>
          </a:prstGeom>
          <a:solidFill>
            <a:schemeClr val="accent2"/>
          </a:solidFill>
          <a:ln>
            <a:noFill/>
          </a:ln>
          <a:effectLst>
            <a:outerShdw blurRad="38160" dist="25560" dir="5400000" rotWithShape="0">
              <a:srgbClr val="000000">
                <a:alpha val="40000"/>
              </a:srgbClr>
            </a:outerShdw>
          </a:effectLst>
        </p:spPr>
        <p:style>
          <a:lnRef idx="3">
            <a:schemeClr val="lt1"/>
          </a:lnRef>
          <a:fillRef idx="1">
            <a:schemeClr val="accent1"/>
          </a:fillRef>
          <a:effectRef idx="1">
            <a:schemeClr val="accent1"/>
          </a:effectRef>
          <a:fontRef idx="minor"/>
        </p:style>
        <p:txBody>
          <a:bodyPr lIns="90000" tIns="15120" rIns="90000" bIns="15120" anchor="ctr">
            <a:noAutofit/>
          </a:bodyPr>
          <a:lstStyle/>
          <a:p>
            <a:pPr algn="ctr">
              <a:lnSpc>
                <a:spcPct val="100000"/>
              </a:lnSpc>
            </a:pPr>
            <a:endParaRPr lang="en-US" sz="1800" b="0" strike="noStrike" spc="-1">
              <a:solidFill>
                <a:schemeClr val="lt1"/>
              </a:solidFill>
              <a:latin typeface="Gill Sans MT"/>
            </a:endParaRPr>
          </a:p>
        </p:txBody>
      </p:sp>
      <p:sp>
        <p:nvSpPr>
          <p:cNvPr id="56" name="PlaceHolder 4"/>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r>
              <a:rPr lang="ru-RU" sz="1800" b="0" strike="noStrike" spc="-1">
                <a:solidFill>
                  <a:srgbClr val="000000"/>
                </a:solidFill>
                <a:latin typeface="Gill Sans MT"/>
              </a:rPr>
              <a:t>Для правки текста заглавия щёлкните мышью</a:t>
            </a:r>
          </a:p>
        </p:txBody>
      </p:sp>
      <p:sp>
        <p:nvSpPr>
          <p:cNvPr id="57" name="PlaceHolder 5"/>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ru-RU" sz="2600" b="0" strike="noStrike" spc="-1">
                <a:solidFill>
                  <a:srgbClr val="000000"/>
                </a:solidFill>
                <a:latin typeface="Gill Sans MT"/>
              </a:rPr>
              <a:t>Для правки структуры щёлкните мышью</a:t>
            </a:r>
          </a:p>
          <a:p>
            <a:pPr marL="864000" lvl="1" indent="-324000">
              <a:spcBef>
                <a:spcPts val="1134"/>
              </a:spcBef>
              <a:buClr>
                <a:srgbClr val="000000"/>
              </a:buClr>
              <a:buSzPct val="75000"/>
              <a:buFont typeface="Symbol" charset="2"/>
              <a:buChar char=""/>
            </a:pPr>
            <a:r>
              <a:rPr lang="ru-RU" sz="2000" b="0" strike="noStrike" spc="-1">
                <a:solidFill>
                  <a:srgbClr val="000000"/>
                </a:solidFill>
                <a:latin typeface="Gill Sans MT"/>
              </a:rPr>
              <a:t>Второй уровень структуры</a:t>
            </a:r>
          </a:p>
          <a:p>
            <a:pPr marL="1296000" lvl="2" indent="-288000">
              <a:spcBef>
                <a:spcPts val="850"/>
              </a:spcBef>
              <a:buClr>
                <a:srgbClr val="000000"/>
              </a:buClr>
              <a:buSzPct val="45000"/>
              <a:buFont typeface="Wingdings" charset="2"/>
              <a:buChar char=""/>
            </a:pPr>
            <a:r>
              <a:rPr lang="ru-RU" sz="1800" b="0" strike="noStrike" spc="-1">
                <a:solidFill>
                  <a:srgbClr val="000000"/>
                </a:solidFill>
                <a:latin typeface="Gill Sans MT"/>
              </a:rPr>
              <a:t>Третий уровень структуры</a:t>
            </a:r>
          </a:p>
          <a:p>
            <a:pPr marL="1728000" lvl="3" indent="-216000">
              <a:spcBef>
                <a:spcPts val="567"/>
              </a:spcBef>
              <a:buClr>
                <a:srgbClr val="000000"/>
              </a:buClr>
              <a:buSzPct val="75000"/>
              <a:buFont typeface="Symbol" charset="2"/>
              <a:buChar char=""/>
            </a:pPr>
            <a:r>
              <a:rPr lang="ru-RU" sz="1600" b="0" strike="noStrike" spc="-1">
                <a:solidFill>
                  <a:srgbClr val="000000"/>
                </a:solidFill>
                <a:latin typeface="Gill Sans MT"/>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solidFill>
                  <a:srgbClr val="000000"/>
                </a:solidFill>
                <a:latin typeface="Gill Sans MT"/>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solidFill>
                  <a:srgbClr val="000000"/>
                </a:solidFill>
                <a:latin typeface="Gill Sans MT"/>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solidFill>
                  <a:srgbClr val="000000"/>
                </a:solidFill>
                <a:latin typeface="Gill Sans MT"/>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 name="Прямая соединительная линия 27"/>
          <p:cNvSpPr/>
          <p:nvPr/>
        </p:nvSpPr>
        <p:spPr>
          <a:xfrm>
            <a:off x="457200" y="6352920"/>
            <a:ext cx="8229600" cy="360"/>
          </a:xfrm>
          <a:prstGeom prst="line">
            <a:avLst/>
          </a:prstGeom>
          <a:ln w="9525">
            <a:solidFill>
              <a:srgbClr val="9FB8CD"/>
            </a:solidFill>
            <a:prstDash val="dash"/>
            <a:round/>
          </a:ln>
        </p:spPr>
        <p:style>
          <a:lnRef idx="0">
            <a:scrgbClr r="0" g="0" b="0"/>
          </a:lnRef>
          <a:fillRef idx="0">
            <a:scrgbClr r="0" g="0" b="0"/>
          </a:fillRef>
          <a:effectRef idx="0">
            <a:scrgbClr r="0" g="0" b="0"/>
          </a:effectRef>
          <a:fontRef idx="minor"/>
        </p:style>
        <p:txBody>
          <a:bodyPr tIns="0" bIns="0" anchor="t">
            <a:noAutofit/>
          </a:bodyPr>
          <a:lstStyle/>
          <a:p>
            <a:endParaRPr lang="en-US" sz="1800" b="0" strike="noStrike" spc="-1">
              <a:solidFill>
                <a:srgbClr val="000000"/>
              </a:solidFill>
              <a:latin typeface="Gill Sans MT"/>
            </a:endParaRPr>
          </a:p>
        </p:txBody>
      </p:sp>
      <p:sp>
        <p:nvSpPr>
          <p:cNvPr id="95" name="Прямая соединительная линия 28"/>
          <p:cNvSpPr/>
          <p:nvPr/>
        </p:nvSpPr>
        <p:spPr>
          <a:xfrm>
            <a:off x="457200" y="1143000"/>
            <a:ext cx="8229600" cy="360"/>
          </a:xfrm>
          <a:prstGeom prst="line">
            <a:avLst/>
          </a:prstGeom>
          <a:ln w="9525">
            <a:solidFill>
              <a:srgbClr val="9FB8CD"/>
            </a:solidFill>
            <a:prstDash val="dash"/>
            <a:round/>
          </a:ln>
        </p:spPr>
        <p:style>
          <a:lnRef idx="0">
            <a:scrgbClr r="0" g="0" b="0"/>
          </a:lnRef>
          <a:fillRef idx="0">
            <a:scrgbClr r="0" g="0" b="0"/>
          </a:fillRef>
          <a:effectRef idx="0">
            <a:scrgbClr r="0" g="0" b="0"/>
          </a:effectRef>
          <a:fontRef idx="minor"/>
        </p:style>
        <p:txBody>
          <a:bodyPr tIns="0" bIns="0" anchor="t">
            <a:noAutofit/>
          </a:bodyPr>
          <a:lstStyle/>
          <a:p>
            <a:endParaRPr lang="en-US" sz="1800" b="0" strike="noStrike" spc="-1">
              <a:solidFill>
                <a:srgbClr val="000000"/>
              </a:solidFill>
              <a:latin typeface="Gill Sans MT"/>
            </a:endParaRPr>
          </a:p>
        </p:txBody>
      </p:sp>
      <p:sp>
        <p:nvSpPr>
          <p:cNvPr id="96" name="Равнобедренный треугольник 9"/>
          <p:cNvSpPr/>
          <p:nvPr/>
        </p:nvSpPr>
        <p:spPr>
          <a:xfrm rot="5400000">
            <a:off x="419400" y="6467400"/>
            <a:ext cx="190440" cy="119880"/>
          </a:xfrm>
          <a:prstGeom prst="triangle">
            <a:avLst>
              <a:gd name="adj" fmla="val 50000"/>
            </a:avLst>
          </a:prstGeom>
          <a:solidFill>
            <a:schemeClr val="accent2"/>
          </a:solidFill>
          <a:ln>
            <a:noFill/>
          </a:ln>
          <a:effectLst>
            <a:outerShdw blurRad="38160" dist="25560" dir="5400000" rotWithShape="0">
              <a:srgbClr val="000000">
                <a:alpha val="40000"/>
              </a:srgbClr>
            </a:outerShdw>
          </a:effectLst>
        </p:spPr>
        <p:style>
          <a:lnRef idx="3">
            <a:schemeClr val="lt1"/>
          </a:lnRef>
          <a:fillRef idx="1">
            <a:schemeClr val="accent1"/>
          </a:fillRef>
          <a:effectRef idx="1">
            <a:schemeClr val="accent1"/>
          </a:effectRef>
          <a:fontRef idx="minor"/>
        </p:style>
        <p:txBody>
          <a:bodyPr lIns="90000" tIns="15120" rIns="90000" bIns="15120" anchor="ctr">
            <a:noAutofit/>
          </a:bodyPr>
          <a:lstStyle/>
          <a:p>
            <a:pPr algn="ctr">
              <a:lnSpc>
                <a:spcPct val="100000"/>
              </a:lnSpc>
            </a:pPr>
            <a:endParaRPr lang="en-US" sz="1800" b="0" strike="noStrike" spc="-1">
              <a:solidFill>
                <a:schemeClr val="lt1"/>
              </a:solidFill>
              <a:latin typeface="Gill Sans MT"/>
            </a:endParaRPr>
          </a:p>
        </p:txBody>
      </p:sp>
      <p:sp>
        <p:nvSpPr>
          <p:cNvPr id="97" name="PlaceHolder 1"/>
          <p:cNvSpPr>
            <a:spLocks noGrp="1"/>
          </p:cNvSpPr>
          <p:nvPr>
            <p:ph type="title"/>
          </p:nvPr>
        </p:nvSpPr>
        <p:spPr>
          <a:xfrm>
            <a:off x="457200" y="274680"/>
            <a:ext cx="8229240" cy="1142640"/>
          </a:xfrm>
          <a:prstGeom prst="rect">
            <a:avLst/>
          </a:prstGeom>
          <a:noFill/>
          <a:ln w="0">
            <a:noFill/>
          </a:ln>
        </p:spPr>
        <p:txBody>
          <a:bodyPr lIns="90000" tIns="45000" rIns="90000" bIns="45000" anchor="b">
            <a:noAutofit/>
          </a:bodyPr>
          <a:lstStyle/>
          <a:p>
            <a:pPr indent="0">
              <a:lnSpc>
                <a:spcPct val="100000"/>
              </a:lnSpc>
              <a:buNone/>
            </a:pPr>
            <a:r>
              <a:rPr lang="ru-RU" sz="3200" b="0" strike="noStrike" spc="-1">
                <a:solidFill>
                  <a:srgbClr val="464653"/>
                </a:solidFill>
                <a:latin typeface="Bookman Old Style"/>
              </a:rPr>
              <a:t>Образец заголовка</a:t>
            </a:r>
            <a:endParaRPr lang="ru-RU" sz="3200" b="0" strike="noStrike" spc="-1">
              <a:solidFill>
                <a:srgbClr val="000000"/>
              </a:solidFill>
              <a:latin typeface="Gill Sans MT"/>
            </a:endParaRPr>
          </a:p>
        </p:txBody>
      </p:sp>
      <p:sp>
        <p:nvSpPr>
          <p:cNvPr id="98" name="PlaceHolder 2"/>
          <p:cNvSpPr>
            <a:spLocks noGrp="1"/>
          </p:cNvSpPr>
          <p:nvPr>
            <p:ph type="body"/>
          </p:nvPr>
        </p:nvSpPr>
        <p:spPr>
          <a:xfrm>
            <a:off x="457200" y="1600200"/>
            <a:ext cx="8229240" cy="4525560"/>
          </a:xfrm>
          <a:prstGeom prst="rect">
            <a:avLst/>
          </a:prstGeom>
          <a:noFill/>
          <a:ln w="0">
            <a:noFill/>
          </a:ln>
        </p:spPr>
        <p:txBody>
          <a:bodyPr lIns="90000" tIns="45000" rIns="90000" bIns="45000" anchor="t">
            <a:normAutofit/>
          </a:bodyPr>
          <a:lstStyle/>
          <a:p>
            <a:pPr marL="432000" indent="-324000">
              <a:spcBef>
                <a:spcPts val="1417"/>
              </a:spcBef>
              <a:buClr>
                <a:srgbClr val="000000"/>
              </a:buClr>
              <a:buSzPct val="45000"/>
              <a:buFont typeface="Wingdings" charset="2"/>
              <a:buChar char=""/>
            </a:pPr>
            <a:r>
              <a:rPr lang="ru-RU" sz="1800" b="0" strike="noStrike" spc="-1">
                <a:solidFill>
                  <a:srgbClr val="000000"/>
                </a:solidFill>
                <a:latin typeface="Gill Sans MT"/>
              </a:rPr>
              <a:t>Для правки структуры щёлкните мышью</a:t>
            </a:r>
          </a:p>
          <a:p>
            <a:pPr marL="864000" lvl="1" indent="-324000">
              <a:spcBef>
                <a:spcPts val="1134"/>
              </a:spcBef>
              <a:buClr>
                <a:srgbClr val="000000"/>
              </a:buClr>
              <a:buSzPct val="75000"/>
              <a:buFont typeface="Symbol" charset="2"/>
              <a:buChar char=""/>
            </a:pPr>
            <a:r>
              <a:rPr lang="ru-RU" sz="1800" b="0" strike="noStrike" spc="-1">
                <a:solidFill>
                  <a:srgbClr val="000000"/>
                </a:solidFill>
                <a:latin typeface="Gill Sans MT"/>
              </a:rPr>
              <a:t>Второй уровень структуры</a:t>
            </a:r>
          </a:p>
          <a:p>
            <a:pPr marL="1296000" lvl="2" indent="-288000">
              <a:spcBef>
                <a:spcPts val="850"/>
              </a:spcBef>
              <a:buClr>
                <a:srgbClr val="000000"/>
              </a:buClr>
              <a:buSzPct val="45000"/>
              <a:buFont typeface="Wingdings" charset="2"/>
              <a:buChar char=""/>
            </a:pPr>
            <a:r>
              <a:rPr lang="ru-RU" sz="1800" b="0" strike="noStrike" spc="-1">
                <a:solidFill>
                  <a:srgbClr val="000000"/>
                </a:solidFill>
                <a:latin typeface="Gill Sans MT"/>
              </a:rPr>
              <a:t>Третий уровень структуры</a:t>
            </a:r>
          </a:p>
          <a:p>
            <a:pPr marL="1728000" lvl="3" indent="-216000">
              <a:spcBef>
                <a:spcPts val="567"/>
              </a:spcBef>
              <a:buClr>
                <a:srgbClr val="000000"/>
              </a:buClr>
              <a:buSzPct val="75000"/>
              <a:buFont typeface="Symbol" charset="2"/>
              <a:buChar char=""/>
            </a:pPr>
            <a:r>
              <a:rPr lang="ru-RU" sz="1800" b="0" strike="noStrike" spc="-1">
                <a:solidFill>
                  <a:srgbClr val="000000"/>
                </a:solidFill>
                <a:latin typeface="Gill Sans MT"/>
              </a:rPr>
              <a:t>Четвёртый уровень структуры</a:t>
            </a:r>
          </a:p>
          <a:p>
            <a:pPr marL="2160000" lvl="4" indent="-216000">
              <a:spcBef>
                <a:spcPts val="283"/>
              </a:spcBef>
              <a:buClr>
                <a:srgbClr val="000000"/>
              </a:buClr>
              <a:buSzPct val="45000"/>
              <a:buFont typeface="Wingdings" charset="2"/>
              <a:buChar char=""/>
            </a:pPr>
            <a:r>
              <a:rPr lang="ru-RU" sz="1800" b="0" strike="noStrike" spc="-1">
                <a:solidFill>
                  <a:srgbClr val="000000"/>
                </a:solidFill>
                <a:latin typeface="Gill Sans MT"/>
              </a:rPr>
              <a:t>Пятый уровень структуры</a:t>
            </a:r>
          </a:p>
          <a:p>
            <a:pPr marL="2592000" lvl="5" indent="-216000">
              <a:spcBef>
                <a:spcPts val="283"/>
              </a:spcBef>
              <a:buClr>
                <a:srgbClr val="000000"/>
              </a:buClr>
              <a:buSzPct val="45000"/>
              <a:buFont typeface="Wingdings" charset="2"/>
              <a:buChar char=""/>
            </a:pPr>
            <a:r>
              <a:rPr lang="ru-RU" sz="1800" b="0" strike="noStrike" spc="-1">
                <a:solidFill>
                  <a:srgbClr val="000000"/>
                </a:solidFill>
                <a:latin typeface="Gill Sans MT"/>
              </a:rPr>
              <a:t>Шестой уровень структуры</a:t>
            </a:r>
          </a:p>
          <a:p>
            <a:pPr marL="3024000" lvl="6" indent="-216000">
              <a:spcBef>
                <a:spcPts val="283"/>
              </a:spcBef>
              <a:buClr>
                <a:srgbClr val="000000"/>
              </a:buClr>
              <a:buSzPct val="45000"/>
              <a:buFont typeface="Wingdings" charset="2"/>
              <a:buChar char=""/>
            </a:pPr>
            <a:r>
              <a:rPr lang="ru-RU" sz="1800" b="0" strike="noStrike" spc="-1">
                <a:solidFill>
                  <a:srgbClr val="000000"/>
                </a:solidFill>
                <a:latin typeface="Gill Sans MT"/>
              </a:rPr>
              <a:t>Седьмой уровень структуры</a:t>
            </a:r>
          </a:p>
        </p:txBody>
      </p:sp>
      <p:sp>
        <p:nvSpPr>
          <p:cNvPr id="99" name="PlaceHolder 3"/>
          <p:cNvSpPr>
            <a:spLocks noGrp="1"/>
          </p:cNvSpPr>
          <p:nvPr>
            <p:ph type="dt" idx="7"/>
          </p:nvPr>
        </p:nvSpPr>
        <p:spPr>
          <a:xfrm>
            <a:off x="457200" y="6245280"/>
            <a:ext cx="2133360" cy="475920"/>
          </a:xfrm>
          <a:prstGeom prst="rect">
            <a:avLst/>
          </a:prstGeom>
          <a:noFill/>
          <a:ln w="0">
            <a:noFill/>
          </a:ln>
        </p:spPr>
        <p:txBody>
          <a:bodyPr lIns="90000" tIns="45000" rIns="90000" bIns="45000" anchor="t">
            <a:noAutofit/>
          </a:bodyPr>
          <a:lstStyle>
            <a:lvl1pPr indent="0">
              <a:buNone/>
              <a:defRPr lang="ru-RU" sz="1400" b="0" strike="noStrike" spc="-1">
                <a:solidFill>
                  <a:srgbClr val="000000"/>
                </a:solidFill>
                <a:latin typeface="Times New Roman"/>
              </a:defRPr>
            </a:lvl1pPr>
          </a:lstStyle>
          <a:p>
            <a:pPr indent="0">
              <a:buNone/>
            </a:pPr>
            <a:r>
              <a:rPr lang="ru-RU" sz="1400" b="0" strike="noStrike" spc="-1">
                <a:solidFill>
                  <a:srgbClr val="000000"/>
                </a:solidFill>
                <a:latin typeface="Times New Roman"/>
              </a:rPr>
              <a:t>&lt;дата/время&gt;</a:t>
            </a:r>
          </a:p>
        </p:txBody>
      </p:sp>
      <p:sp>
        <p:nvSpPr>
          <p:cNvPr id="100" name="PlaceHolder 4"/>
          <p:cNvSpPr>
            <a:spLocks noGrp="1"/>
          </p:cNvSpPr>
          <p:nvPr>
            <p:ph type="ftr" idx="8"/>
          </p:nvPr>
        </p:nvSpPr>
        <p:spPr>
          <a:xfrm>
            <a:off x="2898720" y="6356520"/>
            <a:ext cx="3504960" cy="365400"/>
          </a:xfrm>
          <a:prstGeom prst="rect">
            <a:avLst/>
          </a:prstGeom>
          <a:noFill/>
          <a:ln w="0">
            <a:noFill/>
          </a:ln>
        </p:spPr>
        <p:txBody>
          <a:bodyPr lIns="90000" tIns="45000" rIns="90000" bIns="45000" anchor="t">
            <a:noAutofit/>
          </a:bodyPr>
          <a:lstStyle>
            <a:lvl1pPr indent="0" algn="ctr">
              <a:buNone/>
              <a:defRPr lang="ru-RU" sz="1400" b="0" strike="noStrike" spc="-1">
                <a:solidFill>
                  <a:srgbClr val="000000"/>
                </a:solidFill>
                <a:latin typeface="Times New Roman"/>
              </a:defRPr>
            </a:lvl1pPr>
          </a:lstStyle>
          <a:p>
            <a:pPr indent="0" algn="ctr">
              <a:buNone/>
            </a:pPr>
            <a:r>
              <a:rPr lang="ru-RU" sz="1400" b="0" strike="noStrike" spc="-1">
                <a:solidFill>
                  <a:srgbClr val="000000"/>
                </a:solidFill>
                <a:latin typeface="Times New Roman"/>
              </a:rPr>
              <a:t>&lt;нижний колонтитул&gt;</a:t>
            </a:r>
          </a:p>
        </p:txBody>
      </p:sp>
      <p:sp>
        <p:nvSpPr>
          <p:cNvPr id="101" name="PlaceHolder 5"/>
          <p:cNvSpPr>
            <a:spLocks noGrp="1"/>
          </p:cNvSpPr>
          <p:nvPr>
            <p:ph type="sldNum" idx="9"/>
          </p:nvPr>
        </p:nvSpPr>
        <p:spPr>
          <a:xfrm>
            <a:off x="612720" y="6356520"/>
            <a:ext cx="1980720" cy="365400"/>
          </a:xfrm>
          <a:prstGeom prst="rect">
            <a:avLst/>
          </a:prstGeom>
          <a:noFill/>
          <a:ln w="0">
            <a:noFill/>
          </a:ln>
        </p:spPr>
        <p:txBody>
          <a:bodyPr lIns="90000" tIns="45000" rIns="90000" bIns="45000" anchor="t">
            <a:noAutofit/>
          </a:bodyPr>
          <a:lstStyle>
            <a:lvl1pPr indent="0">
              <a:lnSpc>
                <a:spcPct val="100000"/>
              </a:lnSpc>
              <a:buNone/>
              <a:defRPr lang="en-US" sz="1400" b="0" strike="noStrike" spc="-1">
                <a:solidFill>
                  <a:srgbClr val="000000"/>
                </a:solidFill>
                <a:latin typeface="Bookman Old Style"/>
              </a:defRPr>
            </a:lvl1pPr>
          </a:lstStyle>
          <a:p>
            <a:pPr indent="0">
              <a:lnSpc>
                <a:spcPct val="100000"/>
              </a:lnSpc>
              <a:buNone/>
            </a:pPr>
            <a:r>
              <a:rPr lang="en-US" sz="1400" b="0" strike="noStrike" spc="-1">
                <a:solidFill>
                  <a:srgbClr val="000000"/>
                </a:solidFill>
                <a:latin typeface="Bookman Old Style"/>
              </a:rPr>
              <a:t>1</a:t>
            </a:r>
            <a:endParaRPr lang="ru-RU" sz="14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8" name="Прямая соединительная линия 27"/>
          <p:cNvSpPr/>
          <p:nvPr/>
        </p:nvSpPr>
        <p:spPr>
          <a:xfrm>
            <a:off x="457200" y="6352920"/>
            <a:ext cx="8229600" cy="360"/>
          </a:xfrm>
          <a:prstGeom prst="line">
            <a:avLst/>
          </a:prstGeom>
          <a:ln w="9525">
            <a:solidFill>
              <a:srgbClr val="9FB8CD"/>
            </a:solidFill>
            <a:prstDash val="dash"/>
            <a:round/>
          </a:ln>
        </p:spPr>
        <p:style>
          <a:lnRef idx="0">
            <a:scrgbClr r="0" g="0" b="0"/>
          </a:lnRef>
          <a:fillRef idx="0">
            <a:scrgbClr r="0" g="0" b="0"/>
          </a:fillRef>
          <a:effectRef idx="0">
            <a:scrgbClr r="0" g="0" b="0"/>
          </a:effectRef>
          <a:fontRef idx="minor"/>
        </p:style>
        <p:txBody>
          <a:bodyPr tIns="0" bIns="0" anchor="t">
            <a:noAutofit/>
          </a:bodyPr>
          <a:lstStyle/>
          <a:p>
            <a:endParaRPr lang="en-US" sz="1800" b="0" strike="noStrike" spc="-1">
              <a:solidFill>
                <a:srgbClr val="000000"/>
              </a:solidFill>
              <a:latin typeface="Gill Sans MT"/>
            </a:endParaRPr>
          </a:p>
        </p:txBody>
      </p:sp>
      <p:sp>
        <p:nvSpPr>
          <p:cNvPr id="139" name="Прямая соединительная линия 28"/>
          <p:cNvSpPr/>
          <p:nvPr/>
        </p:nvSpPr>
        <p:spPr>
          <a:xfrm>
            <a:off x="457200" y="1143000"/>
            <a:ext cx="8229600" cy="360"/>
          </a:xfrm>
          <a:prstGeom prst="line">
            <a:avLst/>
          </a:prstGeom>
          <a:ln w="9525">
            <a:solidFill>
              <a:srgbClr val="9FB8CD"/>
            </a:solidFill>
            <a:prstDash val="dash"/>
            <a:round/>
          </a:ln>
        </p:spPr>
        <p:style>
          <a:lnRef idx="0">
            <a:scrgbClr r="0" g="0" b="0"/>
          </a:lnRef>
          <a:fillRef idx="0">
            <a:scrgbClr r="0" g="0" b="0"/>
          </a:fillRef>
          <a:effectRef idx="0">
            <a:scrgbClr r="0" g="0" b="0"/>
          </a:effectRef>
          <a:fontRef idx="minor"/>
        </p:style>
        <p:txBody>
          <a:bodyPr tIns="0" bIns="0" anchor="t">
            <a:noAutofit/>
          </a:bodyPr>
          <a:lstStyle/>
          <a:p>
            <a:endParaRPr lang="en-US" sz="1800" b="0" strike="noStrike" spc="-1">
              <a:solidFill>
                <a:srgbClr val="000000"/>
              </a:solidFill>
              <a:latin typeface="Gill Sans MT"/>
            </a:endParaRPr>
          </a:p>
        </p:txBody>
      </p:sp>
      <p:sp>
        <p:nvSpPr>
          <p:cNvPr id="140" name="Равнобедренный треугольник 9"/>
          <p:cNvSpPr/>
          <p:nvPr/>
        </p:nvSpPr>
        <p:spPr>
          <a:xfrm rot="5400000">
            <a:off x="419400" y="6467400"/>
            <a:ext cx="190440" cy="119880"/>
          </a:xfrm>
          <a:prstGeom prst="triangle">
            <a:avLst>
              <a:gd name="adj" fmla="val 50000"/>
            </a:avLst>
          </a:prstGeom>
          <a:solidFill>
            <a:schemeClr val="accent2"/>
          </a:solidFill>
          <a:ln>
            <a:noFill/>
          </a:ln>
          <a:effectLst>
            <a:outerShdw blurRad="38160" dist="25560" dir="5400000" rotWithShape="0">
              <a:srgbClr val="000000">
                <a:alpha val="40000"/>
              </a:srgbClr>
            </a:outerShdw>
          </a:effectLst>
        </p:spPr>
        <p:style>
          <a:lnRef idx="3">
            <a:schemeClr val="lt1"/>
          </a:lnRef>
          <a:fillRef idx="1">
            <a:schemeClr val="accent1"/>
          </a:fillRef>
          <a:effectRef idx="1">
            <a:schemeClr val="accent1"/>
          </a:effectRef>
          <a:fontRef idx="minor"/>
        </p:style>
        <p:txBody>
          <a:bodyPr lIns="90000" tIns="15120" rIns="90000" bIns="15120" anchor="ctr">
            <a:noAutofit/>
          </a:bodyPr>
          <a:lstStyle/>
          <a:p>
            <a:pPr algn="ctr">
              <a:lnSpc>
                <a:spcPct val="100000"/>
              </a:lnSpc>
            </a:pPr>
            <a:endParaRPr lang="en-US" sz="1800" b="0" strike="noStrike" spc="-1">
              <a:solidFill>
                <a:schemeClr val="lt1"/>
              </a:solidFill>
              <a:latin typeface="Gill Sans MT"/>
            </a:endParaRPr>
          </a:p>
        </p:txBody>
      </p:sp>
      <p:sp>
        <p:nvSpPr>
          <p:cNvPr id="141" name="PlaceHolder 1"/>
          <p:cNvSpPr>
            <a:spLocks noGrp="1"/>
          </p:cNvSpPr>
          <p:nvPr>
            <p:ph type="title"/>
          </p:nvPr>
        </p:nvSpPr>
        <p:spPr>
          <a:xfrm>
            <a:off x="457200" y="152280"/>
            <a:ext cx="8229240" cy="990360"/>
          </a:xfrm>
          <a:prstGeom prst="rect">
            <a:avLst/>
          </a:prstGeom>
          <a:noFill/>
          <a:ln w="0">
            <a:noFill/>
          </a:ln>
        </p:spPr>
        <p:txBody>
          <a:bodyPr lIns="90000" tIns="45000" rIns="90000" bIns="45000" anchor="b">
            <a:noAutofit/>
          </a:bodyPr>
          <a:lstStyle/>
          <a:p>
            <a:pPr indent="0">
              <a:lnSpc>
                <a:spcPct val="100000"/>
              </a:lnSpc>
              <a:buNone/>
            </a:pPr>
            <a:r>
              <a:rPr lang="ru-RU" sz="3200" b="0" strike="noStrike" spc="-1">
                <a:solidFill>
                  <a:srgbClr val="464653"/>
                </a:solidFill>
                <a:latin typeface="Bookman Old Style"/>
              </a:rPr>
              <a:t>Образец заголовка</a:t>
            </a:r>
            <a:endParaRPr lang="ru-RU" sz="3200" b="0" strike="noStrike" spc="-1">
              <a:solidFill>
                <a:srgbClr val="000000"/>
              </a:solidFill>
              <a:latin typeface="Gill Sans MT"/>
            </a:endParaRPr>
          </a:p>
        </p:txBody>
      </p:sp>
      <p:sp>
        <p:nvSpPr>
          <p:cNvPr id="142" name="PlaceHolder 2"/>
          <p:cNvSpPr>
            <a:spLocks noGrp="1"/>
          </p:cNvSpPr>
          <p:nvPr>
            <p:ph type="dt" idx="10"/>
          </p:nvPr>
        </p:nvSpPr>
        <p:spPr>
          <a:xfrm>
            <a:off x="6400800" y="6356520"/>
            <a:ext cx="2288520" cy="365400"/>
          </a:xfrm>
          <a:prstGeom prst="rect">
            <a:avLst/>
          </a:prstGeom>
          <a:noFill/>
          <a:ln w="0">
            <a:noFill/>
          </a:ln>
        </p:spPr>
        <p:txBody>
          <a:bodyPr lIns="90000" tIns="45000" rIns="90000" bIns="45000" anchor="t">
            <a:noAutofit/>
          </a:bodyPr>
          <a:lstStyle>
            <a:lvl1pPr indent="0">
              <a:lnSpc>
                <a:spcPct val="100000"/>
              </a:lnSpc>
              <a:buNone/>
              <a:defRPr lang="ru-RU" sz="1400" b="0" strike="noStrike" spc="-1">
                <a:solidFill>
                  <a:srgbClr val="464653"/>
                </a:solidFill>
                <a:latin typeface="Gill Sans MT"/>
              </a:defRPr>
            </a:lvl1pPr>
          </a:lstStyle>
          <a:p>
            <a:pPr indent="0">
              <a:lnSpc>
                <a:spcPct val="100000"/>
              </a:lnSpc>
              <a:buNone/>
            </a:pPr>
            <a:r>
              <a:rPr lang="ru-RU" sz="1400" b="0" strike="noStrike" spc="-1">
                <a:solidFill>
                  <a:srgbClr val="464653"/>
                </a:solidFill>
                <a:latin typeface="Gill Sans MT"/>
              </a:rPr>
              <a:t>&lt;дата/время&gt;</a:t>
            </a:r>
            <a:endParaRPr lang="ru-RU" sz="1400" b="0" strike="noStrike" spc="-1">
              <a:solidFill>
                <a:srgbClr val="000000"/>
              </a:solidFill>
              <a:latin typeface="Times New Roman"/>
            </a:endParaRPr>
          </a:p>
        </p:txBody>
      </p:sp>
      <p:sp>
        <p:nvSpPr>
          <p:cNvPr id="143" name="PlaceHolder 3"/>
          <p:cNvSpPr>
            <a:spLocks noGrp="1"/>
          </p:cNvSpPr>
          <p:nvPr>
            <p:ph type="ftr" idx="11"/>
          </p:nvPr>
        </p:nvSpPr>
        <p:spPr>
          <a:xfrm>
            <a:off x="2898720" y="6356520"/>
            <a:ext cx="3504960" cy="365400"/>
          </a:xfrm>
          <a:prstGeom prst="rect">
            <a:avLst/>
          </a:prstGeom>
          <a:noFill/>
          <a:ln w="0">
            <a:noFill/>
          </a:ln>
        </p:spPr>
        <p:txBody>
          <a:bodyPr lIns="90000" tIns="45000" rIns="90000" bIns="45000" anchor="t">
            <a:noAutofit/>
          </a:bodyPr>
          <a:lstStyle>
            <a:lvl1pPr indent="0" algn="ctr">
              <a:buNone/>
              <a:defRPr lang="ru-RU" sz="1400" b="0" strike="noStrike" spc="-1">
                <a:solidFill>
                  <a:srgbClr val="000000"/>
                </a:solidFill>
                <a:latin typeface="Times New Roman"/>
              </a:defRPr>
            </a:lvl1pPr>
          </a:lstStyle>
          <a:p>
            <a:pPr indent="0" algn="ctr">
              <a:buNone/>
            </a:pPr>
            <a:r>
              <a:rPr lang="ru-RU" sz="1400" b="0" strike="noStrike" spc="-1">
                <a:solidFill>
                  <a:srgbClr val="000000"/>
                </a:solidFill>
                <a:latin typeface="Times New Roman"/>
              </a:rPr>
              <a:t>&lt;нижний колонтитул&gt;</a:t>
            </a:r>
          </a:p>
        </p:txBody>
      </p:sp>
      <p:sp>
        <p:nvSpPr>
          <p:cNvPr id="144" name="PlaceHolder 4"/>
          <p:cNvSpPr>
            <a:spLocks noGrp="1"/>
          </p:cNvSpPr>
          <p:nvPr>
            <p:ph type="sldNum" idx="12"/>
          </p:nvPr>
        </p:nvSpPr>
        <p:spPr>
          <a:xfrm>
            <a:off x="612720" y="6356520"/>
            <a:ext cx="1980720" cy="365400"/>
          </a:xfrm>
          <a:prstGeom prst="rect">
            <a:avLst/>
          </a:prstGeom>
          <a:noFill/>
          <a:ln w="0">
            <a:noFill/>
          </a:ln>
        </p:spPr>
        <p:txBody>
          <a:bodyPr lIns="90000" tIns="45000" rIns="90000" bIns="45000" anchor="t">
            <a:noAutofit/>
          </a:bodyPr>
          <a:lstStyle>
            <a:lvl1pPr indent="0">
              <a:lnSpc>
                <a:spcPct val="100000"/>
              </a:lnSpc>
              <a:buNone/>
              <a:defRPr lang="ru-RU" sz="1400" b="0" strike="noStrike" spc="-1">
                <a:solidFill>
                  <a:srgbClr val="464653"/>
                </a:solidFill>
                <a:latin typeface="Gill Sans MT"/>
              </a:defRPr>
            </a:lvl1pPr>
          </a:lstStyle>
          <a:p>
            <a:pPr indent="0">
              <a:lnSpc>
                <a:spcPct val="100000"/>
              </a:lnSpc>
              <a:buNone/>
            </a:pPr>
            <a:fld id="{7EAAD102-1B30-4AC7-A570-29DA97D0308B}" type="slidenum">
              <a:rPr lang="ru-RU" sz="1400" b="0" strike="noStrike" spc="-1">
                <a:solidFill>
                  <a:srgbClr val="464653"/>
                </a:solidFill>
                <a:latin typeface="Gill Sans MT"/>
              </a:rPr>
              <a:t>‹#›</a:t>
            </a:fld>
            <a:endParaRPr lang="ru-RU" sz="1400" b="0" strike="noStrike" spc="-1">
              <a:solidFill>
                <a:srgbClr val="000000"/>
              </a:solidFill>
              <a:latin typeface="Times New Roman"/>
            </a:endParaRPr>
          </a:p>
        </p:txBody>
      </p:sp>
      <p:sp>
        <p:nvSpPr>
          <p:cNvPr id="145" name="PlaceHolder 5"/>
          <p:cNvSpPr>
            <a:spLocks noGrp="1"/>
          </p:cNvSpPr>
          <p:nvPr>
            <p:ph type="body"/>
          </p:nvPr>
        </p:nvSpPr>
        <p:spPr>
          <a:xfrm>
            <a:off x="457200" y="1219320"/>
            <a:ext cx="8229240" cy="4937400"/>
          </a:xfrm>
          <a:prstGeom prst="rect">
            <a:avLst/>
          </a:prstGeom>
          <a:noFill/>
          <a:ln w="0">
            <a:noFill/>
          </a:ln>
        </p:spPr>
        <p:txBody>
          <a:bodyPr lIns="90000" tIns="45000" rIns="90000" bIns="45000" anchor="t">
            <a:noAutofit/>
          </a:bodyPr>
          <a:lstStyle/>
          <a:p>
            <a:pPr marL="274320" indent="-274320">
              <a:lnSpc>
                <a:spcPct val="100000"/>
              </a:lnSpc>
              <a:spcBef>
                <a:spcPts val="601"/>
              </a:spcBef>
              <a:buClr>
                <a:srgbClr val="727CA3"/>
              </a:buClr>
              <a:buSzPct val="76000"/>
              <a:buFont typeface="Wingdings 3" charset="2"/>
              <a:buChar char=""/>
            </a:pPr>
            <a:r>
              <a:rPr lang="ru-RU" sz="2600" b="0" strike="noStrike" spc="-1">
                <a:solidFill>
                  <a:srgbClr val="000000"/>
                </a:solidFill>
                <a:latin typeface="Gill Sans MT"/>
              </a:rPr>
              <a:t>Образец текста</a:t>
            </a:r>
          </a:p>
          <a:p>
            <a:pPr marL="548640" lvl="1" indent="-274320">
              <a:lnSpc>
                <a:spcPct val="100000"/>
              </a:lnSpc>
              <a:spcBef>
                <a:spcPts val="499"/>
              </a:spcBef>
              <a:buClr>
                <a:srgbClr val="9FB8CD"/>
              </a:buClr>
              <a:buSzPct val="76000"/>
              <a:buFont typeface="Wingdings 3" charset="2"/>
              <a:buChar char=""/>
            </a:pPr>
            <a:r>
              <a:rPr lang="ru-RU" sz="2300" b="0" strike="noStrike" spc="-1">
                <a:solidFill>
                  <a:srgbClr val="464653"/>
                </a:solidFill>
                <a:latin typeface="Gill Sans MT"/>
              </a:rPr>
              <a:t>Второй уровень</a:t>
            </a:r>
            <a:endParaRPr lang="ru-RU" sz="2300" b="0" strike="noStrike" spc="-1">
              <a:solidFill>
                <a:srgbClr val="000000"/>
              </a:solidFill>
              <a:latin typeface="Gill Sans MT"/>
            </a:endParaRPr>
          </a:p>
          <a:p>
            <a:pPr marL="822960" lvl="2" indent="-228600">
              <a:lnSpc>
                <a:spcPct val="100000"/>
              </a:lnSpc>
              <a:spcBef>
                <a:spcPts val="499"/>
              </a:spcBef>
              <a:buClr>
                <a:srgbClr val="BCBCBC"/>
              </a:buClr>
              <a:buSzPct val="76000"/>
              <a:buFont typeface="Wingdings 3" charset="2"/>
              <a:buChar char=""/>
            </a:pPr>
            <a:r>
              <a:rPr lang="ru-RU" sz="2000" b="0" strike="noStrike" spc="-1">
                <a:solidFill>
                  <a:srgbClr val="000000"/>
                </a:solidFill>
                <a:latin typeface="Gill Sans MT"/>
              </a:rPr>
              <a:t>Третий уровень</a:t>
            </a:r>
          </a:p>
          <a:p>
            <a:pPr marL="1097280" lvl="3" indent="-228600">
              <a:lnSpc>
                <a:spcPct val="100000"/>
              </a:lnSpc>
              <a:spcBef>
                <a:spcPts val="400"/>
              </a:spcBef>
              <a:buClr>
                <a:srgbClr val="8CA2B4"/>
              </a:buClr>
              <a:buSzPct val="70000"/>
              <a:buFont typeface="Wingdings" charset="2"/>
              <a:buChar char=""/>
            </a:pPr>
            <a:r>
              <a:rPr lang="ru-RU" sz="1800" b="0" strike="noStrike" spc="-1">
                <a:solidFill>
                  <a:srgbClr val="000000"/>
                </a:solidFill>
                <a:latin typeface="Gill Sans MT"/>
              </a:rPr>
              <a:t>Четвертый уровень</a:t>
            </a:r>
          </a:p>
          <a:p>
            <a:pPr marL="1371600" lvl="4" indent="-228600">
              <a:lnSpc>
                <a:spcPct val="100000"/>
              </a:lnSpc>
              <a:spcBef>
                <a:spcPts val="300"/>
              </a:spcBef>
              <a:buClr>
                <a:srgbClr val="9FB8CD"/>
              </a:buClr>
              <a:buSzPct val="70000"/>
              <a:buFont typeface="Wingdings" charset="2"/>
              <a:buChar char=""/>
            </a:pPr>
            <a:r>
              <a:rPr lang="ru-RU" sz="1600" b="0" strike="noStrike" spc="-1">
                <a:solidFill>
                  <a:srgbClr val="000000"/>
                </a:solidFill>
                <a:latin typeface="Gill Sans MT"/>
              </a:rPr>
              <a:t>Пятый уровень</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2" name="Прямая соединительная линия 27"/>
          <p:cNvSpPr/>
          <p:nvPr/>
        </p:nvSpPr>
        <p:spPr>
          <a:xfrm>
            <a:off x="457200" y="6352920"/>
            <a:ext cx="8229600" cy="360"/>
          </a:xfrm>
          <a:prstGeom prst="line">
            <a:avLst/>
          </a:prstGeom>
          <a:ln w="9525">
            <a:solidFill>
              <a:srgbClr val="9FB8CD"/>
            </a:solidFill>
            <a:prstDash val="dash"/>
            <a:round/>
          </a:ln>
        </p:spPr>
        <p:style>
          <a:lnRef idx="0">
            <a:scrgbClr r="0" g="0" b="0"/>
          </a:lnRef>
          <a:fillRef idx="0">
            <a:scrgbClr r="0" g="0" b="0"/>
          </a:fillRef>
          <a:effectRef idx="0">
            <a:scrgbClr r="0" g="0" b="0"/>
          </a:effectRef>
          <a:fontRef idx="minor"/>
        </p:style>
        <p:txBody>
          <a:bodyPr tIns="0" bIns="0" anchor="t">
            <a:noAutofit/>
          </a:bodyPr>
          <a:lstStyle/>
          <a:p>
            <a:endParaRPr lang="en-US" sz="1800" b="0" strike="noStrike" spc="-1">
              <a:solidFill>
                <a:srgbClr val="000000"/>
              </a:solidFill>
              <a:latin typeface="Gill Sans MT"/>
            </a:endParaRPr>
          </a:p>
        </p:txBody>
      </p:sp>
      <p:sp>
        <p:nvSpPr>
          <p:cNvPr id="183" name="Прямая соединительная линия 28"/>
          <p:cNvSpPr/>
          <p:nvPr/>
        </p:nvSpPr>
        <p:spPr>
          <a:xfrm>
            <a:off x="457200" y="1143000"/>
            <a:ext cx="8229600" cy="360"/>
          </a:xfrm>
          <a:prstGeom prst="line">
            <a:avLst/>
          </a:prstGeom>
          <a:ln w="9525">
            <a:solidFill>
              <a:srgbClr val="9FB8CD"/>
            </a:solidFill>
            <a:prstDash val="dash"/>
            <a:round/>
          </a:ln>
        </p:spPr>
        <p:style>
          <a:lnRef idx="0">
            <a:scrgbClr r="0" g="0" b="0"/>
          </a:lnRef>
          <a:fillRef idx="0">
            <a:scrgbClr r="0" g="0" b="0"/>
          </a:fillRef>
          <a:effectRef idx="0">
            <a:scrgbClr r="0" g="0" b="0"/>
          </a:effectRef>
          <a:fontRef idx="minor"/>
        </p:style>
        <p:txBody>
          <a:bodyPr tIns="0" bIns="0" anchor="t">
            <a:noAutofit/>
          </a:bodyPr>
          <a:lstStyle/>
          <a:p>
            <a:endParaRPr lang="en-US" sz="1800" b="0" strike="noStrike" spc="-1">
              <a:solidFill>
                <a:srgbClr val="000000"/>
              </a:solidFill>
              <a:latin typeface="Gill Sans MT"/>
            </a:endParaRPr>
          </a:p>
        </p:txBody>
      </p:sp>
      <p:sp>
        <p:nvSpPr>
          <p:cNvPr id="184" name="Равнобедренный треугольник 9"/>
          <p:cNvSpPr/>
          <p:nvPr/>
        </p:nvSpPr>
        <p:spPr>
          <a:xfrm rot="5400000">
            <a:off x="419400" y="6467400"/>
            <a:ext cx="190440" cy="119880"/>
          </a:xfrm>
          <a:prstGeom prst="triangle">
            <a:avLst>
              <a:gd name="adj" fmla="val 50000"/>
            </a:avLst>
          </a:prstGeom>
          <a:solidFill>
            <a:schemeClr val="accent2"/>
          </a:solidFill>
          <a:ln>
            <a:noFill/>
          </a:ln>
          <a:effectLst>
            <a:outerShdw blurRad="38160" dist="25560" dir="5400000" rotWithShape="0">
              <a:srgbClr val="000000">
                <a:alpha val="40000"/>
              </a:srgbClr>
            </a:outerShdw>
          </a:effectLst>
        </p:spPr>
        <p:style>
          <a:lnRef idx="3">
            <a:schemeClr val="lt1"/>
          </a:lnRef>
          <a:fillRef idx="1">
            <a:schemeClr val="accent1"/>
          </a:fillRef>
          <a:effectRef idx="1">
            <a:schemeClr val="accent1"/>
          </a:effectRef>
          <a:fontRef idx="minor"/>
        </p:style>
        <p:txBody>
          <a:bodyPr lIns="90000" tIns="15120" rIns="90000" bIns="15120" anchor="ctr">
            <a:noAutofit/>
          </a:bodyPr>
          <a:lstStyle/>
          <a:p>
            <a:pPr algn="ctr">
              <a:lnSpc>
                <a:spcPct val="100000"/>
              </a:lnSpc>
            </a:pPr>
            <a:endParaRPr lang="en-US" sz="1800" b="0" strike="noStrike" spc="-1">
              <a:solidFill>
                <a:schemeClr val="lt1"/>
              </a:solidFill>
              <a:latin typeface="Gill Sans MT"/>
            </a:endParaRPr>
          </a:p>
        </p:txBody>
      </p:sp>
      <p:sp>
        <p:nvSpPr>
          <p:cNvPr id="185" name="PlaceHolder 1"/>
          <p:cNvSpPr>
            <a:spLocks noGrp="1"/>
          </p:cNvSpPr>
          <p:nvPr>
            <p:ph type="title"/>
          </p:nvPr>
        </p:nvSpPr>
        <p:spPr>
          <a:xfrm>
            <a:off x="457200" y="152280"/>
            <a:ext cx="8229240" cy="990360"/>
          </a:xfrm>
          <a:prstGeom prst="rect">
            <a:avLst/>
          </a:prstGeom>
          <a:noFill/>
          <a:ln w="0">
            <a:noFill/>
          </a:ln>
        </p:spPr>
        <p:txBody>
          <a:bodyPr lIns="90000" tIns="45000" rIns="90000" bIns="45000" anchor="b">
            <a:noAutofit/>
          </a:bodyPr>
          <a:lstStyle/>
          <a:p>
            <a:pPr indent="0">
              <a:lnSpc>
                <a:spcPct val="100000"/>
              </a:lnSpc>
              <a:buNone/>
            </a:pPr>
            <a:r>
              <a:rPr lang="ru-RU" sz="3200" b="0" strike="noStrike" spc="-1">
                <a:solidFill>
                  <a:srgbClr val="464653"/>
                </a:solidFill>
                <a:latin typeface="Bookman Old Style"/>
              </a:rPr>
              <a:t>Образец заголовка</a:t>
            </a:r>
            <a:endParaRPr lang="ru-RU" sz="3200" b="0" strike="noStrike" spc="-1">
              <a:solidFill>
                <a:srgbClr val="000000"/>
              </a:solidFill>
              <a:latin typeface="Gill Sans MT"/>
            </a:endParaRPr>
          </a:p>
        </p:txBody>
      </p:sp>
      <p:sp>
        <p:nvSpPr>
          <p:cNvPr id="186" name="PlaceHolder 2"/>
          <p:cNvSpPr>
            <a:spLocks noGrp="1"/>
          </p:cNvSpPr>
          <p:nvPr>
            <p:ph type="dt" idx="13"/>
          </p:nvPr>
        </p:nvSpPr>
        <p:spPr>
          <a:xfrm>
            <a:off x="6400800" y="6356520"/>
            <a:ext cx="2288520" cy="365400"/>
          </a:xfrm>
          <a:prstGeom prst="rect">
            <a:avLst/>
          </a:prstGeom>
          <a:noFill/>
          <a:ln w="0">
            <a:noFill/>
          </a:ln>
        </p:spPr>
        <p:txBody>
          <a:bodyPr lIns="90000" tIns="45000" rIns="90000" bIns="45000" anchor="t">
            <a:noAutofit/>
          </a:bodyPr>
          <a:lstStyle>
            <a:lvl1pPr indent="0">
              <a:buNone/>
              <a:defRPr lang="ru-RU" sz="1400" b="0" strike="noStrike" spc="-1">
                <a:solidFill>
                  <a:srgbClr val="000000"/>
                </a:solidFill>
                <a:latin typeface="Times New Roman"/>
              </a:defRPr>
            </a:lvl1pPr>
          </a:lstStyle>
          <a:p>
            <a:pPr indent="0">
              <a:buNone/>
            </a:pPr>
            <a:r>
              <a:rPr lang="ru-RU" sz="1400" b="0" strike="noStrike" spc="-1">
                <a:solidFill>
                  <a:srgbClr val="000000"/>
                </a:solidFill>
                <a:latin typeface="Times New Roman"/>
              </a:rPr>
              <a:t>&lt;дата/время&gt;</a:t>
            </a:r>
          </a:p>
        </p:txBody>
      </p:sp>
      <p:sp>
        <p:nvSpPr>
          <p:cNvPr id="187" name="PlaceHolder 3"/>
          <p:cNvSpPr>
            <a:spLocks noGrp="1"/>
          </p:cNvSpPr>
          <p:nvPr>
            <p:ph type="ftr" idx="14"/>
          </p:nvPr>
        </p:nvSpPr>
        <p:spPr>
          <a:xfrm>
            <a:off x="2898720" y="6356520"/>
            <a:ext cx="3504960" cy="365400"/>
          </a:xfrm>
          <a:prstGeom prst="rect">
            <a:avLst/>
          </a:prstGeom>
          <a:noFill/>
          <a:ln w="0">
            <a:noFill/>
          </a:ln>
        </p:spPr>
        <p:txBody>
          <a:bodyPr lIns="90000" tIns="45000" rIns="90000" bIns="45000" anchor="t">
            <a:noAutofit/>
          </a:bodyPr>
          <a:lstStyle>
            <a:lvl1pPr indent="0" algn="ctr">
              <a:buNone/>
              <a:defRPr lang="ru-RU" sz="1400" b="0" strike="noStrike" spc="-1">
                <a:solidFill>
                  <a:srgbClr val="000000"/>
                </a:solidFill>
                <a:latin typeface="Times New Roman"/>
              </a:defRPr>
            </a:lvl1pPr>
          </a:lstStyle>
          <a:p>
            <a:pPr indent="0" algn="ctr">
              <a:buNone/>
            </a:pPr>
            <a:r>
              <a:rPr lang="ru-RU" sz="1400" b="0" strike="noStrike" spc="-1">
                <a:solidFill>
                  <a:srgbClr val="000000"/>
                </a:solidFill>
                <a:latin typeface="Times New Roman"/>
              </a:rPr>
              <a:t>&lt;нижний колонтитул&gt;</a:t>
            </a:r>
          </a:p>
        </p:txBody>
      </p:sp>
      <p:sp>
        <p:nvSpPr>
          <p:cNvPr id="188" name="PlaceHolder 4"/>
          <p:cNvSpPr>
            <a:spLocks noGrp="1"/>
          </p:cNvSpPr>
          <p:nvPr>
            <p:ph type="sldNum" idx="15"/>
          </p:nvPr>
        </p:nvSpPr>
        <p:spPr>
          <a:xfrm>
            <a:off x="612720" y="6356520"/>
            <a:ext cx="1980720" cy="365400"/>
          </a:xfrm>
          <a:prstGeom prst="rect">
            <a:avLst/>
          </a:prstGeom>
          <a:noFill/>
          <a:ln w="0">
            <a:noFill/>
          </a:ln>
        </p:spPr>
        <p:txBody>
          <a:bodyPr lIns="90000" tIns="45000" rIns="90000" bIns="45000" anchor="t">
            <a:noAutofit/>
          </a:bodyPr>
          <a:lstStyle>
            <a:lvl1pPr indent="0">
              <a:lnSpc>
                <a:spcPct val="100000"/>
              </a:lnSpc>
              <a:buNone/>
              <a:defRPr lang="en-US" sz="1400" b="0" strike="noStrike" spc="-1">
                <a:solidFill>
                  <a:srgbClr val="464653"/>
                </a:solidFill>
                <a:latin typeface="Gill Sans MT"/>
              </a:defRPr>
            </a:lvl1pPr>
          </a:lstStyle>
          <a:p>
            <a:pPr indent="0">
              <a:lnSpc>
                <a:spcPct val="100000"/>
              </a:lnSpc>
              <a:buNone/>
            </a:pPr>
            <a:fld id="{C0644585-5B76-4EF4-9654-58F3D30B8C02}" type="slidenum">
              <a:rPr lang="en-US" sz="1400" b="0" strike="noStrike" spc="-1">
                <a:solidFill>
                  <a:srgbClr val="464653"/>
                </a:solidFill>
                <a:latin typeface="Gill Sans MT"/>
              </a:rPr>
              <a:t>‹#›</a:t>
            </a:fld>
            <a:endParaRPr lang="ru-RU" sz="1400" b="0" strike="noStrike" spc="-1">
              <a:solidFill>
                <a:srgbClr val="000000"/>
              </a:solidFill>
              <a:latin typeface="Times New Roman"/>
            </a:endParaRPr>
          </a:p>
        </p:txBody>
      </p:sp>
      <p:sp>
        <p:nvSpPr>
          <p:cNvPr id="189" name="PlaceHolder 5"/>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ru-RU" sz="2600" b="0" strike="noStrike" spc="-1">
                <a:solidFill>
                  <a:srgbClr val="000000"/>
                </a:solidFill>
                <a:latin typeface="Gill Sans MT"/>
              </a:rPr>
              <a:t>Для правки структуры щёлкните мышью</a:t>
            </a:r>
          </a:p>
          <a:p>
            <a:pPr marL="864000" lvl="1" indent="-324000">
              <a:spcBef>
                <a:spcPts val="1134"/>
              </a:spcBef>
              <a:buClr>
                <a:srgbClr val="000000"/>
              </a:buClr>
              <a:buSzPct val="75000"/>
              <a:buFont typeface="Symbol" charset="2"/>
              <a:buChar char=""/>
            </a:pPr>
            <a:r>
              <a:rPr lang="ru-RU" sz="2000" b="0" strike="noStrike" spc="-1">
                <a:solidFill>
                  <a:srgbClr val="000000"/>
                </a:solidFill>
                <a:latin typeface="Gill Sans MT"/>
              </a:rPr>
              <a:t>Второй уровень структуры</a:t>
            </a:r>
          </a:p>
          <a:p>
            <a:pPr marL="1296000" lvl="2" indent="-288000">
              <a:spcBef>
                <a:spcPts val="850"/>
              </a:spcBef>
              <a:buClr>
                <a:srgbClr val="000000"/>
              </a:buClr>
              <a:buSzPct val="45000"/>
              <a:buFont typeface="Wingdings" charset="2"/>
              <a:buChar char=""/>
            </a:pPr>
            <a:r>
              <a:rPr lang="ru-RU" sz="1800" b="0" strike="noStrike" spc="-1">
                <a:solidFill>
                  <a:srgbClr val="000000"/>
                </a:solidFill>
                <a:latin typeface="Gill Sans MT"/>
              </a:rPr>
              <a:t>Третий уровень структуры</a:t>
            </a:r>
          </a:p>
          <a:p>
            <a:pPr marL="1728000" lvl="3" indent="-216000">
              <a:spcBef>
                <a:spcPts val="567"/>
              </a:spcBef>
              <a:buClr>
                <a:srgbClr val="000000"/>
              </a:buClr>
              <a:buSzPct val="75000"/>
              <a:buFont typeface="Symbol" charset="2"/>
              <a:buChar char=""/>
            </a:pPr>
            <a:r>
              <a:rPr lang="ru-RU" sz="1600" b="0" strike="noStrike" spc="-1">
                <a:solidFill>
                  <a:srgbClr val="000000"/>
                </a:solidFill>
                <a:latin typeface="Gill Sans MT"/>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solidFill>
                  <a:srgbClr val="000000"/>
                </a:solidFill>
                <a:latin typeface="Gill Sans MT"/>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solidFill>
                  <a:srgbClr val="000000"/>
                </a:solidFill>
                <a:latin typeface="Gill Sans MT"/>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solidFill>
                  <a:srgbClr val="000000"/>
                </a:solidFill>
                <a:latin typeface="Gill Sans MT"/>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6" name="Прямая соединительная линия 27"/>
          <p:cNvSpPr/>
          <p:nvPr/>
        </p:nvSpPr>
        <p:spPr>
          <a:xfrm>
            <a:off x="457200" y="6352920"/>
            <a:ext cx="8229600" cy="360"/>
          </a:xfrm>
          <a:prstGeom prst="line">
            <a:avLst/>
          </a:prstGeom>
          <a:ln w="9525">
            <a:solidFill>
              <a:srgbClr val="9FB8CD"/>
            </a:solidFill>
            <a:prstDash val="dash"/>
            <a:round/>
          </a:ln>
        </p:spPr>
        <p:style>
          <a:lnRef idx="0">
            <a:scrgbClr r="0" g="0" b="0"/>
          </a:lnRef>
          <a:fillRef idx="0">
            <a:scrgbClr r="0" g="0" b="0"/>
          </a:fillRef>
          <a:effectRef idx="0">
            <a:scrgbClr r="0" g="0" b="0"/>
          </a:effectRef>
          <a:fontRef idx="minor"/>
        </p:style>
        <p:txBody>
          <a:bodyPr tIns="0" bIns="0" anchor="t">
            <a:noAutofit/>
          </a:bodyPr>
          <a:lstStyle/>
          <a:p>
            <a:endParaRPr lang="en-US" sz="1800" b="0" strike="noStrike" spc="-1">
              <a:solidFill>
                <a:srgbClr val="000000"/>
              </a:solidFill>
              <a:latin typeface="Gill Sans MT"/>
            </a:endParaRPr>
          </a:p>
        </p:txBody>
      </p:sp>
      <p:sp>
        <p:nvSpPr>
          <p:cNvPr id="227" name="Прямая соединительная линия 28"/>
          <p:cNvSpPr/>
          <p:nvPr/>
        </p:nvSpPr>
        <p:spPr>
          <a:xfrm>
            <a:off x="457200" y="1143000"/>
            <a:ext cx="8229600" cy="360"/>
          </a:xfrm>
          <a:prstGeom prst="line">
            <a:avLst/>
          </a:prstGeom>
          <a:ln w="9525">
            <a:solidFill>
              <a:srgbClr val="9FB8CD"/>
            </a:solidFill>
            <a:prstDash val="dash"/>
            <a:round/>
          </a:ln>
        </p:spPr>
        <p:style>
          <a:lnRef idx="0">
            <a:scrgbClr r="0" g="0" b="0"/>
          </a:lnRef>
          <a:fillRef idx="0">
            <a:scrgbClr r="0" g="0" b="0"/>
          </a:fillRef>
          <a:effectRef idx="0">
            <a:scrgbClr r="0" g="0" b="0"/>
          </a:effectRef>
          <a:fontRef idx="minor"/>
        </p:style>
        <p:txBody>
          <a:bodyPr tIns="0" bIns="0" anchor="t">
            <a:noAutofit/>
          </a:bodyPr>
          <a:lstStyle/>
          <a:p>
            <a:endParaRPr lang="en-US" sz="1800" b="0" strike="noStrike" spc="-1">
              <a:solidFill>
                <a:srgbClr val="000000"/>
              </a:solidFill>
              <a:latin typeface="Gill Sans MT"/>
            </a:endParaRPr>
          </a:p>
        </p:txBody>
      </p:sp>
      <p:sp>
        <p:nvSpPr>
          <p:cNvPr id="228" name="Равнобедренный треугольник 9"/>
          <p:cNvSpPr/>
          <p:nvPr/>
        </p:nvSpPr>
        <p:spPr>
          <a:xfrm rot="5400000">
            <a:off x="419400" y="6467400"/>
            <a:ext cx="190440" cy="119880"/>
          </a:xfrm>
          <a:prstGeom prst="triangle">
            <a:avLst>
              <a:gd name="adj" fmla="val 50000"/>
            </a:avLst>
          </a:prstGeom>
          <a:solidFill>
            <a:schemeClr val="accent2"/>
          </a:solidFill>
          <a:ln>
            <a:noFill/>
          </a:ln>
          <a:effectLst>
            <a:outerShdw blurRad="38160" dist="25560" dir="5400000" rotWithShape="0">
              <a:srgbClr val="000000">
                <a:alpha val="40000"/>
              </a:srgbClr>
            </a:outerShdw>
          </a:effectLst>
        </p:spPr>
        <p:style>
          <a:lnRef idx="3">
            <a:schemeClr val="lt1"/>
          </a:lnRef>
          <a:fillRef idx="1">
            <a:schemeClr val="accent1"/>
          </a:fillRef>
          <a:effectRef idx="1">
            <a:schemeClr val="accent1"/>
          </a:effectRef>
          <a:fontRef idx="minor"/>
        </p:style>
        <p:txBody>
          <a:bodyPr lIns="90000" tIns="15120" rIns="90000" bIns="15120" anchor="ctr">
            <a:noAutofit/>
          </a:bodyPr>
          <a:lstStyle/>
          <a:p>
            <a:pPr algn="ctr">
              <a:lnSpc>
                <a:spcPct val="100000"/>
              </a:lnSpc>
            </a:pPr>
            <a:endParaRPr lang="en-US" sz="1800" b="0" strike="noStrike" spc="-1">
              <a:solidFill>
                <a:schemeClr val="lt1"/>
              </a:solidFill>
              <a:latin typeface="Gill Sans MT"/>
            </a:endParaRPr>
          </a:p>
        </p:txBody>
      </p:sp>
      <p:sp>
        <p:nvSpPr>
          <p:cNvPr id="229" name="PlaceHolder 1"/>
          <p:cNvSpPr>
            <a:spLocks noGrp="1"/>
          </p:cNvSpPr>
          <p:nvPr>
            <p:ph type="title"/>
          </p:nvPr>
        </p:nvSpPr>
        <p:spPr>
          <a:xfrm>
            <a:off x="457200" y="228600"/>
            <a:ext cx="8229240" cy="914040"/>
          </a:xfrm>
          <a:prstGeom prst="rect">
            <a:avLst/>
          </a:prstGeom>
          <a:noFill/>
          <a:ln w="0">
            <a:noFill/>
          </a:ln>
        </p:spPr>
        <p:txBody>
          <a:bodyPr lIns="90000" tIns="45000" rIns="90000" bIns="45000" anchor="ctr">
            <a:noAutofit/>
          </a:bodyPr>
          <a:lstStyle/>
          <a:p>
            <a:pPr indent="0">
              <a:lnSpc>
                <a:spcPct val="100000"/>
              </a:lnSpc>
              <a:buNone/>
            </a:pPr>
            <a:r>
              <a:rPr lang="ru-RU" sz="3200" b="0" strike="noStrike" spc="-1">
                <a:solidFill>
                  <a:srgbClr val="464653"/>
                </a:solidFill>
                <a:latin typeface="Bookman Old Style"/>
              </a:rPr>
              <a:t>Образец заголовка</a:t>
            </a:r>
            <a:endParaRPr lang="ru-RU" sz="3200" b="0" strike="noStrike" spc="-1">
              <a:solidFill>
                <a:srgbClr val="000000"/>
              </a:solidFill>
              <a:latin typeface="Gill Sans MT"/>
            </a:endParaRPr>
          </a:p>
        </p:txBody>
      </p:sp>
      <p:sp>
        <p:nvSpPr>
          <p:cNvPr id="230" name="PlaceHolder 2"/>
          <p:cNvSpPr>
            <a:spLocks noGrp="1"/>
          </p:cNvSpPr>
          <p:nvPr>
            <p:ph type="body"/>
          </p:nvPr>
        </p:nvSpPr>
        <p:spPr>
          <a:xfrm>
            <a:off x="457200" y="1285920"/>
            <a:ext cx="4039920" cy="685440"/>
          </a:xfrm>
          <a:prstGeom prst="rect">
            <a:avLst/>
          </a:prstGeom>
          <a:noFill/>
          <a:ln w="0">
            <a:noFill/>
          </a:ln>
        </p:spPr>
        <p:txBody>
          <a:bodyPr tIns="45000" rIns="90000" bIns="45000" anchor="b">
            <a:noAutofit/>
          </a:bodyPr>
          <a:lstStyle/>
          <a:p>
            <a:pPr indent="0">
              <a:lnSpc>
                <a:spcPct val="100000"/>
              </a:lnSpc>
              <a:spcBef>
                <a:spcPts val="601"/>
              </a:spcBef>
              <a:buNone/>
              <a:tabLst>
                <a:tab pos="0" algn="l"/>
              </a:tabLst>
            </a:pPr>
            <a:r>
              <a:rPr lang="ru-RU" sz="2400" b="1" strike="noStrike" spc="-1">
                <a:solidFill>
                  <a:schemeClr val="accent2"/>
                </a:solidFill>
                <a:latin typeface="Gill Sans MT"/>
              </a:rPr>
              <a:t>Образец текста</a:t>
            </a:r>
            <a:endParaRPr lang="ru-RU" sz="2400" b="0" strike="noStrike" spc="-1">
              <a:solidFill>
                <a:srgbClr val="000000"/>
              </a:solidFill>
              <a:latin typeface="Gill Sans MT"/>
            </a:endParaRPr>
          </a:p>
        </p:txBody>
      </p:sp>
      <p:sp>
        <p:nvSpPr>
          <p:cNvPr id="231" name="PlaceHolder 3"/>
          <p:cNvSpPr>
            <a:spLocks noGrp="1"/>
          </p:cNvSpPr>
          <p:nvPr>
            <p:ph type="body"/>
          </p:nvPr>
        </p:nvSpPr>
        <p:spPr>
          <a:xfrm>
            <a:off x="4648320" y="1295280"/>
            <a:ext cx="4041360" cy="685440"/>
          </a:xfrm>
          <a:prstGeom prst="rect">
            <a:avLst/>
          </a:prstGeom>
          <a:noFill/>
          <a:ln w="0">
            <a:noFill/>
          </a:ln>
        </p:spPr>
        <p:txBody>
          <a:bodyPr tIns="45000" rIns="90000" bIns="45000" anchor="b">
            <a:noAutofit/>
          </a:bodyPr>
          <a:lstStyle/>
          <a:p>
            <a:pPr indent="0">
              <a:lnSpc>
                <a:spcPct val="100000"/>
              </a:lnSpc>
              <a:spcBef>
                <a:spcPts val="601"/>
              </a:spcBef>
              <a:buNone/>
              <a:tabLst>
                <a:tab pos="0" algn="l"/>
              </a:tabLst>
            </a:pPr>
            <a:r>
              <a:rPr lang="ru-RU" sz="2400" b="1" strike="noStrike" spc="-1">
                <a:solidFill>
                  <a:schemeClr val="accent2"/>
                </a:solidFill>
                <a:latin typeface="Gill Sans MT"/>
              </a:rPr>
              <a:t>Образец текста</a:t>
            </a:r>
            <a:endParaRPr lang="ru-RU" sz="2400" b="0" strike="noStrike" spc="-1">
              <a:solidFill>
                <a:srgbClr val="000000"/>
              </a:solidFill>
              <a:latin typeface="Gill Sans MT"/>
            </a:endParaRPr>
          </a:p>
        </p:txBody>
      </p:sp>
      <p:sp>
        <p:nvSpPr>
          <p:cNvPr id="232" name="PlaceHolder 4"/>
          <p:cNvSpPr>
            <a:spLocks noGrp="1"/>
          </p:cNvSpPr>
          <p:nvPr>
            <p:ph type="dt" idx="16"/>
          </p:nvPr>
        </p:nvSpPr>
        <p:spPr>
          <a:xfrm>
            <a:off x="6400800" y="6356520"/>
            <a:ext cx="2288520" cy="365400"/>
          </a:xfrm>
          <a:prstGeom prst="rect">
            <a:avLst/>
          </a:prstGeom>
          <a:noFill/>
          <a:ln w="0">
            <a:noFill/>
          </a:ln>
        </p:spPr>
        <p:txBody>
          <a:bodyPr lIns="90000" tIns="45000" rIns="90000" bIns="45000" anchor="t">
            <a:noAutofit/>
          </a:bodyPr>
          <a:lstStyle>
            <a:lvl1pPr indent="0">
              <a:lnSpc>
                <a:spcPct val="100000"/>
              </a:lnSpc>
              <a:buNone/>
              <a:defRPr lang="ru-RU" sz="1400" b="0" strike="noStrike" spc="-1">
                <a:solidFill>
                  <a:srgbClr val="464653"/>
                </a:solidFill>
                <a:latin typeface="Gill Sans MT"/>
              </a:defRPr>
            </a:lvl1pPr>
          </a:lstStyle>
          <a:p>
            <a:pPr indent="0">
              <a:lnSpc>
                <a:spcPct val="100000"/>
              </a:lnSpc>
              <a:buNone/>
            </a:pPr>
            <a:r>
              <a:rPr lang="ru-RU" sz="1400" b="0" strike="noStrike" spc="-1">
                <a:solidFill>
                  <a:srgbClr val="464653"/>
                </a:solidFill>
                <a:latin typeface="Gill Sans MT"/>
              </a:rPr>
              <a:t>&lt;дата/время&gt;</a:t>
            </a:r>
            <a:endParaRPr lang="ru-RU" sz="1400" b="0" strike="noStrike" spc="-1">
              <a:solidFill>
                <a:srgbClr val="000000"/>
              </a:solidFill>
              <a:latin typeface="Times New Roman"/>
            </a:endParaRPr>
          </a:p>
        </p:txBody>
      </p:sp>
      <p:sp>
        <p:nvSpPr>
          <p:cNvPr id="233" name="PlaceHolder 5"/>
          <p:cNvSpPr>
            <a:spLocks noGrp="1"/>
          </p:cNvSpPr>
          <p:nvPr>
            <p:ph type="ftr" idx="17"/>
          </p:nvPr>
        </p:nvSpPr>
        <p:spPr>
          <a:xfrm>
            <a:off x="2898720" y="6356520"/>
            <a:ext cx="3504960" cy="365400"/>
          </a:xfrm>
          <a:prstGeom prst="rect">
            <a:avLst/>
          </a:prstGeom>
          <a:noFill/>
          <a:ln w="0">
            <a:noFill/>
          </a:ln>
        </p:spPr>
        <p:txBody>
          <a:bodyPr lIns="90000" tIns="45000" rIns="90000" bIns="45000" anchor="t">
            <a:noAutofit/>
          </a:bodyPr>
          <a:lstStyle>
            <a:lvl1pPr indent="0" algn="ctr">
              <a:buNone/>
              <a:defRPr lang="ru-RU" sz="1400" b="0" strike="noStrike" spc="-1">
                <a:solidFill>
                  <a:srgbClr val="000000"/>
                </a:solidFill>
                <a:latin typeface="Times New Roman"/>
              </a:defRPr>
            </a:lvl1pPr>
          </a:lstStyle>
          <a:p>
            <a:pPr indent="0" algn="ctr">
              <a:buNone/>
            </a:pPr>
            <a:r>
              <a:rPr lang="ru-RU" sz="1400" b="0" strike="noStrike" spc="-1">
                <a:solidFill>
                  <a:srgbClr val="000000"/>
                </a:solidFill>
                <a:latin typeface="Times New Roman"/>
              </a:rPr>
              <a:t>&lt;нижний колонтитул&gt;</a:t>
            </a:r>
          </a:p>
        </p:txBody>
      </p:sp>
      <p:sp>
        <p:nvSpPr>
          <p:cNvPr id="234" name="PlaceHolder 6"/>
          <p:cNvSpPr>
            <a:spLocks noGrp="1"/>
          </p:cNvSpPr>
          <p:nvPr>
            <p:ph type="sldNum" idx="18"/>
          </p:nvPr>
        </p:nvSpPr>
        <p:spPr>
          <a:xfrm>
            <a:off x="612720" y="6356520"/>
            <a:ext cx="1980720" cy="365400"/>
          </a:xfrm>
          <a:prstGeom prst="rect">
            <a:avLst/>
          </a:prstGeom>
          <a:noFill/>
          <a:ln w="0">
            <a:noFill/>
          </a:ln>
        </p:spPr>
        <p:txBody>
          <a:bodyPr lIns="90000" tIns="45000" rIns="90000" bIns="45000" anchor="t">
            <a:noAutofit/>
          </a:bodyPr>
          <a:lstStyle>
            <a:lvl1pPr indent="0">
              <a:lnSpc>
                <a:spcPct val="100000"/>
              </a:lnSpc>
              <a:buNone/>
              <a:defRPr lang="ru-RU" sz="1400" b="0" strike="noStrike" spc="-1">
                <a:solidFill>
                  <a:srgbClr val="464653"/>
                </a:solidFill>
                <a:latin typeface="Gill Sans MT"/>
              </a:defRPr>
            </a:lvl1pPr>
          </a:lstStyle>
          <a:p>
            <a:pPr indent="0">
              <a:lnSpc>
                <a:spcPct val="100000"/>
              </a:lnSpc>
              <a:buNone/>
            </a:pPr>
            <a:fld id="{2BEEB711-630A-48E7-82D8-54F0E8E55279}" type="slidenum">
              <a:rPr lang="ru-RU" sz="1400" b="0" strike="noStrike" spc="-1">
                <a:solidFill>
                  <a:srgbClr val="464653"/>
                </a:solidFill>
                <a:latin typeface="Gill Sans MT"/>
              </a:rPr>
              <a:t>‹#›</a:t>
            </a:fld>
            <a:endParaRPr lang="ru-RU" sz="1400" b="0" strike="noStrike" spc="-1">
              <a:solidFill>
                <a:srgbClr val="000000"/>
              </a:solidFill>
              <a:latin typeface="Times New Roman"/>
            </a:endParaRPr>
          </a:p>
        </p:txBody>
      </p:sp>
      <p:sp>
        <p:nvSpPr>
          <p:cNvPr id="235" name="PlaceHolder 7"/>
          <p:cNvSpPr>
            <a:spLocks noGrp="1"/>
          </p:cNvSpPr>
          <p:nvPr>
            <p:ph type="body"/>
          </p:nvPr>
        </p:nvSpPr>
        <p:spPr>
          <a:xfrm>
            <a:off x="457200" y="2133720"/>
            <a:ext cx="4038120" cy="4038120"/>
          </a:xfrm>
          <a:prstGeom prst="rect">
            <a:avLst/>
          </a:prstGeom>
          <a:noFill/>
          <a:ln w="0">
            <a:noFill/>
          </a:ln>
        </p:spPr>
        <p:txBody>
          <a:bodyPr lIns="90000" tIns="45000" rIns="90000" bIns="45000" anchor="t">
            <a:noAutofit/>
          </a:bodyPr>
          <a:lstStyle/>
          <a:p>
            <a:pPr marL="274320" indent="-274320">
              <a:lnSpc>
                <a:spcPct val="100000"/>
              </a:lnSpc>
              <a:spcBef>
                <a:spcPts val="601"/>
              </a:spcBef>
              <a:buClr>
                <a:srgbClr val="727CA3"/>
              </a:buClr>
              <a:buSzPct val="76000"/>
              <a:buFont typeface="Wingdings 3" charset="2"/>
              <a:buChar char=""/>
            </a:pPr>
            <a:r>
              <a:rPr lang="ru-RU" sz="2600" b="0" strike="noStrike" spc="-1">
                <a:solidFill>
                  <a:srgbClr val="000000"/>
                </a:solidFill>
                <a:latin typeface="Gill Sans MT"/>
              </a:rPr>
              <a:t>Образец текста</a:t>
            </a:r>
          </a:p>
          <a:p>
            <a:pPr marL="548640" lvl="1" indent="-274320">
              <a:lnSpc>
                <a:spcPct val="100000"/>
              </a:lnSpc>
              <a:spcBef>
                <a:spcPts val="499"/>
              </a:spcBef>
              <a:buClr>
                <a:srgbClr val="9FB8CD"/>
              </a:buClr>
              <a:buSzPct val="76000"/>
              <a:buFont typeface="Wingdings 3" charset="2"/>
              <a:buChar char=""/>
            </a:pPr>
            <a:r>
              <a:rPr lang="ru-RU" sz="2300" b="0" strike="noStrike" spc="-1">
                <a:solidFill>
                  <a:srgbClr val="464653"/>
                </a:solidFill>
                <a:latin typeface="Gill Sans MT"/>
              </a:rPr>
              <a:t>Второй уровень</a:t>
            </a:r>
            <a:endParaRPr lang="ru-RU" sz="2300" b="0" strike="noStrike" spc="-1">
              <a:solidFill>
                <a:srgbClr val="000000"/>
              </a:solidFill>
              <a:latin typeface="Gill Sans MT"/>
            </a:endParaRPr>
          </a:p>
          <a:p>
            <a:pPr marL="822960" lvl="2" indent="-228600">
              <a:lnSpc>
                <a:spcPct val="100000"/>
              </a:lnSpc>
              <a:spcBef>
                <a:spcPts val="499"/>
              </a:spcBef>
              <a:buClr>
                <a:srgbClr val="BCBCBC"/>
              </a:buClr>
              <a:buSzPct val="76000"/>
              <a:buFont typeface="Wingdings 3" charset="2"/>
              <a:buChar char=""/>
            </a:pPr>
            <a:r>
              <a:rPr lang="ru-RU" sz="2000" b="0" strike="noStrike" spc="-1">
                <a:solidFill>
                  <a:srgbClr val="000000"/>
                </a:solidFill>
                <a:latin typeface="Gill Sans MT"/>
              </a:rPr>
              <a:t>Третий уровень</a:t>
            </a:r>
          </a:p>
          <a:p>
            <a:pPr marL="1097280" lvl="3" indent="-228600">
              <a:lnSpc>
                <a:spcPct val="100000"/>
              </a:lnSpc>
              <a:spcBef>
                <a:spcPts val="400"/>
              </a:spcBef>
              <a:buClr>
                <a:srgbClr val="8CA2B4"/>
              </a:buClr>
              <a:buSzPct val="70000"/>
              <a:buFont typeface="Wingdings" charset="2"/>
              <a:buChar char=""/>
            </a:pPr>
            <a:r>
              <a:rPr lang="ru-RU" sz="1800" b="0" strike="noStrike" spc="-1">
                <a:solidFill>
                  <a:srgbClr val="000000"/>
                </a:solidFill>
                <a:latin typeface="Gill Sans MT"/>
              </a:rPr>
              <a:t>Четвертый уровень</a:t>
            </a:r>
          </a:p>
          <a:p>
            <a:pPr marL="1371600" lvl="4" indent="-228600">
              <a:lnSpc>
                <a:spcPct val="100000"/>
              </a:lnSpc>
              <a:spcBef>
                <a:spcPts val="300"/>
              </a:spcBef>
              <a:buClr>
                <a:srgbClr val="9FB8CD"/>
              </a:buClr>
              <a:buSzPct val="70000"/>
              <a:buFont typeface="Wingdings" charset="2"/>
              <a:buChar char=""/>
            </a:pPr>
            <a:r>
              <a:rPr lang="ru-RU" sz="1600" b="0" strike="noStrike" spc="-1">
                <a:solidFill>
                  <a:srgbClr val="000000"/>
                </a:solidFill>
                <a:latin typeface="Gill Sans MT"/>
              </a:rPr>
              <a:t>Пятый уровень</a:t>
            </a:r>
          </a:p>
        </p:txBody>
      </p:sp>
      <p:sp>
        <p:nvSpPr>
          <p:cNvPr id="236" name="PlaceHolder 8"/>
          <p:cNvSpPr>
            <a:spLocks noGrp="1"/>
          </p:cNvSpPr>
          <p:nvPr>
            <p:ph type="body"/>
          </p:nvPr>
        </p:nvSpPr>
        <p:spPr>
          <a:xfrm>
            <a:off x="4648320" y="2133720"/>
            <a:ext cx="4038120" cy="4038120"/>
          </a:xfrm>
          <a:prstGeom prst="rect">
            <a:avLst/>
          </a:prstGeom>
          <a:noFill/>
          <a:ln w="0">
            <a:noFill/>
          </a:ln>
        </p:spPr>
        <p:txBody>
          <a:bodyPr lIns="90000" tIns="45000" rIns="90000" bIns="45000" anchor="t">
            <a:noAutofit/>
          </a:bodyPr>
          <a:lstStyle/>
          <a:p>
            <a:pPr marL="274320" indent="-274320">
              <a:lnSpc>
                <a:spcPct val="100000"/>
              </a:lnSpc>
              <a:spcBef>
                <a:spcPts val="601"/>
              </a:spcBef>
              <a:buClr>
                <a:srgbClr val="727CA3"/>
              </a:buClr>
              <a:buSzPct val="76000"/>
              <a:buFont typeface="Wingdings 3" charset="2"/>
              <a:buChar char=""/>
            </a:pPr>
            <a:r>
              <a:rPr lang="ru-RU" sz="2600" b="0" strike="noStrike" spc="-1">
                <a:solidFill>
                  <a:srgbClr val="000000"/>
                </a:solidFill>
                <a:latin typeface="Gill Sans MT"/>
              </a:rPr>
              <a:t>Образец текста</a:t>
            </a:r>
          </a:p>
          <a:p>
            <a:pPr marL="548640" lvl="1" indent="-274320">
              <a:lnSpc>
                <a:spcPct val="100000"/>
              </a:lnSpc>
              <a:spcBef>
                <a:spcPts val="499"/>
              </a:spcBef>
              <a:buClr>
                <a:srgbClr val="9FB8CD"/>
              </a:buClr>
              <a:buSzPct val="76000"/>
              <a:buFont typeface="Wingdings 3" charset="2"/>
              <a:buChar char=""/>
            </a:pPr>
            <a:r>
              <a:rPr lang="ru-RU" sz="2300" b="0" strike="noStrike" spc="-1">
                <a:solidFill>
                  <a:srgbClr val="464653"/>
                </a:solidFill>
                <a:latin typeface="Gill Sans MT"/>
              </a:rPr>
              <a:t>Второй уровень</a:t>
            </a:r>
            <a:endParaRPr lang="ru-RU" sz="2300" b="0" strike="noStrike" spc="-1">
              <a:solidFill>
                <a:srgbClr val="000000"/>
              </a:solidFill>
              <a:latin typeface="Gill Sans MT"/>
            </a:endParaRPr>
          </a:p>
          <a:p>
            <a:pPr marL="822960" lvl="2" indent="-228600">
              <a:lnSpc>
                <a:spcPct val="100000"/>
              </a:lnSpc>
              <a:spcBef>
                <a:spcPts val="499"/>
              </a:spcBef>
              <a:buClr>
                <a:srgbClr val="BCBCBC"/>
              </a:buClr>
              <a:buSzPct val="76000"/>
              <a:buFont typeface="Wingdings 3" charset="2"/>
              <a:buChar char=""/>
            </a:pPr>
            <a:r>
              <a:rPr lang="ru-RU" sz="2000" b="0" strike="noStrike" spc="-1">
                <a:solidFill>
                  <a:srgbClr val="000000"/>
                </a:solidFill>
                <a:latin typeface="Gill Sans MT"/>
              </a:rPr>
              <a:t>Третий уровень</a:t>
            </a:r>
          </a:p>
          <a:p>
            <a:pPr marL="1097280" lvl="3" indent="-228600">
              <a:lnSpc>
                <a:spcPct val="100000"/>
              </a:lnSpc>
              <a:spcBef>
                <a:spcPts val="400"/>
              </a:spcBef>
              <a:buClr>
                <a:srgbClr val="8CA2B4"/>
              </a:buClr>
              <a:buSzPct val="70000"/>
              <a:buFont typeface="Wingdings" charset="2"/>
              <a:buChar char=""/>
            </a:pPr>
            <a:r>
              <a:rPr lang="ru-RU" sz="1800" b="0" strike="noStrike" spc="-1">
                <a:solidFill>
                  <a:srgbClr val="000000"/>
                </a:solidFill>
                <a:latin typeface="Gill Sans MT"/>
              </a:rPr>
              <a:t>Четвертый уровень</a:t>
            </a:r>
          </a:p>
          <a:p>
            <a:pPr marL="1371600" lvl="4" indent="-228600">
              <a:lnSpc>
                <a:spcPct val="100000"/>
              </a:lnSpc>
              <a:spcBef>
                <a:spcPts val="300"/>
              </a:spcBef>
              <a:buClr>
                <a:srgbClr val="9FB8CD"/>
              </a:buClr>
              <a:buSzPct val="70000"/>
              <a:buFont typeface="Wingdings" charset="2"/>
              <a:buChar char=""/>
            </a:pPr>
            <a:r>
              <a:rPr lang="ru-RU" sz="1600" b="0" strike="noStrike" spc="-1">
                <a:solidFill>
                  <a:srgbClr val="000000"/>
                </a:solidFill>
                <a:latin typeface="Gill Sans MT"/>
              </a:rPr>
              <a:t>Пятый уровень</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3" name="Прямая соединительная линия 27"/>
          <p:cNvSpPr/>
          <p:nvPr/>
        </p:nvSpPr>
        <p:spPr>
          <a:xfrm>
            <a:off x="457200" y="6352920"/>
            <a:ext cx="8229600" cy="360"/>
          </a:xfrm>
          <a:prstGeom prst="line">
            <a:avLst/>
          </a:prstGeom>
          <a:ln w="9525">
            <a:solidFill>
              <a:srgbClr val="9FB8CD"/>
            </a:solidFill>
            <a:prstDash val="dash"/>
            <a:round/>
          </a:ln>
        </p:spPr>
        <p:style>
          <a:lnRef idx="0">
            <a:scrgbClr r="0" g="0" b="0"/>
          </a:lnRef>
          <a:fillRef idx="0">
            <a:scrgbClr r="0" g="0" b="0"/>
          </a:fillRef>
          <a:effectRef idx="0">
            <a:scrgbClr r="0" g="0" b="0"/>
          </a:effectRef>
          <a:fontRef idx="minor"/>
        </p:style>
        <p:txBody>
          <a:bodyPr tIns="0" bIns="0" anchor="t">
            <a:noAutofit/>
          </a:bodyPr>
          <a:lstStyle/>
          <a:p>
            <a:endParaRPr lang="en-US" sz="1800" b="0" strike="noStrike" spc="-1">
              <a:solidFill>
                <a:srgbClr val="000000"/>
              </a:solidFill>
              <a:latin typeface="Gill Sans MT"/>
            </a:endParaRPr>
          </a:p>
        </p:txBody>
      </p:sp>
      <p:sp>
        <p:nvSpPr>
          <p:cNvPr id="274" name="Прямая соединительная линия 28"/>
          <p:cNvSpPr/>
          <p:nvPr/>
        </p:nvSpPr>
        <p:spPr>
          <a:xfrm>
            <a:off x="457200" y="1143000"/>
            <a:ext cx="8229600" cy="360"/>
          </a:xfrm>
          <a:prstGeom prst="line">
            <a:avLst/>
          </a:prstGeom>
          <a:ln w="9525">
            <a:solidFill>
              <a:srgbClr val="9FB8CD"/>
            </a:solidFill>
            <a:prstDash val="dash"/>
            <a:round/>
          </a:ln>
        </p:spPr>
        <p:style>
          <a:lnRef idx="0">
            <a:scrgbClr r="0" g="0" b="0"/>
          </a:lnRef>
          <a:fillRef idx="0">
            <a:scrgbClr r="0" g="0" b="0"/>
          </a:fillRef>
          <a:effectRef idx="0">
            <a:scrgbClr r="0" g="0" b="0"/>
          </a:effectRef>
          <a:fontRef idx="minor"/>
        </p:style>
        <p:txBody>
          <a:bodyPr tIns="0" bIns="0" anchor="t">
            <a:noAutofit/>
          </a:bodyPr>
          <a:lstStyle/>
          <a:p>
            <a:endParaRPr lang="en-US" sz="1800" b="0" strike="noStrike" spc="-1">
              <a:solidFill>
                <a:srgbClr val="000000"/>
              </a:solidFill>
              <a:latin typeface="Gill Sans MT"/>
            </a:endParaRPr>
          </a:p>
        </p:txBody>
      </p:sp>
      <p:sp>
        <p:nvSpPr>
          <p:cNvPr id="275" name="Равнобедренный треугольник 9"/>
          <p:cNvSpPr/>
          <p:nvPr/>
        </p:nvSpPr>
        <p:spPr>
          <a:xfrm rot="5400000">
            <a:off x="419400" y="6467400"/>
            <a:ext cx="190440" cy="119880"/>
          </a:xfrm>
          <a:prstGeom prst="triangle">
            <a:avLst>
              <a:gd name="adj" fmla="val 50000"/>
            </a:avLst>
          </a:prstGeom>
          <a:solidFill>
            <a:schemeClr val="accent2"/>
          </a:solidFill>
          <a:ln>
            <a:noFill/>
          </a:ln>
          <a:effectLst>
            <a:outerShdw blurRad="38160" dist="25560" dir="5400000" rotWithShape="0">
              <a:srgbClr val="000000">
                <a:alpha val="40000"/>
              </a:srgbClr>
            </a:outerShdw>
          </a:effectLst>
        </p:spPr>
        <p:style>
          <a:lnRef idx="3">
            <a:schemeClr val="lt1"/>
          </a:lnRef>
          <a:fillRef idx="1">
            <a:schemeClr val="accent1"/>
          </a:fillRef>
          <a:effectRef idx="1">
            <a:schemeClr val="accent1"/>
          </a:effectRef>
          <a:fontRef idx="minor"/>
        </p:style>
        <p:txBody>
          <a:bodyPr lIns="90000" tIns="15120" rIns="90000" bIns="15120" anchor="ctr">
            <a:noAutofit/>
          </a:bodyPr>
          <a:lstStyle/>
          <a:p>
            <a:pPr algn="ctr">
              <a:lnSpc>
                <a:spcPct val="100000"/>
              </a:lnSpc>
            </a:pPr>
            <a:endParaRPr lang="en-US" sz="1800" b="0" strike="noStrike" spc="-1">
              <a:solidFill>
                <a:schemeClr val="lt1"/>
              </a:solidFill>
              <a:latin typeface="Gill Sans MT"/>
            </a:endParaRPr>
          </a:p>
        </p:txBody>
      </p:sp>
      <p:sp>
        <p:nvSpPr>
          <p:cNvPr id="276" name="PlaceHolder 1"/>
          <p:cNvSpPr>
            <a:spLocks noGrp="1"/>
          </p:cNvSpPr>
          <p:nvPr>
            <p:ph type="title"/>
          </p:nvPr>
        </p:nvSpPr>
        <p:spPr>
          <a:xfrm>
            <a:off x="457200" y="152280"/>
            <a:ext cx="8229240" cy="990360"/>
          </a:xfrm>
          <a:prstGeom prst="rect">
            <a:avLst/>
          </a:prstGeom>
          <a:noFill/>
          <a:ln w="0">
            <a:noFill/>
          </a:ln>
        </p:spPr>
        <p:txBody>
          <a:bodyPr lIns="90000" tIns="45000" rIns="90000" bIns="45000" anchor="b">
            <a:noAutofit/>
          </a:bodyPr>
          <a:lstStyle/>
          <a:p>
            <a:pPr indent="0">
              <a:lnSpc>
                <a:spcPct val="100000"/>
              </a:lnSpc>
              <a:buNone/>
            </a:pPr>
            <a:r>
              <a:rPr lang="ru-RU" sz="3200" b="0" strike="noStrike" spc="-1">
                <a:solidFill>
                  <a:srgbClr val="464653"/>
                </a:solidFill>
                <a:latin typeface="Bookman Old Style"/>
              </a:rPr>
              <a:t>Образец заголовка</a:t>
            </a:r>
            <a:endParaRPr lang="ru-RU" sz="3200" b="0" strike="noStrike" spc="-1">
              <a:solidFill>
                <a:srgbClr val="000000"/>
              </a:solidFill>
              <a:latin typeface="Gill Sans MT"/>
            </a:endParaRPr>
          </a:p>
        </p:txBody>
      </p:sp>
      <p:sp>
        <p:nvSpPr>
          <p:cNvPr id="277" name="PlaceHolder 2"/>
          <p:cNvSpPr>
            <a:spLocks noGrp="1"/>
          </p:cNvSpPr>
          <p:nvPr>
            <p:ph type="dt" idx="19"/>
          </p:nvPr>
        </p:nvSpPr>
        <p:spPr>
          <a:xfrm>
            <a:off x="6400800" y="6356520"/>
            <a:ext cx="2288520" cy="365400"/>
          </a:xfrm>
          <a:prstGeom prst="rect">
            <a:avLst/>
          </a:prstGeom>
          <a:noFill/>
          <a:ln w="0">
            <a:noFill/>
          </a:ln>
        </p:spPr>
        <p:txBody>
          <a:bodyPr lIns="90000" tIns="45000" rIns="90000" bIns="45000" anchor="t">
            <a:noAutofit/>
          </a:bodyPr>
          <a:lstStyle>
            <a:lvl1pPr indent="0">
              <a:buNone/>
              <a:defRPr lang="ru-RU" sz="1400" b="0" strike="noStrike" spc="-1">
                <a:solidFill>
                  <a:srgbClr val="000000"/>
                </a:solidFill>
                <a:latin typeface="Times New Roman"/>
              </a:defRPr>
            </a:lvl1pPr>
          </a:lstStyle>
          <a:p>
            <a:pPr indent="0">
              <a:buNone/>
            </a:pPr>
            <a:r>
              <a:rPr lang="ru-RU" sz="1400" b="0" strike="noStrike" spc="-1">
                <a:solidFill>
                  <a:srgbClr val="000000"/>
                </a:solidFill>
                <a:latin typeface="Times New Roman"/>
              </a:rPr>
              <a:t>&lt;дата/время&gt;</a:t>
            </a:r>
          </a:p>
        </p:txBody>
      </p:sp>
      <p:sp>
        <p:nvSpPr>
          <p:cNvPr id="278" name="PlaceHolder 3"/>
          <p:cNvSpPr>
            <a:spLocks noGrp="1"/>
          </p:cNvSpPr>
          <p:nvPr>
            <p:ph type="ftr" idx="20"/>
          </p:nvPr>
        </p:nvSpPr>
        <p:spPr>
          <a:xfrm>
            <a:off x="2898720" y="6356520"/>
            <a:ext cx="3504960" cy="365400"/>
          </a:xfrm>
          <a:prstGeom prst="rect">
            <a:avLst/>
          </a:prstGeom>
          <a:noFill/>
          <a:ln w="0">
            <a:noFill/>
          </a:ln>
        </p:spPr>
        <p:txBody>
          <a:bodyPr lIns="90000" tIns="45000" rIns="90000" bIns="45000" anchor="t">
            <a:noAutofit/>
          </a:bodyPr>
          <a:lstStyle>
            <a:lvl1pPr indent="0" algn="ctr">
              <a:buNone/>
              <a:defRPr lang="ru-RU" sz="1400" b="0" strike="noStrike" spc="-1">
                <a:solidFill>
                  <a:srgbClr val="000000"/>
                </a:solidFill>
                <a:latin typeface="Times New Roman"/>
              </a:defRPr>
            </a:lvl1pPr>
          </a:lstStyle>
          <a:p>
            <a:pPr indent="0" algn="ctr">
              <a:buNone/>
            </a:pPr>
            <a:r>
              <a:rPr lang="ru-RU" sz="1400" b="0" strike="noStrike" spc="-1">
                <a:solidFill>
                  <a:srgbClr val="000000"/>
                </a:solidFill>
                <a:latin typeface="Times New Roman"/>
              </a:rPr>
              <a:t>&lt;нижний колонтитул&gt;</a:t>
            </a:r>
          </a:p>
        </p:txBody>
      </p:sp>
      <p:sp>
        <p:nvSpPr>
          <p:cNvPr id="279" name="PlaceHolder 4"/>
          <p:cNvSpPr>
            <a:spLocks noGrp="1"/>
          </p:cNvSpPr>
          <p:nvPr>
            <p:ph type="sldNum" idx="21"/>
          </p:nvPr>
        </p:nvSpPr>
        <p:spPr>
          <a:xfrm>
            <a:off x="612720" y="6356520"/>
            <a:ext cx="1980720" cy="365400"/>
          </a:xfrm>
          <a:prstGeom prst="rect">
            <a:avLst/>
          </a:prstGeom>
          <a:noFill/>
          <a:ln w="0">
            <a:noFill/>
          </a:ln>
        </p:spPr>
        <p:txBody>
          <a:bodyPr lIns="90000" tIns="45000" rIns="90000" bIns="45000" anchor="t">
            <a:noAutofit/>
          </a:bodyPr>
          <a:lstStyle>
            <a:lvl1pPr indent="0">
              <a:lnSpc>
                <a:spcPct val="100000"/>
              </a:lnSpc>
              <a:buNone/>
              <a:defRPr lang="en-US" sz="1400" b="0" strike="noStrike" spc="-1">
                <a:solidFill>
                  <a:srgbClr val="464653"/>
                </a:solidFill>
                <a:latin typeface="Gill Sans MT"/>
              </a:defRPr>
            </a:lvl1pPr>
          </a:lstStyle>
          <a:p>
            <a:pPr indent="0">
              <a:lnSpc>
                <a:spcPct val="100000"/>
              </a:lnSpc>
              <a:buNone/>
            </a:pPr>
            <a:fld id="{4ED4AD77-F374-4ABD-9EEB-E0515B83A7EC}" type="slidenum">
              <a:rPr lang="en-US" sz="1400" b="0" strike="noStrike" spc="-1">
                <a:solidFill>
                  <a:srgbClr val="464653"/>
                </a:solidFill>
                <a:latin typeface="Gill Sans MT"/>
              </a:rPr>
              <a:t>‹#›</a:t>
            </a:fld>
            <a:endParaRPr lang="ru-RU" sz="1400" b="0" strike="noStrike" spc="-1">
              <a:solidFill>
                <a:srgbClr val="000000"/>
              </a:solidFill>
              <a:latin typeface="Times New Roman"/>
            </a:endParaRPr>
          </a:p>
        </p:txBody>
      </p:sp>
      <p:sp>
        <p:nvSpPr>
          <p:cNvPr id="280" name="PlaceHolder 5"/>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ru-RU" sz="2600" b="0" strike="noStrike" spc="-1">
                <a:solidFill>
                  <a:srgbClr val="000000"/>
                </a:solidFill>
                <a:latin typeface="Gill Sans MT"/>
              </a:rPr>
              <a:t>Для правки структуры щёлкните мышью</a:t>
            </a:r>
          </a:p>
          <a:p>
            <a:pPr marL="864000" lvl="1" indent="-324000">
              <a:spcBef>
                <a:spcPts val="1134"/>
              </a:spcBef>
              <a:buClr>
                <a:srgbClr val="000000"/>
              </a:buClr>
              <a:buSzPct val="75000"/>
              <a:buFont typeface="Symbol" charset="2"/>
              <a:buChar char=""/>
            </a:pPr>
            <a:r>
              <a:rPr lang="ru-RU" sz="2000" b="0" strike="noStrike" spc="-1">
                <a:solidFill>
                  <a:srgbClr val="000000"/>
                </a:solidFill>
                <a:latin typeface="Gill Sans MT"/>
              </a:rPr>
              <a:t>Второй уровень структуры</a:t>
            </a:r>
          </a:p>
          <a:p>
            <a:pPr marL="1296000" lvl="2" indent="-288000">
              <a:spcBef>
                <a:spcPts val="850"/>
              </a:spcBef>
              <a:buClr>
                <a:srgbClr val="000000"/>
              </a:buClr>
              <a:buSzPct val="45000"/>
              <a:buFont typeface="Wingdings" charset="2"/>
              <a:buChar char=""/>
            </a:pPr>
            <a:r>
              <a:rPr lang="ru-RU" sz="1800" b="0" strike="noStrike" spc="-1">
                <a:solidFill>
                  <a:srgbClr val="000000"/>
                </a:solidFill>
                <a:latin typeface="Gill Sans MT"/>
              </a:rPr>
              <a:t>Третий уровень структуры</a:t>
            </a:r>
          </a:p>
          <a:p>
            <a:pPr marL="1728000" lvl="3" indent="-216000">
              <a:spcBef>
                <a:spcPts val="567"/>
              </a:spcBef>
              <a:buClr>
                <a:srgbClr val="000000"/>
              </a:buClr>
              <a:buSzPct val="75000"/>
              <a:buFont typeface="Symbol" charset="2"/>
              <a:buChar char=""/>
            </a:pPr>
            <a:r>
              <a:rPr lang="ru-RU" sz="1600" b="0" strike="noStrike" spc="-1">
                <a:solidFill>
                  <a:srgbClr val="000000"/>
                </a:solidFill>
                <a:latin typeface="Gill Sans MT"/>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solidFill>
                  <a:srgbClr val="000000"/>
                </a:solidFill>
                <a:latin typeface="Gill Sans MT"/>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solidFill>
                  <a:srgbClr val="000000"/>
                </a:solidFill>
                <a:latin typeface="Gill Sans MT"/>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solidFill>
                  <a:srgbClr val="000000"/>
                </a:solidFill>
                <a:latin typeface="Gill Sans MT"/>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 name="Прямая соединительная линия 27"/>
          <p:cNvSpPr/>
          <p:nvPr/>
        </p:nvSpPr>
        <p:spPr>
          <a:xfrm>
            <a:off x="457200" y="6352920"/>
            <a:ext cx="8229600" cy="360"/>
          </a:xfrm>
          <a:prstGeom prst="line">
            <a:avLst/>
          </a:prstGeom>
          <a:ln w="9525">
            <a:solidFill>
              <a:srgbClr val="9FB8CD"/>
            </a:solidFill>
            <a:prstDash val="dash"/>
            <a:round/>
          </a:ln>
        </p:spPr>
        <p:style>
          <a:lnRef idx="0">
            <a:scrgbClr r="0" g="0" b="0"/>
          </a:lnRef>
          <a:fillRef idx="0">
            <a:scrgbClr r="0" g="0" b="0"/>
          </a:fillRef>
          <a:effectRef idx="0">
            <a:scrgbClr r="0" g="0" b="0"/>
          </a:effectRef>
          <a:fontRef idx="minor"/>
        </p:style>
        <p:txBody>
          <a:bodyPr tIns="0" bIns="0" anchor="t">
            <a:noAutofit/>
          </a:bodyPr>
          <a:lstStyle/>
          <a:p>
            <a:endParaRPr lang="en-US" sz="1800" b="0" strike="noStrike" spc="-1">
              <a:solidFill>
                <a:srgbClr val="000000"/>
              </a:solidFill>
              <a:latin typeface="Gill Sans MT"/>
            </a:endParaRPr>
          </a:p>
        </p:txBody>
      </p:sp>
      <p:sp>
        <p:nvSpPr>
          <p:cNvPr id="318" name="Прямая соединительная линия 28"/>
          <p:cNvSpPr/>
          <p:nvPr/>
        </p:nvSpPr>
        <p:spPr>
          <a:xfrm>
            <a:off x="457200" y="1143000"/>
            <a:ext cx="8229600" cy="360"/>
          </a:xfrm>
          <a:prstGeom prst="line">
            <a:avLst/>
          </a:prstGeom>
          <a:ln w="9525">
            <a:solidFill>
              <a:srgbClr val="9FB8CD"/>
            </a:solidFill>
            <a:prstDash val="dash"/>
            <a:round/>
          </a:ln>
        </p:spPr>
        <p:style>
          <a:lnRef idx="0">
            <a:scrgbClr r="0" g="0" b="0"/>
          </a:lnRef>
          <a:fillRef idx="0">
            <a:scrgbClr r="0" g="0" b="0"/>
          </a:fillRef>
          <a:effectRef idx="0">
            <a:scrgbClr r="0" g="0" b="0"/>
          </a:effectRef>
          <a:fontRef idx="minor"/>
        </p:style>
        <p:txBody>
          <a:bodyPr tIns="0" bIns="0" anchor="t">
            <a:noAutofit/>
          </a:bodyPr>
          <a:lstStyle/>
          <a:p>
            <a:endParaRPr lang="en-US" sz="1800" b="0" strike="noStrike" spc="-1">
              <a:solidFill>
                <a:srgbClr val="000000"/>
              </a:solidFill>
              <a:latin typeface="Gill Sans MT"/>
            </a:endParaRPr>
          </a:p>
        </p:txBody>
      </p:sp>
      <p:sp>
        <p:nvSpPr>
          <p:cNvPr id="319" name="Равнобедренный треугольник 9"/>
          <p:cNvSpPr/>
          <p:nvPr/>
        </p:nvSpPr>
        <p:spPr>
          <a:xfrm rot="5400000">
            <a:off x="419400" y="6467400"/>
            <a:ext cx="190440" cy="119880"/>
          </a:xfrm>
          <a:prstGeom prst="triangle">
            <a:avLst>
              <a:gd name="adj" fmla="val 50000"/>
            </a:avLst>
          </a:prstGeom>
          <a:solidFill>
            <a:schemeClr val="accent2"/>
          </a:solidFill>
          <a:ln>
            <a:noFill/>
          </a:ln>
          <a:effectLst>
            <a:outerShdw blurRad="38160" dist="25560" dir="5400000" rotWithShape="0">
              <a:srgbClr val="000000">
                <a:alpha val="40000"/>
              </a:srgbClr>
            </a:outerShdw>
          </a:effectLst>
        </p:spPr>
        <p:style>
          <a:lnRef idx="3">
            <a:schemeClr val="lt1"/>
          </a:lnRef>
          <a:fillRef idx="1">
            <a:schemeClr val="accent1"/>
          </a:fillRef>
          <a:effectRef idx="1">
            <a:schemeClr val="accent1"/>
          </a:effectRef>
          <a:fontRef idx="minor"/>
        </p:style>
        <p:txBody>
          <a:bodyPr lIns="90000" tIns="15120" rIns="90000" bIns="15120" anchor="ctr">
            <a:noAutofit/>
          </a:bodyPr>
          <a:lstStyle/>
          <a:p>
            <a:pPr algn="ctr">
              <a:lnSpc>
                <a:spcPct val="100000"/>
              </a:lnSpc>
            </a:pPr>
            <a:endParaRPr lang="en-US" sz="1800" b="0" strike="noStrike" spc="-1">
              <a:solidFill>
                <a:schemeClr val="lt1"/>
              </a:solidFill>
              <a:latin typeface="Gill Sans MT"/>
            </a:endParaRPr>
          </a:p>
        </p:txBody>
      </p:sp>
      <p:sp>
        <p:nvSpPr>
          <p:cNvPr id="320" name="PlaceHolder 1"/>
          <p:cNvSpPr>
            <a:spLocks noGrp="1"/>
          </p:cNvSpPr>
          <p:nvPr>
            <p:ph type="title"/>
          </p:nvPr>
        </p:nvSpPr>
        <p:spPr>
          <a:xfrm>
            <a:off x="457200" y="228600"/>
            <a:ext cx="8229240" cy="914040"/>
          </a:xfrm>
          <a:prstGeom prst="rect">
            <a:avLst/>
          </a:prstGeom>
          <a:noFill/>
          <a:ln w="0">
            <a:noFill/>
          </a:ln>
        </p:spPr>
        <p:txBody>
          <a:bodyPr lIns="90000" tIns="45000" rIns="90000" bIns="45000" anchor="b">
            <a:noAutofit/>
          </a:bodyPr>
          <a:lstStyle/>
          <a:p>
            <a:pPr indent="0">
              <a:lnSpc>
                <a:spcPct val="100000"/>
              </a:lnSpc>
              <a:buNone/>
            </a:pPr>
            <a:r>
              <a:rPr lang="ru-RU" sz="3200" b="0" strike="noStrike" spc="-1">
                <a:solidFill>
                  <a:srgbClr val="464653"/>
                </a:solidFill>
                <a:latin typeface="Bookman Old Style"/>
              </a:rPr>
              <a:t>Образец заголовка</a:t>
            </a:r>
            <a:endParaRPr lang="ru-RU" sz="3200" b="0" strike="noStrike" spc="-1">
              <a:solidFill>
                <a:srgbClr val="000000"/>
              </a:solidFill>
              <a:latin typeface="Gill Sans MT"/>
            </a:endParaRPr>
          </a:p>
        </p:txBody>
      </p:sp>
      <p:sp>
        <p:nvSpPr>
          <p:cNvPr id="321" name="PlaceHolder 2"/>
          <p:cNvSpPr>
            <a:spLocks noGrp="1"/>
          </p:cNvSpPr>
          <p:nvPr>
            <p:ph type="dt" idx="22"/>
          </p:nvPr>
        </p:nvSpPr>
        <p:spPr>
          <a:xfrm>
            <a:off x="6400800" y="6356520"/>
            <a:ext cx="2288520" cy="365400"/>
          </a:xfrm>
          <a:prstGeom prst="rect">
            <a:avLst/>
          </a:prstGeom>
          <a:noFill/>
          <a:ln w="0">
            <a:noFill/>
          </a:ln>
        </p:spPr>
        <p:txBody>
          <a:bodyPr lIns="90000" tIns="45000" rIns="90000" bIns="45000" anchor="t">
            <a:noAutofit/>
          </a:bodyPr>
          <a:lstStyle>
            <a:lvl1pPr indent="0">
              <a:lnSpc>
                <a:spcPct val="100000"/>
              </a:lnSpc>
              <a:buNone/>
              <a:defRPr lang="ru-RU" sz="1400" b="0" strike="noStrike" spc="-1">
                <a:solidFill>
                  <a:srgbClr val="464653"/>
                </a:solidFill>
                <a:latin typeface="Gill Sans MT"/>
              </a:defRPr>
            </a:lvl1pPr>
          </a:lstStyle>
          <a:p>
            <a:pPr indent="0">
              <a:lnSpc>
                <a:spcPct val="100000"/>
              </a:lnSpc>
              <a:buNone/>
            </a:pPr>
            <a:r>
              <a:rPr lang="ru-RU" sz="1400" b="0" strike="noStrike" spc="-1">
                <a:solidFill>
                  <a:srgbClr val="464653"/>
                </a:solidFill>
                <a:latin typeface="Gill Sans MT"/>
              </a:rPr>
              <a:t>&lt;дата/время&gt;</a:t>
            </a:r>
            <a:endParaRPr lang="ru-RU" sz="1400" b="0" strike="noStrike" spc="-1">
              <a:solidFill>
                <a:srgbClr val="000000"/>
              </a:solidFill>
              <a:latin typeface="Times New Roman"/>
            </a:endParaRPr>
          </a:p>
        </p:txBody>
      </p:sp>
      <p:sp>
        <p:nvSpPr>
          <p:cNvPr id="322" name="PlaceHolder 3"/>
          <p:cNvSpPr>
            <a:spLocks noGrp="1"/>
          </p:cNvSpPr>
          <p:nvPr>
            <p:ph type="ftr" idx="23"/>
          </p:nvPr>
        </p:nvSpPr>
        <p:spPr>
          <a:xfrm>
            <a:off x="2898720" y="6356520"/>
            <a:ext cx="3504960" cy="365400"/>
          </a:xfrm>
          <a:prstGeom prst="rect">
            <a:avLst/>
          </a:prstGeom>
          <a:noFill/>
          <a:ln w="0">
            <a:noFill/>
          </a:ln>
        </p:spPr>
        <p:txBody>
          <a:bodyPr lIns="90000" tIns="45000" rIns="90000" bIns="45000" anchor="t">
            <a:noAutofit/>
          </a:bodyPr>
          <a:lstStyle>
            <a:lvl1pPr indent="0" algn="ctr">
              <a:buNone/>
              <a:defRPr lang="ru-RU" sz="1400" b="0" strike="noStrike" spc="-1">
                <a:solidFill>
                  <a:srgbClr val="000000"/>
                </a:solidFill>
                <a:latin typeface="Times New Roman"/>
              </a:defRPr>
            </a:lvl1pPr>
          </a:lstStyle>
          <a:p>
            <a:pPr indent="0" algn="ctr">
              <a:buNone/>
            </a:pPr>
            <a:r>
              <a:rPr lang="ru-RU" sz="1400" b="0" strike="noStrike" spc="-1">
                <a:solidFill>
                  <a:srgbClr val="000000"/>
                </a:solidFill>
                <a:latin typeface="Times New Roman"/>
              </a:rPr>
              <a:t>&lt;нижний колонтитул&gt;</a:t>
            </a:r>
          </a:p>
        </p:txBody>
      </p:sp>
      <p:sp>
        <p:nvSpPr>
          <p:cNvPr id="323" name="PlaceHolder 4"/>
          <p:cNvSpPr>
            <a:spLocks noGrp="1"/>
          </p:cNvSpPr>
          <p:nvPr>
            <p:ph type="sldNum" idx="24"/>
          </p:nvPr>
        </p:nvSpPr>
        <p:spPr>
          <a:xfrm>
            <a:off x="612720" y="6356520"/>
            <a:ext cx="1980720" cy="365400"/>
          </a:xfrm>
          <a:prstGeom prst="rect">
            <a:avLst/>
          </a:prstGeom>
          <a:noFill/>
          <a:ln w="0">
            <a:noFill/>
          </a:ln>
        </p:spPr>
        <p:txBody>
          <a:bodyPr lIns="90000" tIns="45000" rIns="90000" bIns="45000" anchor="t">
            <a:noAutofit/>
          </a:bodyPr>
          <a:lstStyle>
            <a:lvl1pPr indent="0">
              <a:lnSpc>
                <a:spcPct val="100000"/>
              </a:lnSpc>
              <a:buNone/>
              <a:defRPr lang="ru-RU" sz="1400" b="0" strike="noStrike" spc="-1">
                <a:solidFill>
                  <a:srgbClr val="464653"/>
                </a:solidFill>
                <a:latin typeface="Gill Sans MT"/>
              </a:defRPr>
            </a:lvl1pPr>
          </a:lstStyle>
          <a:p>
            <a:pPr indent="0">
              <a:lnSpc>
                <a:spcPct val="100000"/>
              </a:lnSpc>
              <a:buNone/>
            </a:pPr>
            <a:fld id="{F88D85E2-9758-4EF0-A43D-067335071BEF}" type="slidenum">
              <a:rPr lang="ru-RU" sz="1400" b="0" strike="noStrike" spc="-1">
                <a:solidFill>
                  <a:srgbClr val="464653"/>
                </a:solidFill>
                <a:latin typeface="Gill Sans MT"/>
              </a:rPr>
              <a:t>‹#›</a:t>
            </a:fld>
            <a:endParaRPr lang="ru-RU" sz="1400" b="0" strike="noStrike" spc="-1">
              <a:solidFill>
                <a:srgbClr val="000000"/>
              </a:solidFill>
              <a:latin typeface="Times New Roman"/>
            </a:endParaRPr>
          </a:p>
        </p:txBody>
      </p:sp>
      <p:sp>
        <p:nvSpPr>
          <p:cNvPr id="324" name="Равнобедренный треугольник 5"/>
          <p:cNvSpPr/>
          <p:nvPr/>
        </p:nvSpPr>
        <p:spPr>
          <a:xfrm rot="5400000">
            <a:off x="419400" y="6467400"/>
            <a:ext cx="190440" cy="119880"/>
          </a:xfrm>
          <a:prstGeom prst="triangle">
            <a:avLst>
              <a:gd name="adj" fmla="val 50000"/>
            </a:avLst>
          </a:prstGeom>
          <a:solidFill>
            <a:schemeClr val="accent2"/>
          </a:solidFill>
          <a:ln>
            <a:noFill/>
          </a:ln>
          <a:effectLst>
            <a:outerShdw blurRad="38160" dist="25560" dir="5400000" rotWithShape="0">
              <a:srgbClr val="000000">
                <a:alpha val="40000"/>
              </a:srgbClr>
            </a:outerShdw>
          </a:effectLst>
        </p:spPr>
        <p:style>
          <a:lnRef idx="3">
            <a:schemeClr val="lt1"/>
          </a:lnRef>
          <a:fillRef idx="1">
            <a:schemeClr val="accent1"/>
          </a:fillRef>
          <a:effectRef idx="1">
            <a:schemeClr val="accent1"/>
          </a:effectRef>
          <a:fontRef idx="minor"/>
        </p:style>
        <p:txBody>
          <a:bodyPr lIns="90000" tIns="15120" rIns="90000" bIns="15120" anchor="ctr">
            <a:noAutofit/>
          </a:bodyPr>
          <a:lstStyle/>
          <a:p>
            <a:pPr algn="ctr">
              <a:lnSpc>
                <a:spcPct val="100000"/>
              </a:lnSpc>
            </a:pPr>
            <a:endParaRPr lang="en-US" sz="1800" b="0" strike="noStrike" spc="-1">
              <a:solidFill>
                <a:schemeClr val="lt1"/>
              </a:solidFill>
              <a:latin typeface="Gill Sans MT"/>
            </a:endParaRPr>
          </a:p>
        </p:txBody>
      </p:sp>
      <p:sp>
        <p:nvSpPr>
          <p:cNvPr id="325" name="PlaceHolder 5"/>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ru-RU" sz="2600" b="0" strike="noStrike" spc="-1">
                <a:solidFill>
                  <a:srgbClr val="000000"/>
                </a:solidFill>
                <a:latin typeface="Gill Sans MT"/>
              </a:rPr>
              <a:t>Для правки структуры щёлкните мышью</a:t>
            </a:r>
          </a:p>
          <a:p>
            <a:pPr marL="864000" lvl="1" indent="-324000">
              <a:spcBef>
                <a:spcPts val="1134"/>
              </a:spcBef>
              <a:buClr>
                <a:srgbClr val="000000"/>
              </a:buClr>
              <a:buSzPct val="75000"/>
              <a:buFont typeface="Symbol" charset="2"/>
              <a:buChar char=""/>
            </a:pPr>
            <a:r>
              <a:rPr lang="ru-RU" sz="2000" b="0" strike="noStrike" spc="-1">
                <a:solidFill>
                  <a:srgbClr val="000000"/>
                </a:solidFill>
                <a:latin typeface="Gill Sans MT"/>
              </a:rPr>
              <a:t>Второй уровень структуры</a:t>
            </a:r>
          </a:p>
          <a:p>
            <a:pPr marL="1296000" lvl="2" indent="-288000">
              <a:spcBef>
                <a:spcPts val="850"/>
              </a:spcBef>
              <a:buClr>
                <a:srgbClr val="000000"/>
              </a:buClr>
              <a:buSzPct val="45000"/>
              <a:buFont typeface="Wingdings" charset="2"/>
              <a:buChar char=""/>
            </a:pPr>
            <a:r>
              <a:rPr lang="ru-RU" sz="1800" b="0" strike="noStrike" spc="-1">
                <a:solidFill>
                  <a:srgbClr val="000000"/>
                </a:solidFill>
                <a:latin typeface="Gill Sans MT"/>
              </a:rPr>
              <a:t>Третий уровень структуры</a:t>
            </a:r>
          </a:p>
          <a:p>
            <a:pPr marL="1728000" lvl="3" indent="-216000">
              <a:spcBef>
                <a:spcPts val="567"/>
              </a:spcBef>
              <a:buClr>
                <a:srgbClr val="000000"/>
              </a:buClr>
              <a:buSzPct val="75000"/>
              <a:buFont typeface="Symbol" charset="2"/>
              <a:buChar char=""/>
            </a:pPr>
            <a:r>
              <a:rPr lang="ru-RU" sz="1600" b="0" strike="noStrike" spc="-1">
                <a:solidFill>
                  <a:srgbClr val="000000"/>
                </a:solidFill>
                <a:latin typeface="Gill Sans MT"/>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solidFill>
                  <a:srgbClr val="000000"/>
                </a:solidFill>
                <a:latin typeface="Gill Sans MT"/>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solidFill>
                  <a:srgbClr val="000000"/>
                </a:solidFill>
                <a:latin typeface="Gill Sans MT"/>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solidFill>
                  <a:srgbClr val="000000"/>
                </a:solidFill>
                <a:latin typeface="Gill Sans MT"/>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2" name="Прямая соединительная линия 27"/>
          <p:cNvSpPr/>
          <p:nvPr/>
        </p:nvSpPr>
        <p:spPr>
          <a:xfrm>
            <a:off x="457200" y="6352920"/>
            <a:ext cx="8229600" cy="360"/>
          </a:xfrm>
          <a:prstGeom prst="line">
            <a:avLst/>
          </a:prstGeom>
          <a:ln w="9525">
            <a:solidFill>
              <a:srgbClr val="9FB8CD"/>
            </a:solidFill>
            <a:prstDash val="dash"/>
            <a:round/>
          </a:ln>
        </p:spPr>
        <p:style>
          <a:lnRef idx="0">
            <a:scrgbClr r="0" g="0" b="0"/>
          </a:lnRef>
          <a:fillRef idx="0">
            <a:scrgbClr r="0" g="0" b="0"/>
          </a:fillRef>
          <a:effectRef idx="0">
            <a:scrgbClr r="0" g="0" b="0"/>
          </a:effectRef>
          <a:fontRef idx="minor"/>
        </p:style>
        <p:txBody>
          <a:bodyPr tIns="0" bIns="0" anchor="t">
            <a:noAutofit/>
          </a:bodyPr>
          <a:lstStyle/>
          <a:p>
            <a:endParaRPr lang="en-US" sz="1800" b="0" strike="noStrike" spc="-1">
              <a:solidFill>
                <a:srgbClr val="000000"/>
              </a:solidFill>
              <a:latin typeface="Gill Sans MT"/>
            </a:endParaRPr>
          </a:p>
        </p:txBody>
      </p:sp>
      <p:sp>
        <p:nvSpPr>
          <p:cNvPr id="363" name="Прямая соединительная линия 28"/>
          <p:cNvSpPr/>
          <p:nvPr/>
        </p:nvSpPr>
        <p:spPr>
          <a:xfrm>
            <a:off x="457200" y="1143000"/>
            <a:ext cx="8229600" cy="360"/>
          </a:xfrm>
          <a:prstGeom prst="line">
            <a:avLst/>
          </a:prstGeom>
          <a:ln w="9525">
            <a:solidFill>
              <a:srgbClr val="9FB8CD"/>
            </a:solidFill>
            <a:prstDash val="dash"/>
            <a:round/>
          </a:ln>
        </p:spPr>
        <p:style>
          <a:lnRef idx="0">
            <a:scrgbClr r="0" g="0" b="0"/>
          </a:lnRef>
          <a:fillRef idx="0">
            <a:scrgbClr r="0" g="0" b="0"/>
          </a:fillRef>
          <a:effectRef idx="0">
            <a:scrgbClr r="0" g="0" b="0"/>
          </a:effectRef>
          <a:fontRef idx="minor"/>
        </p:style>
        <p:txBody>
          <a:bodyPr tIns="0" bIns="0" anchor="t">
            <a:noAutofit/>
          </a:bodyPr>
          <a:lstStyle/>
          <a:p>
            <a:endParaRPr lang="en-US" sz="1800" b="0" strike="noStrike" spc="-1">
              <a:solidFill>
                <a:srgbClr val="000000"/>
              </a:solidFill>
              <a:latin typeface="Gill Sans MT"/>
            </a:endParaRPr>
          </a:p>
        </p:txBody>
      </p:sp>
      <p:sp>
        <p:nvSpPr>
          <p:cNvPr id="364" name="Равнобедренный треугольник 9"/>
          <p:cNvSpPr/>
          <p:nvPr/>
        </p:nvSpPr>
        <p:spPr>
          <a:xfrm rot="5400000">
            <a:off x="419400" y="6467400"/>
            <a:ext cx="190440" cy="119880"/>
          </a:xfrm>
          <a:prstGeom prst="triangle">
            <a:avLst>
              <a:gd name="adj" fmla="val 50000"/>
            </a:avLst>
          </a:prstGeom>
          <a:solidFill>
            <a:schemeClr val="accent2"/>
          </a:solidFill>
          <a:ln>
            <a:noFill/>
          </a:ln>
          <a:effectLst>
            <a:outerShdw blurRad="38160" dist="25560" dir="5400000" rotWithShape="0">
              <a:srgbClr val="000000">
                <a:alpha val="40000"/>
              </a:srgbClr>
            </a:outerShdw>
          </a:effectLst>
        </p:spPr>
        <p:style>
          <a:lnRef idx="3">
            <a:schemeClr val="lt1"/>
          </a:lnRef>
          <a:fillRef idx="1">
            <a:schemeClr val="accent1"/>
          </a:fillRef>
          <a:effectRef idx="1">
            <a:schemeClr val="accent1"/>
          </a:effectRef>
          <a:fontRef idx="minor"/>
        </p:style>
        <p:txBody>
          <a:bodyPr lIns="90000" tIns="15120" rIns="90000" bIns="15120" anchor="ctr">
            <a:noAutofit/>
          </a:bodyPr>
          <a:lstStyle/>
          <a:p>
            <a:pPr algn="ctr">
              <a:lnSpc>
                <a:spcPct val="100000"/>
              </a:lnSpc>
            </a:pPr>
            <a:endParaRPr lang="en-US" sz="1800" b="0" strike="noStrike" spc="-1">
              <a:solidFill>
                <a:schemeClr val="lt1"/>
              </a:solidFill>
              <a:latin typeface="Gill Sans MT"/>
            </a:endParaRPr>
          </a:p>
        </p:txBody>
      </p:sp>
      <p:sp>
        <p:nvSpPr>
          <p:cNvPr id="365" name="PlaceHolder 1"/>
          <p:cNvSpPr>
            <a:spLocks noGrp="1"/>
          </p:cNvSpPr>
          <p:nvPr>
            <p:ph type="title"/>
          </p:nvPr>
        </p:nvSpPr>
        <p:spPr>
          <a:xfrm>
            <a:off x="457200" y="152280"/>
            <a:ext cx="8229240" cy="990360"/>
          </a:xfrm>
          <a:prstGeom prst="rect">
            <a:avLst/>
          </a:prstGeom>
          <a:noFill/>
          <a:ln w="0">
            <a:noFill/>
          </a:ln>
        </p:spPr>
        <p:txBody>
          <a:bodyPr lIns="90000" tIns="45000" rIns="90000" bIns="45000" anchor="b">
            <a:noAutofit/>
          </a:bodyPr>
          <a:lstStyle/>
          <a:p>
            <a:pPr indent="0">
              <a:lnSpc>
                <a:spcPct val="100000"/>
              </a:lnSpc>
              <a:buNone/>
            </a:pPr>
            <a:r>
              <a:rPr lang="ru-RU" sz="3200" b="0" strike="noStrike" spc="-1">
                <a:solidFill>
                  <a:srgbClr val="464653"/>
                </a:solidFill>
                <a:latin typeface="Bookman Old Style"/>
              </a:rPr>
              <a:t>Образец заголовка</a:t>
            </a:r>
            <a:endParaRPr lang="ru-RU" sz="3200" b="0" strike="noStrike" spc="-1">
              <a:solidFill>
                <a:srgbClr val="000000"/>
              </a:solidFill>
              <a:latin typeface="Gill Sans MT"/>
            </a:endParaRPr>
          </a:p>
        </p:txBody>
      </p:sp>
      <p:sp>
        <p:nvSpPr>
          <p:cNvPr id="366" name="PlaceHolder 2"/>
          <p:cNvSpPr>
            <a:spLocks noGrp="1"/>
          </p:cNvSpPr>
          <p:nvPr>
            <p:ph type="dt" idx="25"/>
          </p:nvPr>
        </p:nvSpPr>
        <p:spPr>
          <a:xfrm>
            <a:off x="6400800" y="6356520"/>
            <a:ext cx="2288520" cy="365400"/>
          </a:xfrm>
          <a:prstGeom prst="rect">
            <a:avLst/>
          </a:prstGeom>
          <a:noFill/>
          <a:ln w="0">
            <a:noFill/>
          </a:ln>
        </p:spPr>
        <p:txBody>
          <a:bodyPr lIns="90000" tIns="45000" rIns="90000" bIns="45000" anchor="t">
            <a:noAutofit/>
          </a:bodyPr>
          <a:lstStyle>
            <a:lvl1pPr indent="0">
              <a:buNone/>
              <a:defRPr lang="ru-RU" sz="1400" b="0" strike="noStrike" spc="-1">
                <a:solidFill>
                  <a:srgbClr val="000000"/>
                </a:solidFill>
                <a:latin typeface="Times New Roman"/>
              </a:defRPr>
            </a:lvl1pPr>
          </a:lstStyle>
          <a:p>
            <a:pPr indent="0">
              <a:buNone/>
            </a:pPr>
            <a:r>
              <a:rPr lang="ru-RU" sz="1400" b="0" strike="noStrike" spc="-1">
                <a:solidFill>
                  <a:srgbClr val="000000"/>
                </a:solidFill>
                <a:latin typeface="Times New Roman"/>
              </a:rPr>
              <a:t>&lt;дата/время&gt;</a:t>
            </a:r>
          </a:p>
        </p:txBody>
      </p:sp>
      <p:sp>
        <p:nvSpPr>
          <p:cNvPr id="367" name="PlaceHolder 3"/>
          <p:cNvSpPr>
            <a:spLocks noGrp="1"/>
          </p:cNvSpPr>
          <p:nvPr>
            <p:ph type="ftr" idx="26"/>
          </p:nvPr>
        </p:nvSpPr>
        <p:spPr>
          <a:xfrm>
            <a:off x="2898720" y="6356520"/>
            <a:ext cx="3504960" cy="365400"/>
          </a:xfrm>
          <a:prstGeom prst="rect">
            <a:avLst/>
          </a:prstGeom>
          <a:noFill/>
          <a:ln w="0">
            <a:noFill/>
          </a:ln>
        </p:spPr>
        <p:txBody>
          <a:bodyPr lIns="90000" tIns="45000" rIns="90000" bIns="45000" anchor="t">
            <a:noAutofit/>
          </a:bodyPr>
          <a:lstStyle>
            <a:lvl1pPr indent="0" algn="ctr">
              <a:buNone/>
              <a:defRPr lang="ru-RU" sz="1400" b="0" strike="noStrike" spc="-1">
                <a:solidFill>
                  <a:srgbClr val="000000"/>
                </a:solidFill>
                <a:latin typeface="Times New Roman"/>
              </a:defRPr>
            </a:lvl1pPr>
          </a:lstStyle>
          <a:p>
            <a:pPr indent="0" algn="ctr">
              <a:buNone/>
            </a:pPr>
            <a:r>
              <a:rPr lang="ru-RU" sz="1400" b="0" strike="noStrike" spc="-1">
                <a:solidFill>
                  <a:srgbClr val="000000"/>
                </a:solidFill>
                <a:latin typeface="Times New Roman"/>
              </a:rPr>
              <a:t>&lt;нижний колонтитул&gt;</a:t>
            </a:r>
          </a:p>
        </p:txBody>
      </p:sp>
      <p:sp>
        <p:nvSpPr>
          <p:cNvPr id="368" name="PlaceHolder 4"/>
          <p:cNvSpPr>
            <a:spLocks noGrp="1"/>
          </p:cNvSpPr>
          <p:nvPr>
            <p:ph type="sldNum" idx="27"/>
          </p:nvPr>
        </p:nvSpPr>
        <p:spPr>
          <a:xfrm>
            <a:off x="612720" y="6356520"/>
            <a:ext cx="1980720" cy="365400"/>
          </a:xfrm>
          <a:prstGeom prst="rect">
            <a:avLst/>
          </a:prstGeom>
          <a:noFill/>
          <a:ln w="0">
            <a:noFill/>
          </a:ln>
        </p:spPr>
        <p:txBody>
          <a:bodyPr lIns="90000" tIns="45000" rIns="90000" bIns="45000" anchor="t">
            <a:noAutofit/>
          </a:bodyPr>
          <a:lstStyle>
            <a:lvl1pPr indent="0">
              <a:lnSpc>
                <a:spcPct val="100000"/>
              </a:lnSpc>
              <a:buNone/>
              <a:defRPr lang="en-US" sz="1400" b="0" strike="noStrike" spc="-1">
                <a:solidFill>
                  <a:srgbClr val="464653"/>
                </a:solidFill>
                <a:latin typeface="Gill Sans MT"/>
              </a:defRPr>
            </a:lvl1pPr>
          </a:lstStyle>
          <a:p>
            <a:pPr indent="0">
              <a:lnSpc>
                <a:spcPct val="100000"/>
              </a:lnSpc>
              <a:buNone/>
            </a:pPr>
            <a:fld id="{15614EB3-03B8-4EB7-97A3-E4F5C5BA03BD}" type="slidenum">
              <a:rPr lang="en-US" sz="1400" b="0" strike="noStrike" spc="-1">
                <a:solidFill>
                  <a:srgbClr val="464653"/>
                </a:solidFill>
                <a:latin typeface="Gill Sans MT"/>
              </a:rPr>
              <a:t>‹#›</a:t>
            </a:fld>
            <a:endParaRPr lang="ru-RU" sz="1400" b="0" strike="noStrike" spc="-1">
              <a:solidFill>
                <a:srgbClr val="000000"/>
              </a:solidFill>
              <a:latin typeface="Times New Roman"/>
            </a:endParaRPr>
          </a:p>
        </p:txBody>
      </p:sp>
      <p:sp>
        <p:nvSpPr>
          <p:cNvPr id="369" name="PlaceHolder 5"/>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ru-RU" sz="2600" b="0" strike="noStrike" spc="-1">
                <a:solidFill>
                  <a:srgbClr val="000000"/>
                </a:solidFill>
                <a:latin typeface="Gill Sans MT"/>
              </a:rPr>
              <a:t>Для правки структуры щёлкните мышью</a:t>
            </a:r>
          </a:p>
          <a:p>
            <a:pPr marL="864000" lvl="1" indent="-324000">
              <a:spcBef>
                <a:spcPts val="1134"/>
              </a:spcBef>
              <a:buClr>
                <a:srgbClr val="000000"/>
              </a:buClr>
              <a:buSzPct val="75000"/>
              <a:buFont typeface="Symbol" charset="2"/>
              <a:buChar char=""/>
            </a:pPr>
            <a:r>
              <a:rPr lang="ru-RU" sz="2000" b="0" strike="noStrike" spc="-1">
                <a:solidFill>
                  <a:srgbClr val="000000"/>
                </a:solidFill>
                <a:latin typeface="Gill Sans MT"/>
              </a:rPr>
              <a:t>Второй уровень структуры</a:t>
            </a:r>
          </a:p>
          <a:p>
            <a:pPr marL="1296000" lvl="2" indent="-288000">
              <a:spcBef>
                <a:spcPts val="850"/>
              </a:spcBef>
              <a:buClr>
                <a:srgbClr val="000000"/>
              </a:buClr>
              <a:buSzPct val="45000"/>
              <a:buFont typeface="Wingdings" charset="2"/>
              <a:buChar char=""/>
            </a:pPr>
            <a:r>
              <a:rPr lang="ru-RU" sz="1800" b="0" strike="noStrike" spc="-1">
                <a:solidFill>
                  <a:srgbClr val="000000"/>
                </a:solidFill>
                <a:latin typeface="Gill Sans MT"/>
              </a:rPr>
              <a:t>Третий уровень структуры</a:t>
            </a:r>
          </a:p>
          <a:p>
            <a:pPr marL="1728000" lvl="3" indent="-216000">
              <a:spcBef>
                <a:spcPts val="567"/>
              </a:spcBef>
              <a:buClr>
                <a:srgbClr val="000000"/>
              </a:buClr>
              <a:buSzPct val="75000"/>
              <a:buFont typeface="Symbol" charset="2"/>
              <a:buChar char=""/>
            </a:pPr>
            <a:r>
              <a:rPr lang="ru-RU" sz="1600" b="0" strike="noStrike" spc="-1">
                <a:solidFill>
                  <a:srgbClr val="000000"/>
                </a:solidFill>
                <a:latin typeface="Gill Sans MT"/>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solidFill>
                  <a:srgbClr val="000000"/>
                </a:solidFill>
                <a:latin typeface="Gill Sans MT"/>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solidFill>
                  <a:srgbClr val="000000"/>
                </a:solidFill>
                <a:latin typeface="Gill Sans MT"/>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solidFill>
                  <a:srgbClr val="000000"/>
                </a:solidFill>
                <a:latin typeface="Gill Sans MT"/>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Layout" Target="../slideLayouts/slideLayout89.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97.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9.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133.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hyperlink" Target="http://www.cardiosite.ru/articles/article.aspx" TargetMode="External"/><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37.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33.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33.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3.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9.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9.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7.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image" Target="../media/image35.png"/><Relationship Id="rId1" Type="http://schemas.openxmlformats.org/officeDocument/2006/relationships/slideLayout" Target="../slideLayouts/slideLayout37.xml"/><Relationship Id="rId4" Type="http://schemas.openxmlformats.org/officeDocument/2006/relationships/image" Target="../media/image36.emf"/></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9.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37.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40.png"/></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1.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jpeg"/><Relationship Id="rId7" Type="http://schemas.openxmlformats.org/officeDocument/2006/relationships/hyperlink" Target="https://bmcmedicine.biomedcentral.com/" TargetMode="External"/><Relationship Id="rId2" Type="http://schemas.openxmlformats.org/officeDocument/2006/relationships/notesSlide" Target="../notesSlides/notesSlide5.xml"/><Relationship Id="rId1" Type="http://schemas.openxmlformats.org/officeDocument/2006/relationships/slideLayout" Target="../slideLayouts/slideLayout37.xml"/><Relationship Id="rId6" Type="http://schemas.openxmlformats.org/officeDocument/2006/relationships/hyperlink" Target="https://bmcmedicine.biomedcentral.com/articles/10.1186/s12916-020-01516-x" TargetMode="External"/><Relationship Id="rId5" Type="http://schemas.microsoft.com/office/2007/relationships/hdphoto" Target="../media/hdphoto1.wdp"/><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3.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 name="Прямоугольник 1"/>
          <p:cNvSpPr/>
          <p:nvPr/>
        </p:nvSpPr>
        <p:spPr>
          <a:xfrm>
            <a:off x="3924000" y="6402240"/>
            <a:ext cx="1367640" cy="431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ru-RU" sz="1800" b="0" strike="noStrike" spc="-1">
              <a:solidFill>
                <a:schemeClr val="lt1"/>
              </a:solidFill>
              <a:latin typeface="Gill Sans MT"/>
            </a:endParaRPr>
          </a:p>
        </p:txBody>
      </p:sp>
      <p:sp>
        <p:nvSpPr>
          <p:cNvPr id="543" name="Прямоугольник 7"/>
          <p:cNvSpPr/>
          <p:nvPr/>
        </p:nvSpPr>
        <p:spPr>
          <a:xfrm>
            <a:off x="3228480" y="5229360"/>
            <a:ext cx="2930908" cy="460211"/>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ru-RU" sz="2400" b="0" strike="noStrike" spc="-1" dirty="0">
                <a:solidFill>
                  <a:srgbClr val="002060"/>
                </a:solidFill>
                <a:latin typeface="Gill Sans MT"/>
              </a:rPr>
              <a:t>Проф. Андреева В.О. </a:t>
            </a:r>
            <a:endParaRPr lang="ru-RU" sz="2400" b="0" strike="noStrike" spc="-1" dirty="0">
              <a:solidFill>
                <a:srgbClr val="000000"/>
              </a:solidFill>
              <a:latin typeface="Arial"/>
            </a:endParaRPr>
          </a:p>
        </p:txBody>
      </p:sp>
      <p:sp>
        <p:nvSpPr>
          <p:cNvPr id="544" name="Rectangle 2"/>
          <p:cNvSpPr/>
          <p:nvPr/>
        </p:nvSpPr>
        <p:spPr>
          <a:xfrm>
            <a:off x="1115640" y="476640"/>
            <a:ext cx="6903000" cy="1505880"/>
          </a:xfrm>
          <a:prstGeom prst="rect">
            <a:avLst/>
          </a:prstGeom>
          <a:noFill/>
          <a:ln w="9525">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ru-RU" sz="1800" b="1" strike="noStrike" spc="-1" dirty="0">
                <a:solidFill>
                  <a:srgbClr val="002060"/>
                </a:solidFill>
                <a:latin typeface="Bookman Old Style"/>
              </a:rPr>
              <a:t>ГОСУДАРСТВЕННОЕ БЮДЖЕТНОЕ ОБРАЗОВАТЕЛЬНОЕ УЧРЕЖДЕНИЕ «РОСТОВСКИЙ ГОСУДАРСТВЕННЫЙ МЕДИЦИНСКИЙ УНИВЕРСИТЕТ» </a:t>
            </a:r>
            <a:endParaRPr lang="ru-RU" sz="1800" b="0" strike="noStrike" spc="-1" dirty="0">
              <a:solidFill>
                <a:srgbClr val="000000"/>
              </a:solidFill>
              <a:latin typeface="Arial"/>
            </a:endParaRPr>
          </a:p>
          <a:p>
            <a:pPr algn="ctr">
              <a:lnSpc>
                <a:spcPct val="100000"/>
              </a:lnSpc>
            </a:pPr>
            <a:r>
              <a:rPr lang="ru-RU" sz="1800" b="1" strike="noStrike" spc="-1" dirty="0">
                <a:solidFill>
                  <a:srgbClr val="002060"/>
                </a:solidFill>
                <a:latin typeface="Bookman Old Style"/>
              </a:rPr>
              <a:t>МИНИСТЕРСТВА ЗДРАВООХРАНЕНИЯ РОССИЙСКОЙ ФЕДЕРАЦИИ</a:t>
            </a:r>
            <a:br>
              <a:rPr sz="2000" dirty="0"/>
            </a:br>
            <a:endParaRPr lang="ru-RU" sz="1800" b="0" strike="noStrike" spc="-1" dirty="0">
              <a:solidFill>
                <a:srgbClr val="000000"/>
              </a:solidFill>
              <a:latin typeface="Arial"/>
            </a:endParaRPr>
          </a:p>
        </p:txBody>
      </p:sp>
      <p:sp>
        <p:nvSpPr>
          <p:cNvPr id="545" name="Рисунок 4"/>
          <p:cNvSpPr/>
          <p:nvPr/>
        </p:nvSpPr>
        <p:spPr>
          <a:xfrm>
            <a:off x="256680" y="289800"/>
            <a:ext cx="991080" cy="883440"/>
          </a:xfrm>
          <a:prstGeom prst="roundRect">
            <a:avLst>
              <a:gd name="adj" fmla="val 8594"/>
            </a:avLst>
          </a:prstGeom>
          <a:blipFill rotWithShape="0">
            <a:blip r:embed="rId3"/>
            <a:srcRect/>
            <a:stretch/>
          </a:blipFill>
          <a:ln w="0">
            <a:noFill/>
          </a:ln>
          <a:effectLst>
            <a:reflection blurRad="12700" stA="38000" endPos="28000" dist="5000" dir="5400000" sy="-100000" algn="bl" rotWithShape="0"/>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strike="noStrike" spc="-1">
              <a:solidFill>
                <a:srgbClr val="000000"/>
              </a:solidFill>
              <a:latin typeface="Arial"/>
            </a:endParaRPr>
          </a:p>
        </p:txBody>
      </p:sp>
      <p:sp>
        <p:nvSpPr>
          <p:cNvPr id="546" name="Прямоугольник 8"/>
          <p:cNvSpPr/>
          <p:nvPr/>
        </p:nvSpPr>
        <p:spPr>
          <a:xfrm>
            <a:off x="1259640" y="3645000"/>
            <a:ext cx="6768360" cy="95265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ru-RU" sz="2800" b="1" i="1" strike="noStrike" spc="-1" dirty="0" err="1">
                <a:solidFill>
                  <a:srgbClr val="002060"/>
                </a:solidFill>
                <a:latin typeface="Gill Sans MT"/>
              </a:rPr>
              <a:t>Олигоменорея</a:t>
            </a:r>
            <a:r>
              <a:rPr lang="ru-RU" sz="2800" b="1" i="1" strike="noStrike" spc="-1" dirty="0">
                <a:solidFill>
                  <a:srgbClr val="002060"/>
                </a:solidFill>
                <a:latin typeface="Gill Sans MT"/>
              </a:rPr>
              <a:t> в пубертате – норма </a:t>
            </a:r>
            <a:r>
              <a:rPr lang="ru-RU" sz="2800" b="1" i="1" strike="noStrike" spc="-1">
                <a:solidFill>
                  <a:srgbClr val="002060"/>
                </a:solidFill>
                <a:latin typeface="Gill Sans MT"/>
              </a:rPr>
              <a:t>или </a:t>
            </a:r>
            <a:r>
              <a:rPr lang="ru-RU" sz="2800" b="1" i="1" spc="-1">
                <a:solidFill>
                  <a:srgbClr val="002060"/>
                </a:solidFill>
                <a:latin typeface="Gill Sans MT"/>
              </a:rPr>
              <a:t>патология</a:t>
            </a:r>
            <a:r>
              <a:rPr lang="ru-RU" sz="2800" b="1" i="1" strike="noStrike" spc="-1">
                <a:solidFill>
                  <a:srgbClr val="002060"/>
                </a:solidFill>
                <a:latin typeface="Gill Sans MT"/>
              </a:rPr>
              <a:t>?</a:t>
            </a:r>
            <a:endParaRPr lang="ru-RU" sz="2800" b="0" strike="noStrike" spc="-1" dirty="0">
              <a:solidFill>
                <a:srgbClr val="000000"/>
              </a:solidFill>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 name="TextBox 631"/>
          <p:cNvSpPr txBox="1"/>
          <p:nvPr/>
        </p:nvSpPr>
        <p:spPr>
          <a:xfrm>
            <a:off x="102600" y="1440000"/>
            <a:ext cx="8537400" cy="2394000"/>
          </a:xfrm>
          <a:prstGeom prst="rect">
            <a:avLst/>
          </a:prstGeom>
          <a:noFill/>
          <a:ln w="0">
            <a:noFill/>
          </a:ln>
        </p:spPr>
        <p:txBody>
          <a:bodyPr lIns="90000" tIns="45000" rIns="90000" bIns="45000" anchor="t">
            <a:noAutofit/>
          </a:bodyPr>
          <a:lstStyle/>
          <a:p>
            <a:pPr marL="216000" indent="-216000">
              <a:buClr>
                <a:srgbClr val="000000"/>
              </a:buClr>
              <a:buSzPct val="45000"/>
              <a:buFont typeface="Wingdings" charset="2"/>
              <a:buChar char=""/>
            </a:pPr>
            <a:r>
              <a:rPr lang="ru-RU" sz="1800" b="0" strike="noStrike" spc="-1">
                <a:solidFill>
                  <a:srgbClr val="C9211E"/>
                </a:solidFill>
                <a:latin typeface="Arial"/>
              </a:rPr>
              <a:t>I</a:t>
            </a:r>
            <a:r>
              <a:rPr lang="ru-RU" sz="1800" b="0" strike="noStrike" spc="-1">
                <a:solidFill>
                  <a:srgbClr val="000000"/>
                </a:solidFill>
                <a:latin typeface="Arial"/>
              </a:rPr>
              <a:t> – недостаточная продукция эстрогенов при нормальных или пониженных уровнях ФСГ, нормальных уровнях пролактина, отсутствии поражений гипоталамогипофизарной области (ФГА, гипогонадотропный гипогонадизм);</a:t>
            </a:r>
          </a:p>
          <a:p>
            <a:endParaRPr lang="ru-RU" sz="1800" b="0" strike="noStrike" spc="-1">
              <a:solidFill>
                <a:srgbClr val="000000"/>
              </a:solidFill>
              <a:latin typeface="Arial"/>
            </a:endParaRPr>
          </a:p>
          <a:p>
            <a:pPr marL="216000" indent="-216000">
              <a:buClr>
                <a:srgbClr val="000000"/>
              </a:buClr>
              <a:buSzPct val="45000"/>
              <a:buFont typeface="Wingdings" charset="2"/>
              <a:buChar char=""/>
            </a:pPr>
            <a:r>
              <a:rPr lang="ru-RU" sz="1800" b="0" strike="noStrike" spc="-1">
                <a:solidFill>
                  <a:srgbClr val="C9211E"/>
                </a:solidFill>
                <a:latin typeface="Arial"/>
              </a:rPr>
              <a:t>II </a:t>
            </a:r>
            <a:r>
              <a:rPr lang="ru-RU" sz="1800" b="0" strike="noStrike" spc="-1">
                <a:solidFill>
                  <a:srgbClr val="000000"/>
                </a:solidFill>
                <a:latin typeface="Arial"/>
              </a:rPr>
              <a:t>– нет очевидного снижения продукции эстрогенов, нормальные уровня ФСГ и пролактина (СПКЯ, ВДКН);</a:t>
            </a:r>
          </a:p>
          <a:p>
            <a:endParaRPr lang="ru-RU" sz="1800" b="0" strike="noStrike" spc="-1">
              <a:solidFill>
                <a:srgbClr val="000000"/>
              </a:solidFill>
              <a:latin typeface="Arial"/>
            </a:endParaRPr>
          </a:p>
          <a:p>
            <a:pPr marL="216000" indent="-216000">
              <a:buClr>
                <a:srgbClr val="000000"/>
              </a:buClr>
              <a:buSzPct val="45000"/>
              <a:buFont typeface="Wingdings" charset="2"/>
              <a:buChar char=""/>
            </a:pPr>
            <a:r>
              <a:rPr lang="ru-RU" sz="1800" b="0" strike="noStrike" spc="-1">
                <a:solidFill>
                  <a:srgbClr val="C9211E"/>
                </a:solidFill>
                <a:latin typeface="Arial"/>
              </a:rPr>
              <a:t>III</a:t>
            </a:r>
            <a:r>
              <a:rPr lang="ru-RU" sz="1800" b="0" strike="noStrike" spc="-1">
                <a:solidFill>
                  <a:srgbClr val="000000"/>
                </a:solidFill>
                <a:latin typeface="Arial"/>
              </a:rPr>
              <a:t> – повышение уровня ФСГ, указывающие на недостаточность яичников (ПНЯ, дисгенезия гонад).</a:t>
            </a:r>
          </a:p>
        </p:txBody>
      </p:sp>
      <p:sp>
        <p:nvSpPr>
          <p:cNvPr id="633" name="TextBox 632"/>
          <p:cNvSpPr txBox="1"/>
          <p:nvPr/>
        </p:nvSpPr>
        <p:spPr>
          <a:xfrm>
            <a:off x="180000" y="297360"/>
            <a:ext cx="8100000" cy="858240"/>
          </a:xfrm>
          <a:prstGeom prst="rect">
            <a:avLst/>
          </a:prstGeom>
          <a:noFill/>
          <a:ln w="0">
            <a:noFill/>
          </a:ln>
        </p:spPr>
        <p:txBody>
          <a:bodyPr lIns="90000" tIns="45000" rIns="90000" bIns="45000" anchor="t">
            <a:noAutofit/>
          </a:bodyPr>
          <a:lstStyle/>
          <a:p>
            <a:r>
              <a:rPr lang="ru-RU" sz="1800" b="1" strike="noStrike" spc="-1">
                <a:solidFill>
                  <a:srgbClr val="C9211E"/>
                </a:solidFill>
                <a:latin typeface="Arial"/>
              </a:rPr>
              <a:t>По классификации ВОЗ выделяют 3 категории ановуляции, которая может быть причиной олиго/аменореи</a:t>
            </a:r>
          </a:p>
        </p:txBody>
      </p:sp>
      <p:sp>
        <p:nvSpPr>
          <p:cNvPr id="634" name="TextBox 633"/>
          <p:cNvSpPr txBox="1"/>
          <p:nvPr/>
        </p:nvSpPr>
        <p:spPr>
          <a:xfrm>
            <a:off x="720000" y="6416640"/>
            <a:ext cx="4746600" cy="243360"/>
          </a:xfrm>
          <a:prstGeom prst="rect">
            <a:avLst/>
          </a:prstGeom>
          <a:noFill/>
          <a:ln w="0">
            <a:noFill/>
          </a:ln>
        </p:spPr>
        <p:txBody>
          <a:bodyPr lIns="90000" tIns="45000" rIns="90000" bIns="45000" anchor="t">
            <a:noAutofit/>
          </a:bodyPr>
          <a:lstStyle/>
          <a:p>
            <a:r>
              <a:rPr lang="ru-RU" sz="1200" b="0" i="1" strike="noStrike" spc="-1">
                <a:solidFill>
                  <a:srgbClr val="000000"/>
                </a:solidFill>
                <a:latin typeface="Calibri"/>
              </a:rPr>
              <a:t>Клинические рекомендации МЗ РФ «Аменорея и олигоменорея», 2021</a:t>
            </a:r>
            <a:endParaRPr lang="ru-RU" sz="1200" b="0" strike="noStrike" spc="-1">
              <a:solidFill>
                <a:srgbClr val="000000"/>
              </a:solidFill>
              <a:latin typeface="Arial"/>
            </a:endParaRPr>
          </a:p>
        </p:txBody>
      </p:sp>
      <p:pic>
        <p:nvPicPr>
          <p:cNvPr id="635" name="Рисунок 1"/>
          <p:cNvPicPr/>
          <p:nvPr/>
        </p:nvPicPr>
        <p:blipFill>
          <a:blip r:embed="rId2"/>
          <a:stretch/>
        </p:blipFill>
        <p:spPr>
          <a:xfrm>
            <a:off x="6480000" y="3600000"/>
            <a:ext cx="2160000" cy="2880000"/>
          </a:xfrm>
          <a:prstGeom prst="rect">
            <a:avLst/>
          </a:prstGeom>
          <a:ln w="0">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 name="Прямоугольник 1"/>
          <p:cNvSpPr/>
          <p:nvPr/>
        </p:nvSpPr>
        <p:spPr>
          <a:xfrm>
            <a:off x="0" y="19080"/>
            <a:ext cx="883872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ru-RU" sz="2400" b="1" strike="noStrike" spc="-1">
                <a:solidFill>
                  <a:schemeClr val="accent4">
                    <a:lumMod val="50000"/>
                  </a:schemeClr>
                </a:solidFill>
                <a:latin typeface="Bookman Old Style"/>
              </a:rPr>
              <a:t>АЛГОРИТМ диагностики  при олигоменореи</a:t>
            </a:r>
            <a:endParaRPr lang="ru-RU" sz="2400" b="0" strike="noStrike" spc="-1">
              <a:solidFill>
                <a:srgbClr val="000000"/>
              </a:solidFill>
              <a:latin typeface="Arial"/>
            </a:endParaRPr>
          </a:p>
        </p:txBody>
      </p:sp>
      <p:sp>
        <p:nvSpPr>
          <p:cNvPr id="637" name="Text Box 75"/>
          <p:cNvSpPr/>
          <p:nvPr/>
        </p:nvSpPr>
        <p:spPr>
          <a:xfrm>
            <a:off x="438120" y="538200"/>
            <a:ext cx="1942920" cy="342720"/>
          </a:xfrm>
          <a:prstGeom prst="roundRect">
            <a:avLst>
              <a:gd name="adj" fmla="val 16667"/>
            </a:avLst>
          </a:prstGeom>
          <a:gradFill rotWithShape="0">
            <a:gsLst>
              <a:gs pos="0">
                <a:srgbClr val="747882"/>
              </a:gs>
              <a:gs pos="100000">
                <a:srgbClr val="A6AAB8"/>
              </a:gs>
            </a:gsLst>
            <a:lin ang="5400000"/>
          </a:gradFill>
          <a:ln>
            <a:solidFill>
              <a:srgbClr val="D2DA7A"/>
            </a:solidFill>
            <a:round/>
          </a:ln>
          <a:effectLst>
            <a:outerShdw blurRad="38160" dist="25560" dir="5400000" rotWithShape="0">
              <a:srgbClr val="000000">
                <a:alpha val="40000"/>
              </a:srgbClr>
            </a:outerShdw>
          </a:effectLst>
        </p:spPr>
        <p:style>
          <a:lnRef idx="1">
            <a:schemeClr val="accent3"/>
          </a:lnRef>
          <a:fillRef idx="2">
            <a:schemeClr val="accent3"/>
          </a:fillRef>
          <a:effectRef idx="1">
            <a:schemeClr val="accent3"/>
          </a:effectRef>
          <a:fontRef idx="minor"/>
        </p:style>
        <p:txBody>
          <a:bodyPr lIns="90000" tIns="45000" rIns="90000" bIns="45000" anchor="ctr">
            <a:noAutofit/>
          </a:bodyPr>
          <a:lstStyle/>
          <a:p>
            <a:pPr algn="ctr">
              <a:lnSpc>
                <a:spcPct val="100000"/>
              </a:lnSpc>
            </a:pPr>
            <a:r>
              <a:rPr lang="ru-RU" sz="1200" b="1" strike="noStrike" spc="-1">
                <a:solidFill>
                  <a:srgbClr val="FF0000"/>
                </a:solidFill>
                <a:latin typeface="Gill Sans MT"/>
              </a:rPr>
              <a:t>Подтверждена или сомнительна</a:t>
            </a:r>
            <a:endParaRPr lang="ru-RU" sz="1200" b="0" strike="noStrike" spc="-1">
              <a:solidFill>
                <a:srgbClr val="000000"/>
              </a:solidFill>
              <a:latin typeface="Arial"/>
            </a:endParaRPr>
          </a:p>
        </p:txBody>
      </p:sp>
      <p:sp>
        <p:nvSpPr>
          <p:cNvPr id="638" name="Text Box 74"/>
          <p:cNvSpPr/>
          <p:nvPr/>
        </p:nvSpPr>
        <p:spPr>
          <a:xfrm>
            <a:off x="6516360" y="476640"/>
            <a:ext cx="1941120" cy="340920"/>
          </a:xfrm>
          <a:prstGeom prst="roundRect">
            <a:avLst>
              <a:gd name="adj" fmla="val 16667"/>
            </a:avLst>
          </a:prstGeom>
          <a:gradFill rotWithShape="0">
            <a:gsLst>
              <a:gs pos="0">
                <a:srgbClr val="747882"/>
              </a:gs>
              <a:gs pos="100000">
                <a:srgbClr val="A6AAB8"/>
              </a:gs>
            </a:gsLst>
            <a:lin ang="16200000"/>
          </a:gradFill>
          <a:ln>
            <a:solidFill>
              <a:srgbClr val="D2DA7A"/>
            </a:solidFill>
            <a:round/>
          </a:ln>
          <a:effectLst>
            <a:outerShdw blurRad="38160" dist="25560" dir="5400000" rotWithShape="0">
              <a:srgbClr val="000000">
                <a:alpha val="40000"/>
              </a:srgbClr>
            </a:outerShdw>
          </a:effectLst>
        </p:spPr>
        <p:style>
          <a:lnRef idx="1">
            <a:schemeClr val="accent3"/>
          </a:lnRef>
          <a:fillRef idx="2">
            <a:schemeClr val="accent3"/>
          </a:fillRef>
          <a:effectRef idx="1">
            <a:schemeClr val="accent3"/>
          </a:effectRef>
          <a:fontRef idx="minor"/>
        </p:style>
        <p:txBody>
          <a:bodyPr lIns="90000" tIns="45000" rIns="90000" bIns="45000" anchor="ctr">
            <a:noAutofit/>
          </a:bodyPr>
          <a:lstStyle/>
          <a:p>
            <a:pPr algn="ctr">
              <a:lnSpc>
                <a:spcPct val="100000"/>
              </a:lnSpc>
            </a:pPr>
            <a:r>
              <a:rPr lang="ru-RU" sz="1200" b="1" strike="noStrike" spc="-1">
                <a:solidFill>
                  <a:srgbClr val="FF0000"/>
                </a:solidFill>
                <a:latin typeface="Gill Sans MT"/>
              </a:rPr>
              <a:t>Исключена</a:t>
            </a:r>
            <a:endParaRPr lang="ru-RU" sz="1200" b="0" strike="noStrike" spc="-1">
              <a:solidFill>
                <a:srgbClr val="000000"/>
              </a:solidFill>
              <a:latin typeface="Arial"/>
            </a:endParaRPr>
          </a:p>
        </p:txBody>
      </p:sp>
      <p:sp>
        <p:nvSpPr>
          <p:cNvPr id="639" name="Text Box 72"/>
          <p:cNvSpPr/>
          <p:nvPr/>
        </p:nvSpPr>
        <p:spPr>
          <a:xfrm>
            <a:off x="7051680" y="3646440"/>
            <a:ext cx="882360" cy="480600"/>
          </a:xfrm>
          <a:prstGeom prst="roundRect">
            <a:avLst>
              <a:gd name="adj" fmla="val 16667"/>
            </a:avLst>
          </a:prstGeom>
          <a:solidFill>
            <a:schemeClr val="tx2">
              <a:lumMod val="90000"/>
            </a:schemeClr>
          </a:solidFill>
          <a:ln>
            <a:solidFill>
              <a:srgbClr val="B88472"/>
            </a:solidFill>
            <a:round/>
          </a:ln>
          <a:effectLst>
            <a:outerShdw blurRad="38160" dist="25560" dir="5400000" rotWithShape="0">
              <a:srgbClr val="000000">
                <a:alpha val="40000"/>
              </a:srgbClr>
            </a:outerShdw>
          </a:effectLst>
        </p:spPr>
        <p:style>
          <a:lnRef idx="1">
            <a:schemeClr val="accent5"/>
          </a:lnRef>
          <a:fillRef idx="2">
            <a:schemeClr val="accent5"/>
          </a:fillRef>
          <a:effectRef idx="1">
            <a:schemeClr val="accent5"/>
          </a:effectRef>
          <a:fontRef idx="minor"/>
        </p:style>
        <p:txBody>
          <a:bodyPr lIns="90000" tIns="45000" rIns="90000" bIns="45000" anchor="ctr">
            <a:noAutofit/>
          </a:bodyPr>
          <a:lstStyle/>
          <a:p>
            <a:pPr algn="ctr">
              <a:lnSpc>
                <a:spcPct val="100000"/>
              </a:lnSpc>
            </a:pPr>
            <a:r>
              <a:rPr lang="ru-RU" sz="1200" b="1" strike="noStrike" spc="-1">
                <a:solidFill>
                  <a:srgbClr val="528693"/>
                </a:solidFill>
                <a:latin typeface="Gill Sans MT"/>
              </a:rPr>
              <a:t>УЗИ</a:t>
            </a:r>
            <a:endParaRPr lang="ru-RU" sz="1200" b="0" strike="noStrike" spc="-1">
              <a:solidFill>
                <a:srgbClr val="000000"/>
              </a:solidFill>
              <a:latin typeface="Arial"/>
            </a:endParaRPr>
          </a:p>
        </p:txBody>
      </p:sp>
      <p:sp>
        <p:nvSpPr>
          <p:cNvPr id="640" name="Text Box 69"/>
          <p:cNvSpPr/>
          <p:nvPr/>
        </p:nvSpPr>
        <p:spPr>
          <a:xfrm>
            <a:off x="399960" y="1403280"/>
            <a:ext cx="2057040" cy="533160"/>
          </a:xfrm>
          <a:prstGeom prst="roundRect">
            <a:avLst>
              <a:gd name="adj" fmla="val 16667"/>
            </a:avLst>
          </a:prstGeom>
          <a:solidFill>
            <a:schemeClr val="tx2">
              <a:lumMod val="90000"/>
            </a:schemeClr>
          </a:solidFill>
          <a:ln>
            <a:solidFill>
              <a:srgbClr val="B88472"/>
            </a:solidFill>
            <a:round/>
          </a:ln>
          <a:effectLst>
            <a:outerShdw blurRad="38160" dist="25560" dir="5400000" rotWithShape="0">
              <a:srgbClr val="000000">
                <a:alpha val="40000"/>
              </a:srgbClr>
            </a:outerShdw>
          </a:effectLst>
        </p:spPr>
        <p:style>
          <a:lnRef idx="1">
            <a:schemeClr val="accent5"/>
          </a:lnRef>
          <a:fillRef idx="2">
            <a:schemeClr val="accent5"/>
          </a:fillRef>
          <a:effectRef idx="1">
            <a:schemeClr val="accent5"/>
          </a:effectRef>
          <a:fontRef idx="minor"/>
        </p:style>
        <p:txBody>
          <a:bodyPr lIns="90000" tIns="45000" rIns="90000" bIns="45000" anchor="ctr">
            <a:noAutofit/>
          </a:bodyPr>
          <a:lstStyle/>
          <a:p>
            <a:pPr algn="ctr">
              <a:lnSpc>
                <a:spcPct val="100000"/>
              </a:lnSpc>
            </a:pPr>
            <a:r>
              <a:rPr lang="ru-RU" sz="1200" b="1" strike="noStrike" spc="-1">
                <a:solidFill>
                  <a:srgbClr val="FFFFFF"/>
                </a:solidFill>
                <a:latin typeface="Gill Sans MT"/>
              </a:rPr>
              <a:t>Боли в животе и/или кровяные выделения</a:t>
            </a:r>
            <a:endParaRPr lang="ru-RU" sz="1200" b="0" strike="noStrike" spc="-1">
              <a:solidFill>
                <a:srgbClr val="000000"/>
              </a:solidFill>
              <a:latin typeface="Arial"/>
            </a:endParaRPr>
          </a:p>
        </p:txBody>
      </p:sp>
      <p:sp>
        <p:nvSpPr>
          <p:cNvPr id="641" name="Text Box 68"/>
          <p:cNvSpPr/>
          <p:nvPr/>
        </p:nvSpPr>
        <p:spPr>
          <a:xfrm>
            <a:off x="419040" y="2239920"/>
            <a:ext cx="507600" cy="485280"/>
          </a:xfrm>
          <a:prstGeom prst="roundRect">
            <a:avLst>
              <a:gd name="adj" fmla="val 16667"/>
            </a:avLst>
          </a:prstGeom>
          <a:gradFill rotWithShape="0">
            <a:gsLst>
              <a:gs pos="0">
                <a:srgbClr val="D2E2F2"/>
              </a:gs>
              <a:gs pos="50000">
                <a:srgbClr val="C0D8EE"/>
              </a:gs>
              <a:gs pos="100000">
                <a:srgbClr val="D2E2F2"/>
              </a:gs>
            </a:gsLst>
            <a:lin ang="948000"/>
          </a:gradFill>
          <a:ln>
            <a:solidFill>
              <a:srgbClr val="9FB8CD"/>
            </a:solidFill>
            <a:round/>
          </a:ln>
          <a:effectLst>
            <a:outerShdw blurRad="38160" dist="25560" dir="5400000" rotWithShape="0">
              <a:srgbClr val="000000">
                <a:alpha val="40000"/>
              </a:srgbClr>
            </a:outerShdw>
          </a:effectLst>
        </p:spPr>
        <p:style>
          <a:lnRef idx="1">
            <a:schemeClr val="accent2"/>
          </a:lnRef>
          <a:fillRef idx="2">
            <a:schemeClr val="accent2"/>
          </a:fillRef>
          <a:effectRef idx="1">
            <a:schemeClr val="accent2"/>
          </a:effectRef>
          <a:fontRef idx="minor"/>
        </p:style>
        <p:txBody>
          <a:bodyPr lIns="0" tIns="45000" rIns="72000" bIns="45000" anchor="ctr">
            <a:noAutofit/>
          </a:bodyPr>
          <a:lstStyle/>
          <a:p>
            <a:pPr>
              <a:lnSpc>
                <a:spcPct val="100000"/>
              </a:lnSpc>
              <a:spcBef>
                <a:spcPts val="601"/>
              </a:spcBef>
            </a:pPr>
            <a:r>
              <a:rPr lang="ru-RU" sz="1200" b="1" strike="noStrike" spc="-1">
                <a:solidFill>
                  <a:srgbClr val="FF0000"/>
                </a:solidFill>
                <a:latin typeface="Gill Sans MT"/>
              </a:rPr>
              <a:t>Есть</a:t>
            </a:r>
            <a:endParaRPr lang="ru-RU" sz="1200" b="0" strike="noStrike" spc="-1">
              <a:solidFill>
                <a:srgbClr val="000000"/>
              </a:solidFill>
              <a:latin typeface="Arial"/>
            </a:endParaRPr>
          </a:p>
        </p:txBody>
      </p:sp>
      <p:sp>
        <p:nvSpPr>
          <p:cNvPr id="642" name="Text Box 66"/>
          <p:cNvSpPr/>
          <p:nvPr/>
        </p:nvSpPr>
        <p:spPr>
          <a:xfrm>
            <a:off x="1903320" y="2208240"/>
            <a:ext cx="569520" cy="472680"/>
          </a:xfrm>
          <a:prstGeom prst="roundRect">
            <a:avLst>
              <a:gd name="adj" fmla="val 16667"/>
            </a:avLst>
          </a:prstGeom>
          <a:gradFill rotWithShape="0">
            <a:gsLst>
              <a:gs pos="0">
                <a:srgbClr val="D2E2F2"/>
              </a:gs>
              <a:gs pos="50000">
                <a:srgbClr val="C0D8EE"/>
              </a:gs>
              <a:gs pos="100000">
                <a:srgbClr val="D2E2F2"/>
              </a:gs>
            </a:gsLst>
            <a:lin ang="948000"/>
          </a:gradFill>
          <a:ln>
            <a:solidFill>
              <a:srgbClr val="9FB8CD"/>
            </a:solidFill>
            <a:round/>
          </a:ln>
          <a:effectLst>
            <a:outerShdw blurRad="38160" dist="25560" dir="5400000" rotWithShape="0">
              <a:srgbClr val="000000">
                <a:alpha val="40000"/>
              </a:srgbClr>
            </a:outerShdw>
          </a:effectLst>
        </p:spPr>
        <p:style>
          <a:lnRef idx="1">
            <a:schemeClr val="accent2"/>
          </a:lnRef>
          <a:fillRef idx="2">
            <a:schemeClr val="accent2"/>
          </a:fillRef>
          <a:effectRef idx="1">
            <a:schemeClr val="accent2"/>
          </a:effectRef>
          <a:fontRef idx="minor"/>
        </p:style>
        <p:txBody>
          <a:bodyPr lIns="0" tIns="45000" rIns="72000" bIns="45000" anchor="ctr">
            <a:noAutofit/>
          </a:bodyPr>
          <a:lstStyle/>
          <a:p>
            <a:pPr>
              <a:lnSpc>
                <a:spcPct val="100000"/>
              </a:lnSpc>
              <a:spcBef>
                <a:spcPts val="601"/>
              </a:spcBef>
            </a:pPr>
            <a:r>
              <a:rPr lang="ru-RU" sz="1200" b="1" strike="noStrike" spc="-1">
                <a:solidFill>
                  <a:srgbClr val="FF0000"/>
                </a:solidFill>
                <a:latin typeface="Gill Sans MT"/>
              </a:rPr>
              <a:t>  нет</a:t>
            </a:r>
            <a:endParaRPr lang="ru-RU" sz="1200" b="0" strike="noStrike" spc="-1">
              <a:solidFill>
                <a:srgbClr val="000000"/>
              </a:solidFill>
              <a:latin typeface="Arial"/>
            </a:endParaRPr>
          </a:p>
        </p:txBody>
      </p:sp>
      <p:sp>
        <p:nvSpPr>
          <p:cNvPr id="643" name="Text Box 63"/>
          <p:cNvSpPr/>
          <p:nvPr/>
        </p:nvSpPr>
        <p:spPr>
          <a:xfrm>
            <a:off x="1428840" y="3181320"/>
            <a:ext cx="1288800" cy="501120"/>
          </a:xfrm>
          <a:prstGeom prst="roundRect">
            <a:avLst>
              <a:gd name="adj" fmla="val 16667"/>
            </a:avLst>
          </a:prstGeom>
          <a:solidFill>
            <a:schemeClr val="tx2">
              <a:lumMod val="90000"/>
            </a:schemeClr>
          </a:solidFill>
          <a:ln>
            <a:solidFill>
              <a:srgbClr val="B88472"/>
            </a:solidFill>
            <a:round/>
          </a:ln>
          <a:effectLst>
            <a:outerShdw blurRad="38160" dist="25560" dir="5400000" rotWithShape="0">
              <a:srgbClr val="000000">
                <a:alpha val="40000"/>
              </a:srgbClr>
            </a:outerShdw>
          </a:effectLst>
        </p:spPr>
        <p:style>
          <a:lnRef idx="1">
            <a:schemeClr val="accent5"/>
          </a:lnRef>
          <a:fillRef idx="2">
            <a:schemeClr val="accent5"/>
          </a:fillRef>
          <a:effectRef idx="1">
            <a:schemeClr val="accent5"/>
          </a:effectRef>
          <a:fontRef idx="minor"/>
        </p:style>
        <p:txBody>
          <a:bodyPr lIns="90000" tIns="45000" rIns="90000" bIns="45000" anchor="ctr">
            <a:noAutofit/>
          </a:bodyPr>
          <a:lstStyle/>
          <a:p>
            <a:pPr algn="just">
              <a:lnSpc>
                <a:spcPct val="100000"/>
              </a:lnSpc>
            </a:pPr>
            <a:r>
              <a:rPr lang="ru-RU" sz="1100" b="1" strike="noStrike" spc="-1">
                <a:solidFill>
                  <a:srgbClr val="FFFFFF"/>
                </a:solidFill>
                <a:latin typeface="Gill Sans MT"/>
              </a:rPr>
              <a:t>Маточная беременность </a:t>
            </a:r>
            <a:endParaRPr lang="ru-RU" sz="1100" b="0" strike="noStrike" spc="-1">
              <a:solidFill>
                <a:srgbClr val="000000"/>
              </a:solidFill>
              <a:latin typeface="Arial"/>
            </a:endParaRPr>
          </a:p>
        </p:txBody>
      </p:sp>
      <p:sp>
        <p:nvSpPr>
          <p:cNvPr id="644" name="Line 36"/>
          <p:cNvSpPr/>
          <p:nvPr/>
        </p:nvSpPr>
        <p:spPr>
          <a:xfrm flipH="1">
            <a:off x="7932600" y="2971800"/>
            <a:ext cx="1440" cy="1440"/>
          </a:xfrm>
          <a:prstGeom prst="line">
            <a:avLst/>
          </a:prstGeom>
          <a:ln w="9525">
            <a:solidFill>
              <a:srgbClr val="000000"/>
            </a:solidFill>
            <a:round/>
          </a:ln>
        </p:spPr>
        <p:style>
          <a:lnRef idx="0">
            <a:scrgbClr r="0" g="0" b="0"/>
          </a:lnRef>
          <a:fillRef idx="0">
            <a:scrgbClr r="0" g="0" b="0"/>
          </a:fillRef>
          <a:effectRef idx="0">
            <a:scrgbClr r="0" g="0" b="0"/>
          </a:effectRef>
          <a:fontRef idx="minor"/>
        </p:style>
        <p:txBody>
          <a:bodyPr lIns="90000" tIns="-43560" rIns="90000" bIns="-43560" anchor="t">
            <a:noAutofit/>
          </a:bodyPr>
          <a:lstStyle/>
          <a:p>
            <a:endParaRPr lang="ru-RU" sz="1800" b="0" strike="noStrike" spc="-1">
              <a:solidFill>
                <a:srgbClr val="FFFFFF"/>
              </a:solidFill>
              <a:latin typeface="Gill Sans MT"/>
            </a:endParaRPr>
          </a:p>
        </p:txBody>
      </p:sp>
      <p:cxnSp>
        <p:nvCxnSpPr>
          <p:cNvPr id="645" name="Прямая со стрелкой 84"/>
          <p:cNvCxnSpPr/>
          <p:nvPr/>
        </p:nvCxnSpPr>
        <p:spPr>
          <a:xfrm>
            <a:off x="5796000" y="476640"/>
            <a:ext cx="1008360" cy="216360"/>
          </a:xfrm>
          <a:prstGeom prst="straightConnector1">
            <a:avLst/>
          </a:prstGeom>
          <a:ln w="9525">
            <a:solidFill>
              <a:srgbClr val="000000"/>
            </a:solidFill>
            <a:round/>
            <a:tailEnd type="triangle" w="med" len="med"/>
          </a:ln>
        </p:spPr>
      </p:cxnSp>
      <p:cxnSp>
        <p:nvCxnSpPr>
          <p:cNvPr id="646" name="Прямая со стрелкой 98"/>
          <p:cNvCxnSpPr/>
          <p:nvPr/>
        </p:nvCxnSpPr>
        <p:spPr>
          <a:xfrm flipH="1">
            <a:off x="2131920" y="3630600"/>
            <a:ext cx="908280" cy="320760"/>
          </a:xfrm>
          <a:prstGeom prst="straightConnector1">
            <a:avLst/>
          </a:prstGeom>
          <a:ln w="9525">
            <a:solidFill>
              <a:srgbClr val="000000"/>
            </a:solidFill>
            <a:round/>
            <a:tailEnd type="triangle" w="med" len="med"/>
          </a:ln>
        </p:spPr>
      </p:cxnSp>
      <p:cxnSp>
        <p:nvCxnSpPr>
          <p:cNvPr id="647" name="Прямая со стрелкой 101"/>
          <p:cNvCxnSpPr>
            <a:stCxn id="640" idx="2"/>
            <a:endCxn id="641" idx="0"/>
          </p:cNvCxnSpPr>
          <p:nvPr/>
        </p:nvCxnSpPr>
        <p:spPr>
          <a:xfrm flipH="1">
            <a:off x="672840" y="1936440"/>
            <a:ext cx="756000" cy="303840"/>
          </a:xfrm>
          <a:prstGeom prst="straightConnector1">
            <a:avLst/>
          </a:prstGeom>
          <a:ln w="9525">
            <a:solidFill>
              <a:srgbClr val="000000"/>
            </a:solidFill>
            <a:round/>
            <a:tailEnd type="triangle" w="med" len="med"/>
          </a:ln>
        </p:spPr>
      </p:cxnSp>
      <p:cxnSp>
        <p:nvCxnSpPr>
          <p:cNvPr id="648" name="Прямая со стрелкой 109"/>
          <p:cNvCxnSpPr>
            <a:stCxn id="640" idx="2"/>
            <a:endCxn id="642" idx="0"/>
          </p:cNvCxnSpPr>
          <p:nvPr/>
        </p:nvCxnSpPr>
        <p:spPr>
          <a:xfrm>
            <a:off x="1428480" y="1936440"/>
            <a:ext cx="759960" cy="272160"/>
          </a:xfrm>
          <a:prstGeom prst="straightConnector1">
            <a:avLst/>
          </a:prstGeom>
          <a:ln w="9525">
            <a:solidFill>
              <a:srgbClr val="000000"/>
            </a:solidFill>
            <a:round/>
            <a:tailEnd type="triangle" w="med" len="med"/>
          </a:ln>
        </p:spPr>
      </p:cxnSp>
      <p:cxnSp>
        <p:nvCxnSpPr>
          <p:cNvPr id="649" name="Прямая со стрелкой 112"/>
          <p:cNvCxnSpPr>
            <a:endCxn id="650" idx="1"/>
          </p:cNvCxnSpPr>
          <p:nvPr/>
        </p:nvCxnSpPr>
        <p:spPr>
          <a:xfrm rot="16200000" flipH="1">
            <a:off x="-765000" y="5138280"/>
            <a:ext cx="2067120" cy="263880"/>
          </a:xfrm>
          <a:prstGeom prst="bentConnector3">
            <a:avLst>
              <a:gd name="adj1" fmla="val 0"/>
            </a:avLst>
          </a:prstGeom>
          <a:ln w="9525">
            <a:solidFill>
              <a:srgbClr val="000000"/>
            </a:solidFill>
            <a:round/>
            <a:tailEnd type="triangle" w="med" len="med"/>
          </a:ln>
        </p:spPr>
      </p:cxnSp>
      <p:cxnSp>
        <p:nvCxnSpPr>
          <p:cNvPr id="651" name="Прямая со стрелкой 118"/>
          <p:cNvCxnSpPr>
            <a:endCxn id="652" idx="0"/>
          </p:cNvCxnSpPr>
          <p:nvPr/>
        </p:nvCxnSpPr>
        <p:spPr>
          <a:xfrm>
            <a:off x="7410240" y="1982520"/>
            <a:ext cx="461520" cy="202320"/>
          </a:xfrm>
          <a:prstGeom prst="straightConnector1">
            <a:avLst/>
          </a:prstGeom>
          <a:ln w="9525">
            <a:solidFill>
              <a:srgbClr val="000000"/>
            </a:solidFill>
            <a:round/>
            <a:tailEnd type="triangle" w="med" len="med"/>
          </a:ln>
        </p:spPr>
      </p:cxnSp>
      <p:sp>
        <p:nvSpPr>
          <p:cNvPr id="653" name="Text Box 76"/>
          <p:cNvSpPr/>
          <p:nvPr/>
        </p:nvSpPr>
        <p:spPr>
          <a:xfrm>
            <a:off x="3636000" y="404640"/>
            <a:ext cx="2171520" cy="571320"/>
          </a:xfrm>
          <a:prstGeom prst="roundRect">
            <a:avLst>
              <a:gd name="adj" fmla="val 16667"/>
            </a:avLst>
          </a:prstGeom>
          <a:gradFill rotWithShape="0">
            <a:gsLst>
              <a:gs pos="0">
                <a:srgbClr val="D9CDC9"/>
              </a:gs>
              <a:gs pos="50000">
                <a:srgbClr val="CBB7B1"/>
              </a:gs>
              <a:gs pos="100000">
                <a:srgbClr val="D9CDC9"/>
              </a:gs>
            </a:gsLst>
            <a:lin ang="948000"/>
          </a:gradFill>
          <a:ln>
            <a:solidFill>
              <a:srgbClr val="8E736A"/>
            </a:solidFill>
            <a:round/>
          </a:ln>
          <a:effectLst>
            <a:outerShdw blurRad="38160" dist="25560" dir="5400000" rotWithShape="0">
              <a:srgbClr val="000000">
                <a:alpha val="40000"/>
              </a:srgbClr>
            </a:outerShdw>
          </a:effectLst>
        </p:spPr>
        <p:style>
          <a:lnRef idx="1">
            <a:schemeClr val="accent6"/>
          </a:lnRef>
          <a:fillRef idx="2">
            <a:schemeClr val="accent6"/>
          </a:fillRef>
          <a:effectRef idx="1">
            <a:schemeClr val="accent6"/>
          </a:effectRef>
          <a:fontRef idx="minor"/>
        </p:style>
        <p:txBody>
          <a:bodyPr lIns="90000" tIns="45000" rIns="90000" bIns="45000" anchor="ctr">
            <a:noAutofit/>
          </a:bodyPr>
          <a:lstStyle/>
          <a:p>
            <a:pPr algn="ctr">
              <a:lnSpc>
                <a:spcPct val="100000"/>
              </a:lnSpc>
            </a:pPr>
            <a:r>
              <a:rPr lang="ru-RU" sz="1400" b="1" u="sng" strike="noStrike" spc="-1">
                <a:solidFill>
                  <a:srgbClr val="FF0000"/>
                </a:solidFill>
                <a:uFillTx/>
                <a:latin typeface="Gill Sans MT"/>
              </a:rPr>
              <a:t>Исключить беременность</a:t>
            </a:r>
            <a:endParaRPr lang="ru-RU" sz="1400" b="0" strike="noStrike" spc="-1">
              <a:solidFill>
                <a:srgbClr val="000000"/>
              </a:solidFill>
              <a:latin typeface="Arial"/>
            </a:endParaRPr>
          </a:p>
        </p:txBody>
      </p:sp>
      <p:cxnSp>
        <p:nvCxnSpPr>
          <p:cNvPr id="654" name="Прямая со стрелкой 66"/>
          <p:cNvCxnSpPr/>
          <p:nvPr/>
        </p:nvCxnSpPr>
        <p:spPr>
          <a:xfrm>
            <a:off x="1403280" y="880920"/>
            <a:ext cx="5040" cy="495720"/>
          </a:xfrm>
          <a:prstGeom prst="straightConnector1">
            <a:avLst/>
          </a:prstGeom>
          <a:ln w="9525">
            <a:solidFill>
              <a:srgbClr val="000000"/>
            </a:solidFill>
            <a:round/>
            <a:tailEnd type="triangle" w="med" len="med"/>
          </a:ln>
        </p:spPr>
      </p:cxnSp>
      <p:cxnSp>
        <p:nvCxnSpPr>
          <p:cNvPr id="655" name="Прямая со стрелкой 157"/>
          <p:cNvCxnSpPr>
            <a:endCxn id="656" idx="0"/>
          </p:cNvCxnSpPr>
          <p:nvPr/>
        </p:nvCxnSpPr>
        <p:spPr>
          <a:xfrm flipH="1">
            <a:off x="5702040" y="1958760"/>
            <a:ext cx="18000" cy="210240"/>
          </a:xfrm>
          <a:prstGeom prst="straightConnector1">
            <a:avLst/>
          </a:prstGeom>
          <a:ln w="9525">
            <a:solidFill>
              <a:srgbClr val="000000"/>
            </a:solidFill>
            <a:round/>
            <a:tailEnd type="triangle" w="med" len="med"/>
          </a:ln>
        </p:spPr>
      </p:cxnSp>
      <p:cxnSp>
        <p:nvCxnSpPr>
          <p:cNvPr id="657" name="Прямая со стрелкой 191"/>
          <p:cNvCxnSpPr/>
          <p:nvPr/>
        </p:nvCxnSpPr>
        <p:spPr>
          <a:xfrm>
            <a:off x="7922880" y="3298680"/>
            <a:ext cx="360" cy="308160"/>
          </a:xfrm>
          <a:prstGeom prst="straightConnector1">
            <a:avLst/>
          </a:prstGeom>
          <a:ln w="9525">
            <a:solidFill>
              <a:srgbClr val="000000"/>
            </a:solidFill>
            <a:round/>
            <a:tailEnd type="triangle" w="med" len="med"/>
          </a:ln>
        </p:spPr>
      </p:cxnSp>
      <p:sp>
        <p:nvSpPr>
          <p:cNvPr id="658" name="Text Box 49"/>
          <p:cNvSpPr/>
          <p:nvPr/>
        </p:nvSpPr>
        <p:spPr>
          <a:xfrm>
            <a:off x="5192640" y="3537000"/>
            <a:ext cx="1453680" cy="699840"/>
          </a:xfrm>
          <a:prstGeom prst="roundRect">
            <a:avLst>
              <a:gd name="adj" fmla="val 16667"/>
            </a:avLst>
          </a:prstGeom>
          <a:solidFill>
            <a:schemeClr val="accent2">
              <a:lumMod val="60000"/>
              <a:lumOff val="40000"/>
            </a:schemeClr>
          </a:solidFill>
          <a:ln>
            <a:solidFill>
              <a:srgbClr val="D2DA7A"/>
            </a:solidFill>
            <a:round/>
          </a:ln>
          <a:effectLst>
            <a:outerShdw blurRad="38160" dist="25560" dir="5400000" rotWithShape="0">
              <a:srgbClr val="000000">
                <a:alpha val="40000"/>
              </a:srgbClr>
            </a:outerShdw>
          </a:effectLst>
        </p:spPr>
        <p:style>
          <a:lnRef idx="1">
            <a:schemeClr val="accent3"/>
          </a:lnRef>
          <a:fillRef idx="2">
            <a:schemeClr val="accent3"/>
          </a:fillRef>
          <a:effectRef idx="1">
            <a:schemeClr val="accent3"/>
          </a:effectRef>
          <a:fontRef idx="minor"/>
        </p:style>
        <p:txBody>
          <a:bodyPr lIns="90000" tIns="45000" rIns="90000" bIns="45000" anchor="ctr">
            <a:noAutofit/>
          </a:bodyPr>
          <a:lstStyle/>
          <a:p>
            <a:pPr algn="ctr">
              <a:lnSpc>
                <a:spcPct val="100000"/>
              </a:lnSpc>
            </a:pPr>
            <a:r>
              <a:rPr lang="ru-RU" sz="1200" b="0" strike="noStrike" spc="-1">
                <a:solidFill>
                  <a:srgbClr val="002060"/>
                </a:solidFill>
                <a:latin typeface="Gill Sans MT"/>
              </a:rPr>
              <a:t>Гормональное исследование</a:t>
            </a:r>
            <a:endParaRPr lang="ru-RU" sz="1200" b="0" strike="noStrike" spc="-1">
              <a:solidFill>
                <a:srgbClr val="000000"/>
              </a:solidFill>
              <a:latin typeface="Arial"/>
            </a:endParaRPr>
          </a:p>
        </p:txBody>
      </p:sp>
      <p:sp>
        <p:nvSpPr>
          <p:cNvPr id="659" name="Text Box 61"/>
          <p:cNvSpPr/>
          <p:nvPr/>
        </p:nvSpPr>
        <p:spPr>
          <a:xfrm>
            <a:off x="7840800" y="5282640"/>
            <a:ext cx="1290240" cy="1012320"/>
          </a:xfrm>
          <a:prstGeom prst="roundRect">
            <a:avLst>
              <a:gd name="adj" fmla="val 16667"/>
            </a:avLst>
          </a:prstGeom>
          <a:solidFill>
            <a:srgbClr val="92D050"/>
          </a:solidFill>
          <a:ln>
            <a:solidFill>
              <a:srgbClr val="9FB8CD"/>
            </a:solidFill>
            <a:round/>
          </a:ln>
          <a:effectLst>
            <a:outerShdw blurRad="38160" dist="25560" dir="5400000" rotWithShape="0">
              <a:srgbClr val="000000">
                <a:alpha val="40000"/>
              </a:srgbClr>
            </a:outerShdw>
          </a:effectLst>
        </p:spPr>
        <p:style>
          <a:lnRef idx="1">
            <a:schemeClr val="accent2"/>
          </a:lnRef>
          <a:fillRef idx="2">
            <a:schemeClr val="accent2"/>
          </a:fillRef>
          <a:effectRef idx="1">
            <a:schemeClr val="accent2"/>
          </a:effectRef>
          <a:fontRef idx="minor"/>
        </p:style>
        <p:txBody>
          <a:bodyPr lIns="90000" tIns="45000" rIns="90000" bIns="45000" anchor="t">
            <a:noAutofit/>
          </a:bodyPr>
          <a:lstStyle/>
          <a:p>
            <a:pPr algn="ctr">
              <a:lnSpc>
                <a:spcPct val="100000"/>
              </a:lnSpc>
            </a:pPr>
            <a:r>
              <a:rPr lang="ru-RU" sz="1800" b="0" strike="noStrike" spc="-1">
                <a:solidFill>
                  <a:srgbClr val="FF0000"/>
                </a:solidFill>
                <a:latin typeface="Gill Sans MT"/>
              </a:rPr>
              <a:t>Тест толер. к глюкозе</a:t>
            </a:r>
            <a:endParaRPr lang="ru-RU" sz="1800" b="0" strike="noStrike" spc="-1">
              <a:solidFill>
                <a:srgbClr val="000000"/>
              </a:solidFill>
              <a:latin typeface="Arial"/>
            </a:endParaRPr>
          </a:p>
        </p:txBody>
      </p:sp>
      <p:cxnSp>
        <p:nvCxnSpPr>
          <p:cNvPr id="660" name="Прямая со стрелкой 198"/>
          <p:cNvCxnSpPr>
            <a:endCxn id="661" idx="0"/>
          </p:cNvCxnSpPr>
          <p:nvPr/>
        </p:nvCxnSpPr>
        <p:spPr>
          <a:xfrm flipH="1">
            <a:off x="3904920" y="1936440"/>
            <a:ext cx="343440" cy="203760"/>
          </a:xfrm>
          <a:prstGeom prst="straightConnector1">
            <a:avLst/>
          </a:prstGeom>
          <a:ln w="9525">
            <a:solidFill>
              <a:srgbClr val="000000"/>
            </a:solidFill>
            <a:round/>
            <a:tailEnd type="triangle" w="med" len="med"/>
          </a:ln>
        </p:spPr>
      </p:cxnSp>
      <p:cxnSp>
        <p:nvCxnSpPr>
          <p:cNvPr id="662" name="Прямая со стрелкой 199"/>
          <p:cNvCxnSpPr/>
          <p:nvPr/>
        </p:nvCxnSpPr>
        <p:spPr>
          <a:xfrm>
            <a:off x="126720" y="5521320"/>
            <a:ext cx="292680" cy="5040"/>
          </a:xfrm>
          <a:prstGeom prst="straightConnector1">
            <a:avLst/>
          </a:prstGeom>
          <a:ln w="9525">
            <a:solidFill>
              <a:srgbClr val="000000"/>
            </a:solidFill>
            <a:round/>
            <a:tailEnd type="triangle" w="med" len="med"/>
          </a:ln>
        </p:spPr>
      </p:cxnSp>
      <p:cxnSp>
        <p:nvCxnSpPr>
          <p:cNvPr id="663" name="Прямая со стрелкой 203"/>
          <p:cNvCxnSpPr/>
          <p:nvPr/>
        </p:nvCxnSpPr>
        <p:spPr>
          <a:xfrm flipV="1">
            <a:off x="5038560" y="3452760"/>
            <a:ext cx="360" cy="3110040"/>
          </a:xfrm>
          <a:prstGeom prst="straightConnector1">
            <a:avLst/>
          </a:prstGeom>
          <a:ln w="9525">
            <a:solidFill>
              <a:srgbClr val="000000"/>
            </a:solidFill>
            <a:round/>
            <a:tailEnd type="triangle" w="med" len="med"/>
          </a:ln>
        </p:spPr>
      </p:cxnSp>
      <p:cxnSp>
        <p:nvCxnSpPr>
          <p:cNvPr id="664" name="Прямая со стрелкой 243"/>
          <p:cNvCxnSpPr/>
          <p:nvPr/>
        </p:nvCxnSpPr>
        <p:spPr>
          <a:xfrm>
            <a:off x="2199960" y="2709720"/>
            <a:ext cx="360" cy="517680"/>
          </a:xfrm>
          <a:prstGeom prst="straightConnector1">
            <a:avLst/>
          </a:prstGeom>
          <a:ln w="9525">
            <a:solidFill>
              <a:srgbClr val="000000"/>
            </a:solidFill>
            <a:round/>
            <a:tailEnd type="triangle" w="med" len="med"/>
          </a:ln>
        </p:spPr>
      </p:cxnSp>
      <p:sp>
        <p:nvSpPr>
          <p:cNvPr id="665" name="Line 28"/>
          <p:cNvSpPr/>
          <p:nvPr/>
        </p:nvSpPr>
        <p:spPr>
          <a:xfrm>
            <a:off x="136440" y="4813200"/>
            <a:ext cx="263520" cy="19080"/>
          </a:xfrm>
          <a:prstGeom prst="line">
            <a:avLst/>
          </a:prstGeom>
          <a:ln w="9525">
            <a:solidFill>
              <a:srgbClr val="000000"/>
            </a:solidFill>
            <a:round/>
            <a:tailEnd type="triangle" w="med" len="med"/>
          </a:ln>
        </p:spPr>
        <p:style>
          <a:lnRef idx="0">
            <a:scrgbClr r="0" g="0" b="0"/>
          </a:lnRef>
          <a:fillRef idx="0">
            <a:scrgbClr r="0" g="0" b="0"/>
          </a:fillRef>
          <a:effectRef idx="0">
            <a:scrgbClr r="0" g="0" b="0"/>
          </a:effectRef>
          <a:fontRef idx="minor"/>
        </p:style>
        <p:txBody>
          <a:bodyPr lIns="90000" tIns="-25920" rIns="90000" bIns="-25920" anchor="t">
            <a:noAutofit/>
          </a:bodyPr>
          <a:lstStyle/>
          <a:p>
            <a:endParaRPr lang="ru-RU" sz="1800" b="0" strike="noStrike" spc="-1">
              <a:solidFill>
                <a:srgbClr val="FFFFFF"/>
              </a:solidFill>
              <a:latin typeface="Gill Sans MT"/>
            </a:endParaRPr>
          </a:p>
        </p:txBody>
      </p:sp>
      <p:sp>
        <p:nvSpPr>
          <p:cNvPr id="666" name="Скругленный прямоугольник 237"/>
          <p:cNvSpPr/>
          <p:nvPr/>
        </p:nvSpPr>
        <p:spPr>
          <a:xfrm>
            <a:off x="4255920" y="1133640"/>
            <a:ext cx="4874760" cy="844200"/>
          </a:xfrm>
          <a:prstGeom prst="roundRect">
            <a:avLst>
              <a:gd name="adj" fmla="val 16667"/>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ru-RU" sz="1800" b="0" strike="noStrike" spc="-1">
              <a:solidFill>
                <a:schemeClr val="lt1"/>
              </a:solidFill>
              <a:latin typeface="Gill Sans MT"/>
            </a:endParaRPr>
          </a:p>
        </p:txBody>
      </p:sp>
      <p:sp>
        <p:nvSpPr>
          <p:cNvPr id="667" name="Прямоугольник 241"/>
          <p:cNvSpPr/>
          <p:nvPr/>
        </p:nvSpPr>
        <p:spPr>
          <a:xfrm>
            <a:off x="4311720" y="1185840"/>
            <a:ext cx="4725720" cy="942120"/>
          </a:xfrm>
          <a:prstGeom prst="rect">
            <a:avLst/>
          </a:prstGeom>
          <a:solidFill>
            <a:schemeClr val="accent2">
              <a:lumMod val="40000"/>
              <a:lumOff val="6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3502080" algn="l"/>
                <a:tab pos="4037040" algn="l"/>
              </a:tabLst>
            </a:pPr>
            <a:r>
              <a:rPr lang="ru-RU" sz="1400" b="0" strike="noStrike" spc="-1">
                <a:solidFill>
                  <a:srgbClr val="000000"/>
                </a:solidFill>
                <a:latin typeface="Gill Sans MT"/>
              </a:rPr>
              <a:t>Анамнез (+семейный) – </a:t>
            </a:r>
            <a:r>
              <a:rPr lang="ru-RU" sz="1400" b="1" strike="noStrike" spc="-1">
                <a:solidFill>
                  <a:srgbClr val="FF0000"/>
                </a:solidFill>
                <a:latin typeface="Gill Sans MT"/>
              </a:rPr>
              <a:t>стресс</a:t>
            </a:r>
            <a:r>
              <a:rPr lang="ru-RU" sz="1400" b="0" strike="noStrike" spc="-1">
                <a:solidFill>
                  <a:srgbClr val="000000"/>
                </a:solidFill>
                <a:latin typeface="Gill Sans MT"/>
              </a:rPr>
              <a:t>, спорт, диета, заболевания, медикаменты </a:t>
            </a:r>
            <a:endParaRPr lang="ru-RU" sz="1400" b="0" strike="noStrike" spc="-1">
              <a:solidFill>
                <a:srgbClr val="000000"/>
              </a:solidFill>
              <a:latin typeface="Arial"/>
            </a:endParaRPr>
          </a:p>
          <a:p>
            <a:pPr>
              <a:lnSpc>
                <a:spcPct val="100000"/>
              </a:lnSpc>
              <a:tabLst>
                <a:tab pos="3502080" algn="l"/>
                <a:tab pos="4037040" algn="l"/>
              </a:tabLst>
            </a:pPr>
            <a:r>
              <a:rPr lang="ru-RU" sz="1400" b="0" strike="noStrike" spc="-1">
                <a:solidFill>
                  <a:srgbClr val="000000"/>
                </a:solidFill>
                <a:latin typeface="Gill Sans MT"/>
              </a:rPr>
              <a:t>Общий осмотр – рост, вес, стигмы, витилиго, гирсутизм, стрии</a:t>
            </a:r>
            <a:endParaRPr lang="ru-RU" sz="1400" b="0" strike="noStrike" spc="-1">
              <a:solidFill>
                <a:srgbClr val="000000"/>
              </a:solidFill>
              <a:latin typeface="Arial"/>
            </a:endParaRPr>
          </a:p>
        </p:txBody>
      </p:sp>
      <p:sp>
        <p:nvSpPr>
          <p:cNvPr id="668" name="Стрелка вниз 117"/>
          <p:cNvSpPr/>
          <p:nvPr/>
        </p:nvSpPr>
        <p:spPr>
          <a:xfrm>
            <a:off x="7236360" y="836640"/>
            <a:ext cx="356760" cy="340920"/>
          </a:xfrm>
          <a:prstGeom prst="downArrow">
            <a:avLst>
              <a:gd name="adj1" fmla="val 50000"/>
              <a:gd name="adj2" fmla="val 50000"/>
            </a:avLst>
          </a:prstGeom>
          <a:solidFill>
            <a:schemeClr val="accent2">
              <a:lumMod val="60000"/>
              <a:lumOff val="40000"/>
            </a:schemeClr>
          </a:solidFill>
          <a:ln>
            <a:solidFill>
              <a:srgbClr val="9FB8CD">
                <a:lumMod val="60000"/>
                <a:lumOff val="40000"/>
              </a:srgbClr>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ru-RU" sz="1800" b="0" strike="noStrike" spc="-1">
              <a:solidFill>
                <a:schemeClr val="accent6"/>
              </a:solidFill>
              <a:latin typeface="Gill Sans MT"/>
            </a:endParaRPr>
          </a:p>
        </p:txBody>
      </p:sp>
      <p:sp>
        <p:nvSpPr>
          <p:cNvPr id="669" name="Стрелка вниз 119"/>
          <p:cNvSpPr/>
          <p:nvPr/>
        </p:nvSpPr>
        <p:spPr>
          <a:xfrm>
            <a:off x="4086360" y="2695680"/>
            <a:ext cx="356760" cy="326520"/>
          </a:xfrm>
          <a:prstGeom prst="downArrow">
            <a:avLst>
              <a:gd name="adj1" fmla="val 50000"/>
              <a:gd name="adj2" fmla="val 50000"/>
            </a:avLst>
          </a:prstGeom>
          <a:solidFill>
            <a:schemeClr val="accent2">
              <a:lumMod val="60000"/>
              <a:lumOff val="40000"/>
            </a:schemeClr>
          </a:solidFill>
          <a:ln>
            <a:solidFill>
              <a:srgbClr val="9FB8CD">
                <a:lumMod val="60000"/>
                <a:lumOff val="40000"/>
              </a:srgbClr>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ru-RU" sz="1800" b="0" strike="noStrike" spc="-1">
              <a:solidFill>
                <a:schemeClr val="accent6"/>
              </a:solidFill>
              <a:latin typeface="Gill Sans MT"/>
            </a:endParaRPr>
          </a:p>
        </p:txBody>
      </p:sp>
      <p:sp>
        <p:nvSpPr>
          <p:cNvPr id="670" name="Стрелка вниз 6"/>
          <p:cNvSpPr/>
          <p:nvPr/>
        </p:nvSpPr>
        <p:spPr>
          <a:xfrm>
            <a:off x="7566120" y="2735280"/>
            <a:ext cx="356760" cy="364680"/>
          </a:xfrm>
          <a:prstGeom prst="downArrow">
            <a:avLst>
              <a:gd name="adj1" fmla="val 50000"/>
              <a:gd name="adj2" fmla="val 50000"/>
            </a:avLst>
          </a:prstGeom>
          <a:solidFill>
            <a:schemeClr val="accent2">
              <a:lumMod val="60000"/>
              <a:lumOff val="40000"/>
            </a:schemeClr>
          </a:solidFill>
          <a:ln>
            <a:solidFill>
              <a:srgbClr val="9FB8CD">
                <a:lumMod val="60000"/>
                <a:lumOff val="40000"/>
              </a:srgbClr>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ru-RU" sz="1800" b="0" strike="noStrike" spc="-1">
              <a:solidFill>
                <a:schemeClr val="accent6"/>
              </a:solidFill>
              <a:latin typeface="Gill Sans MT"/>
            </a:endParaRPr>
          </a:p>
        </p:txBody>
      </p:sp>
      <p:sp>
        <p:nvSpPr>
          <p:cNvPr id="671" name="Line 18"/>
          <p:cNvSpPr/>
          <p:nvPr/>
        </p:nvSpPr>
        <p:spPr>
          <a:xfrm flipH="1" flipV="1">
            <a:off x="723600" y="6505560"/>
            <a:ext cx="4311720" cy="56880"/>
          </a:xfrm>
          <a:prstGeom prst="line">
            <a:avLst/>
          </a:prstGeom>
          <a:ln w="9525">
            <a:solidFill>
              <a:srgbClr val="000000"/>
            </a:solidFill>
            <a:round/>
          </a:ln>
        </p:spPr>
        <p:style>
          <a:lnRef idx="0">
            <a:scrgbClr r="0" g="0" b="0"/>
          </a:lnRef>
          <a:fillRef idx="0">
            <a:scrgbClr r="0" g="0" b="0"/>
          </a:fillRef>
          <a:effectRef idx="0">
            <a:scrgbClr r="0" g="0" b="0"/>
          </a:effectRef>
          <a:fontRef idx="minor"/>
        </p:style>
        <p:txBody>
          <a:bodyPr lIns="90000" tIns="11880" rIns="90000" bIns="11880" anchor="t">
            <a:noAutofit/>
          </a:bodyPr>
          <a:lstStyle/>
          <a:p>
            <a:endParaRPr lang="ru-RU" sz="1800" b="0" strike="noStrike" spc="-1">
              <a:solidFill>
                <a:srgbClr val="FFFFFF"/>
              </a:solidFill>
              <a:latin typeface="Gill Sans MT"/>
            </a:endParaRPr>
          </a:p>
        </p:txBody>
      </p:sp>
      <p:sp>
        <p:nvSpPr>
          <p:cNvPr id="672" name="Text Box 63"/>
          <p:cNvSpPr/>
          <p:nvPr/>
        </p:nvSpPr>
        <p:spPr>
          <a:xfrm>
            <a:off x="44280" y="3198960"/>
            <a:ext cx="1288800" cy="501120"/>
          </a:xfrm>
          <a:prstGeom prst="roundRect">
            <a:avLst>
              <a:gd name="adj" fmla="val 16667"/>
            </a:avLst>
          </a:prstGeom>
          <a:solidFill>
            <a:schemeClr val="tx2">
              <a:lumMod val="90000"/>
            </a:schemeClr>
          </a:solidFill>
          <a:ln>
            <a:solidFill>
              <a:srgbClr val="B88472"/>
            </a:solidFill>
            <a:round/>
          </a:ln>
          <a:effectLst>
            <a:outerShdw blurRad="38160" dist="25560" dir="5400000" rotWithShape="0">
              <a:srgbClr val="000000">
                <a:alpha val="40000"/>
              </a:srgbClr>
            </a:outerShdw>
          </a:effectLst>
        </p:spPr>
        <p:style>
          <a:lnRef idx="1">
            <a:schemeClr val="accent5"/>
          </a:lnRef>
          <a:fillRef idx="2">
            <a:schemeClr val="accent5"/>
          </a:fillRef>
          <a:effectRef idx="1">
            <a:schemeClr val="accent5"/>
          </a:effectRef>
          <a:fontRef idx="minor"/>
        </p:style>
        <p:txBody>
          <a:bodyPr lIns="90000" tIns="45000" rIns="90000" bIns="45000" anchor="ctr">
            <a:noAutofit/>
          </a:bodyPr>
          <a:lstStyle/>
          <a:p>
            <a:pPr algn="just">
              <a:lnSpc>
                <a:spcPct val="100000"/>
              </a:lnSpc>
            </a:pPr>
            <a:r>
              <a:rPr lang="ru-RU" sz="1100" b="1" strike="noStrike" spc="-1">
                <a:solidFill>
                  <a:srgbClr val="FFFFFF"/>
                </a:solidFill>
                <a:latin typeface="Gill Sans MT"/>
              </a:rPr>
              <a:t>Внематочная беременность </a:t>
            </a:r>
            <a:endParaRPr lang="ru-RU" sz="1100" b="0" strike="noStrike" spc="-1">
              <a:solidFill>
                <a:srgbClr val="000000"/>
              </a:solidFill>
              <a:latin typeface="Arial"/>
            </a:endParaRPr>
          </a:p>
        </p:txBody>
      </p:sp>
      <p:cxnSp>
        <p:nvCxnSpPr>
          <p:cNvPr id="673" name="Прямая со стрелкой 92"/>
          <p:cNvCxnSpPr>
            <a:stCxn id="641" idx="2"/>
            <a:endCxn id="672" idx="0"/>
          </p:cNvCxnSpPr>
          <p:nvPr/>
        </p:nvCxnSpPr>
        <p:spPr>
          <a:xfrm>
            <a:off x="672840" y="2725200"/>
            <a:ext cx="16200" cy="474120"/>
          </a:xfrm>
          <a:prstGeom prst="straightConnector1">
            <a:avLst/>
          </a:prstGeom>
          <a:ln w="9525">
            <a:solidFill>
              <a:srgbClr val="000000"/>
            </a:solidFill>
            <a:round/>
            <a:tailEnd type="triangle" w="med" len="med"/>
          </a:ln>
        </p:spPr>
      </p:cxnSp>
      <p:cxnSp>
        <p:nvCxnSpPr>
          <p:cNvPr id="674" name="Прямая со стрелкой 94"/>
          <p:cNvCxnSpPr/>
          <p:nvPr/>
        </p:nvCxnSpPr>
        <p:spPr>
          <a:xfrm flipH="1">
            <a:off x="2411640" y="548640"/>
            <a:ext cx="1077120" cy="244800"/>
          </a:xfrm>
          <a:prstGeom prst="straightConnector1">
            <a:avLst/>
          </a:prstGeom>
          <a:ln w="9525">
            <a:solidFill>
              <a:srgbClr val="000000"/>
            </a:solidFill>
            <a:round/>
            <a:tailEnd type="triangle" w="med" len="med"/>
          </a:ln>
        </p:spPr>
      </p:cxnSp>
      <p:sp>
        <p:nvSpPr>
          <p:cNvPr id="675" name="Text Box 76"/>
          <p:cNvSpPr/>
          <p:nvPr/>
        </p:nvSpPr>
        <p:spPr>
          <a:xfrm>
            <a:off x="3921120" y="3036960"/>
            <a:ext cx="4196880" cy="394920"/>
          </a:xfrm>
          <a:prstGeom prst="roundRect">
            <a:avLst>
              <a:gd name="adj" fmla="val 16667"/>
            </a:avLst>
          </a:prstGeom>
          <a:gradFill rotWithShape="0">
            <a:gsLst>
              <a:gs pos="0">
                <a:srgbClr val="D9CDC9"/>
              </a:gs>
              <a:gs pos="50000">
                <a:srgbClr val="CBB7B1"/>
              </a:gs>
              <a:gs pos="100000">
                <a:srgbClr val="D9CDC9"/>
              </a:gs>
            </a:gsLst>
            <a:lin ang="948000"/>
          </a:gradFill>
          <a:ln>
            <a:solidFill>
              <a:srgbClr val="8E736A"/>
            </a:solidFill>
            <a:round/>
          </a:ln>
          <a:effectLst>
            <a:outerShdw blurRad="38160" dist="25560" dir="5400000" rotWithShape="0">
              <a:srgbClr val="000000">
                <a:alpha val="40000"/>
              </a:srgbClr>
            </a:outerShdw>
          </a:effectLst>
        </p:spPr>
        <p:style>
          <a:lnRef idx="1">
            <a:schemeClr val="accent6"/>
          </a:lnRef>
          <a:fillRef idx="2">
            <a:schemeClr val="accent6"/>
          </a:fillRef>
          <a:effectRef idx="1">
            <a:schemeClr val="accent6"/>
          </a:effectRef>
          <a:fontRef idx="minor"/>
        </p:style>
        <p:txBody>
          <a:bodyPr lIns="90000" tIns="45000" rIns="90000" bIns="45000" anchor="ctr">
            <a:noAutofit/>
          </a:bodyPr>
          <a:lstStyle/>
          <a:p>
            <a:pPr>
              <a:lnSpc>
                <a:spcPct val="100000"/>
              </a:lnSpc>
              <a:tabLst>
                <a:tab pos="982800" algn="l"/>
              </a:tabLst>
            </a:pPr>
            <a:r>
              <a:rPr lang="ru-RU" sz="1400" b="0" strike="noStrike" spc="-1">
                <a:solidFill>
                  <a:srgbClr val="111115"/>
                </a:solidFill>
                <a:latin typeface="Times New Roman"/>
              </a:rPr>
              <a:t>Клинико-лабораторное исследование</a:t>
            </a:r>
            <a:endParaRPr lang="ru-RU" sz="1400" b="0" strike="noStrike" spc="-1">
              <a:solidFill>
                <a:srgbClr val="000000"/>
              </a:solidFill>
              <a:latin typeface="Arial"/>
            </a:endParaRPr>
          </a:p>
        </p:txBody>
      </p:sp>
      <p:sp>
        <p:nvSpPr>
          <p:cNvPr id="661" name="Text Box 106"/>
          <p:cNvSpPr/>
          <p:nvPr/>
        </p:nvSpPr>
        <p:spPr>
          <a:xfrm>
            <a:off x="3238560" y="2139840"/>
            <a:ext cx="1333080" cy="541080"/>
          </a:xfrm>
          <a:prstGeom prst="roundRect">
            <a:avLst>
              <a:gd name="adj" fmla="val 16667"/>
            </a:avLst>
          </a:prstGeom>
          <a:gradFill rotWithShape="0">
            <a:gsLst>
              <a:gs pos="0">
                <a:srgbClr val="D9CDC9"/>
              </a:gs>
              <a:gs pos="50000">
                <a:srgbClr val="CBB7B1"/>
              </a:gs>
              <a:gs pos="100000">
                <a:srgbClr val="D9CDC9"/>
              </a:gs>
            </a:gsLst>
            <a:lin ang="948000"/>
          </a:gradFill>
          <a:ln>
            <a:solidFill>
              <a:srgbClr val="8E736A"/>
            </a:solidFill>
            <a:round/>
          </a:ln>
          <a:effectLst>
            <a:outerShdw blurRad="38160" dist="25560" dir="5400000" rotWithShape="0">
              <a:srgbClr val="000000">
                <a:alpha val="40000"/>
              </a:srgbClr>
            </a:outerShdw>
          </a:effectLst>
        </p:spPr>
        <p:style>
          <a:lnRef idx="1">
            <a:schemeClr val="accent6"/>
          </a:lnRef>
          <a:fillRef idx="2">
            <a:schemeClr val="accent6"/>
          </a:fillRef>
          <a:effectRef idx="1">
            <a:schemeClr val="accent6"/>
          </a:effectRef>
          <a:fontRef idx="minor"/>
        </p:style>
        <p:txBody>
          <a:bodyPr lIns="90000" tIns="45000" rIns="90000" bIns="45000" anchor="ctr">
            <a:noAutofit/>
          </a:bodyPr>
          <a:lstStyle/>
          <a:p>
            <a:pPr algn="ctr">
              <a:lnSpc>
                <a:spcPct val="100000"/>
              </a:lnSpc>
            </a:pPr>
            <a:r>
              <a:rPr lang="ru-RU" sz="1400" b="1" strike="noStrike" spc="-1">
                <a:solidFill>
                  <a:srgbClr val="FF0000"/>
                </a:solidFill>
                <a:latin typeface="Gill Sans MT"/>
              </a:rPr>
              <a:t>ИМТ &lt; 17,5 (-2</a:t>
            </a:r>
            <a:r>
              <a:rPr lang="en-US" sz="1400" b="1" strike="noStrike" spc="-1">
                <a:solidFill>
                  <a:srgbClr val="FF0000"/>
                </a:solidFill>
                <a:latin typeface="Gill Sans MT"/>
              </a:rPr>
              <a:t>,0 SDS</a:t>
            </a:r>
            <a:r>
              <a:rPr lang="ru-RU" sz="1400" b="1" strike="noStrike" spc="-1">
                <a:solidFill>
                  <a:srgbClr val="FF0000"/>
                </a:solidFill>
                <a:latin typeface="Gill Sans MT"/>
              </a:rPr>
              <a:t>)</a:t>
            </a:r>
            <a:endParaRPr lang="ru-RU" sz="1400" b="0" strike="noStrike" spc="-1">
              <a:solidFill>
                <a:srgbClr val="000000"/>
              </a:solidFill>
              <a:latin typeface="Arial"/>
            </a:endParaRPr>
          </a:p>
        </p:txBody>
      </p:sp>
      <p:sp>
        <p:nvSpPr>
          <p:cNvPr id="676" name="Text Box 103"/>
          <p:cNvSpPr/>
          <p:nvPr/>
        </p:nvSpPr>
        <p:spPr>
          <a:xfrm>
            <a:off x="2844720" y="3497400"/>
            <a:ext cx="2014200" cy="1136160"/>
          </a:xfrm>
          <a:prstGeom prst="roundRect">
            <a:avLst>
              <a:gd name="adj" fmla="val 16667"/>
            </a:avLst>
          </a:prstGeom>
          <a:gradFill rotWithShape="0">
            <a:gsLst>
              <a:gs pos="0">
                <a:srgbClr val="EBCEC6"/>
              </a:gs>
              <a:gs pos="50000">
                <a:srgbClr val="E6B7AB"/>
              </a:gs>
              <a:gs pos="100000">
                <a:srgbClr val="EBCEC6"/>
              </a:gs>
            </a:gsLst>
            <a:lin ang="948000"/>
          </a:gradFill>
          <a:ln>
            <a:solidFill>
              <a:srgbClr val="000000">
                <a:lumMod val="50000"/>
              </a:srgbClr>
            </a:solidFill>
            <a:round/>
          </a:ln>
          <a:effectLst>
            <a:outerShdw blurRad="38160" dist="25560" dir="5400000" rotWithShape="0">
              <a:srgbClr val="000000">
                <a:alpha val="40000"/>
              </a:srgbClr>
            </a:outerShdw>
          </a:effectLst>
        </p:spPr>
        <p:style>
          <a:lnRef idx="1">
            <a:schemeClr val="accent5"/>
          </a:lnRef>
          <a:fillRef idx="2">
            <a:schemeClr val="accent5"/>
          </a:fillRef>
          <a:effectRef idx="1">
            <a:schemeClr val="accent5"/>
          </a:effectRef>
          <a:fontRef idx="minor"/>
        </p:style>
        <p:txBody>
          <a:bodyPr lIns="90000" tIns="45000" rIns="90000" bIns="45000" anchor="ctr">
            <a:noAutofit/>
          </a:bodyPr>
          <a:lstStyle/>
          <a:p>
            <a:pPr algn="ctr">
              <a:lnSpc>
                <a:spcPct val="100000"/>
              </a:lnSpc>
            </a:pPr>
            <a:r>
              <a:rPr lang="ru-RU" sz="1400" b="0" strike="noStrike" spc="-1">
                <a:solidFill>
                  <a:srgbClr val="002952"/>
                </a:solidFill>
                <a:latin typeface="Gill Sans MT"/>
              </a:rPr>
              <a:t>выявление признаков расстройств пищевого поведения</a:t>
            </a:r>
            <a:endParaRPr lang="ru-RU" sz="1400" b="0" strike="noStrike" spc="-1">
              <a:solidFill>
                <a:srgbClr val="000000"/>
              </a:solidFill>
              <a:latin typeface="Arial"/>
            </a:endParaRPr>
          </a:p>
        </p:txBody>
      </p:sp>
      <p:sp>
        <p:nvSpPr>
          <p:cNvPr id="677" name="Text Box 102"/>
          <p:cNvSpPr/>
          <p:nvPr/>
        </p:nvSpPr>
        <p:spPr>
          <a:xfrm>
            <a:off x="450720" y="3960720"/>
            <a:ext cx="2285640" cy="428400"/>
          </a:xfrm>
          <a:prstGeom prst="roundRect">
            <a:avLst>
              <a:gd name="adj" fmla="val 16667"/>
            </a:avLst>
          </a:prstGeom>
          <a:gradFill rotWithShape="0">
            <a:gsLst>
              <a:gs pos="0">
                <a:srgbClr val="EBCEC6"/>
              </a:gs>
              <a:gs pos="50000">
                <a:srgbClr val="E6B7AB"/>
              </a:gs>
              <a:gs pos="100000">
                <a:srgbClr val="EBCEC6"/>
              </a:gs>
            </a:gsLst>
            <a:lin ang="948000"/>
          </a:gradFill>
          <a:ln>
            <a:solidFill>
              <a:srgbClr val="000000">
                <a:lumMod val="50000"/>
              </a:srgbClr>
            </a:solidFill>
            <a:round/>
          </a:ln>
          <a:effectLst>
            <a:outerShdw blurRad="38160" dist="25560" dir="5400000" rotWithShape="0">
              <a:srgbClr val="000000">
                <a:alpha val="40000"/>
              </a:srgbClr>
            </a:outerShdw>
          </a:effectLst>
        </p:spPr>
        <p:style>
          <a:lnRef idx="1">
            <a:schemeClr val="accent5"/>
          </a:lnRef>
          <a:fillRef idx="2">
            <a:schemeClr val="accent5"/>
          </a:fillRef>
          <a:effectRef idx="1">
            <a:schemeClr val="accent5"/>
          </a:effectRef>
          <a:fontRef idx="minor"/>
        </p:style>
        <p:txBody>
          <a:bodyPr lIns="90000" tIns="45000" rIns="90000" bIns="45000" anchor="ctr">
            <a:noAutofit/>
          </a:bodyPr>
          <a:lstStyle/>
          <a:p>
            <a:pPr algn="ctr">
              <a:lnSpc>
                <a:spcPct val="100000"/>
              </a:lnSpc>
            </a:pPr>
            <a:r>
              <a:rPr lang="ru-RU" sz="1400" b="0" strike="noStrike" spc="-1">
                <a:solidFill>
                  <a:srgbClr val="002952"/>
                </a:solidFill>
                <a:latin typeface="Gill Sans MT"/>
              </a:rPr>
              <a:t>Консультация психиатра</a:t>
            </a:r>
            <a:endParaRPr lang="ru-RU" sz="1400" b="0" strike="noStrike" spc="-1">
              <a:solidFill>
                <a:srgbClr val="000000"/>
              </a:solidFill>
              <a:latin typeface="Arial"/>
            </a:endParaRPr>
          </a:p>
        </p:txBody>
      </p:sp>
      <p:sp>
        <p:nvSpPr>
          <p:cNvPr id="678" name="AutoShape 100"/>
          <p:cNvSpPr/>
          <p:nvPr/>
        </p:nvSpPr>
        <p:spPr>
          <a:xfrm>
            <a:off x="419040" y="4546440"/>
            <a:ext cx="2317320" cy="571320"/>
          </a:xfrm>
          <a:prstGeom prst="roundRect">
            <a:avLst>
              <a:gd name="adj" fmla="val 16667"/>
            </a:avLst>
          </a:prstGeom>
          <a:gradFill rotWithShape="0">
            <a:gsLst>
              <a:gs pos="0">
                <a:srgbClr val="C4C4C4"/>
              </a:gs>
              <a:gs pos="50000">
                <a:srgbClr val="A9A9A9"/>
              </a:gs>
              <a:gs pos="100000">
                <a:srgbClr val="C4C4C4"/>
              </a:gs>
            </a:gsLst>
            <a:lin ang="948000"/>
          </a:gradFill>
          <a:ln>
            <a:solidFill>
              <a:srgbClr val="000000"/>
            </a:solidFill>
            <a:round/>
          </a:ln>
          <a:effectLst>
            <a:outerShdw blurRad="38160" dist="25560" dir="5400000" rotWithShape="0">
              <a:srgbClr val="000000">
                <a:alpha val="40000"/>
              </a:srgbClr>
            </a:outerShdw>
          </a:effectLst>
        </p:spPr>
        <p:style>
          <a:lnRef idx="1">
            <a:schemeClr val="dk1"/>
          </a:lnRef>
          <a:fillRef idx="2">
            <a:schemeClr val="dk1"/>
          </a:fillRef>
          <a:effectRef idx="1">
            <a:schemeClr val="dk1"/>
          </a:effectRef>
          <a:fontRef idx="minor"/>
        </p:style>
        <p:txBody>
          <a:bodyPr lIns="90000" tIns="45000" rIns="90000" bIns="45000" anchor="ctr">
            <a:noAutofit/>
          </a:bodyPr>
          <a:lstStyle/>
          <a:p>
            <a:pPr algn="ctr">
              <a:lnSpc>
                <a:spcPct val="100000"/>
              </a:lnSpc>
            </a:pPr>
            <a:r>
              <a:rPr lang="ru-RU" sz="1200" b="0" strike="noStrike" spc="-1">
                <a:solidFill>
                  <a:srgbClr val="002952"/>
                </a:solidFill>
                <a:latin typeface="Gill Sans MT"/>
              </a:rPr>
              <a:t>Диагноз «Нервная анорексия» </a:t>
            </a:r>
            <a:r>
              <a:rPr lang="ru-RU" sz="1200" b="0" strike="noStrike" spc="-1">
                <a:solidFill>
                  <a:srgbClr val="002060"/>
                </a:solidFill>
                <a:latin typeface="Gill Sans MT"/>
              </a:rPr>
              <a:t>подтвержден</a:t>
            </a:r>
            <a:endParaRPr lang="ru-RU" sz="1200" b="0" strike="noStrike" spc="-1">
              <a:solidFill>
                <a:srgbClr val="000000"/>
              </a:solidFill>
              <a:latin typeface="Arial"/>
            </a:endParaRPr>
          </a:p>
        </p:txBody>
      </p:sp>
      <p:sp>
        <p:nvSpPr>
          <p:cNvPr id="679" name="AutoShape 100"/>
          <p:cNvSpPr/>
          <p:nvPr/>
        </p:nvSpPr>
        <p:spPr>
          <a:xfrm>
            <a:off x="399960" y="5294160"/>
            <a:ext cx="2336400" cy="571320"/>
          </a:xfrm>
          <a:prstGeom prst="roundRect">
            <a:avLst>
              <a:gd name="adj" fmla="val 16667"/>
            </a:avLst>
          </a:prstGeom>
          <a:gradFill rotWithShape="0">
            <a:gsLst>
              <a:gs pos="0">
                <a:srgbClr val="C4C4C4"/>
              </a:gs>
              <a:gs pos="50000">
                <a:srgbClr val="A9A9A9"/>
              </a:gs>
              <a:gs pos="100000">
                <a:srgbClr val="C4C4C4"/>
              </a:gs>
            </a:gsLst>
            <a:lin ang="948000"/>
          </a:gradFill>
          <a:ln>
            <a:solidFill>
              <a:srgbClr val="000000"/>
            </a:solidFill>
            <a:round/>
          </a:ln>
          <a:effectLst>
            <a:outerShdw blurRad="38160" dist="25560" dir="5400000" rotWithShape="0">
              <a:srgbClr val="000000">
                <a:alpha val="40000"/>
              </a:srgbClr>
            </a:outerShdw>
          </a:effectLst>
        </p:spPr>
        <p:style>
          <a:lnRef idx="1">
            <a:schemeClr val="dk1"/>
          </a:lnRef>
          <a:fillRef idx="2">
            <a:schemeClr val="dk1"/>
          </a:fillRef>
          <a:effectRef idx="1">
            <a:schemeClr val="dk1"/>
          </a:effectRef>
          <a:fontRef idx="minor"/>
        </p:style>
        <p:txBody>
          <a:bodyPr lIns="90000" tIns="45000" rIns="90000" bIns="45000" anchor="ctr">
            <a:noAutofit/>
          </a:bodyPr>
          <a:lstStyle/>
          <a:p>
            <a:pPr algn="ctr">
              <a:lnSpc>
                <a:spcPct val="100000"/>
              </a:lnSpc>
            </a:pPr>
            <a:r>
              <a:rPr lang="ru-RU" sz="1200" b="0" strike="noStrike" spc="-1">
                <a:solidFill>
                  <a:srgbClr val="002060"/>
                </a:solidFill>
                <a:latin typeface="Gill Sans MT"/>
              </a:rPr>
              <a:t>Диагноз «Нервная анорексия» исключен</a:t>
            </a:r>
            <a:endParaRPr lang="ru-RU" sz="1200" b="0" strike="noStrike" spc="-1">
              <a:solidFill>
                <a:srgbClr val="000000"/>
              </a:solidFill>
              <a:latin typeface="Arial"/>
            </a:endParaRPr>
          </a:p>
        </p:txBody>
      </p:sp>
      <p:sp>
        <p:nvSpPr>
          <p:cNvPr id="650" name="AutoShape 100"/>
          <p:cNvSpPr/>
          <p:nvPr/>
        </p:nvSpPr>
        <p:spPr>
          <a:xfrm>
            <a:off x="399960" y="6018120"/>
            <a:ext cx="2381040" cy="571320"/>
          </a:xfrm>
          <a:prstGeom prst="roundRect">
            <a:avLst>
              <a:gd name="adj" fmla="val 16667"/>
            </a:avLst>
          </a:prstGeom>
          <a:gradFill rotWithShape="0">
            <a:gsLst>
              <a:gs pos="0">
                <a:srgbClr val="C4C4C4"/>
              </a:gs>
              <a:gs pos="50000">
                <a:srgbClr val="A9A9A9"/>
              </a:gs>
              <a:gs pos="100000">
                <a:srgbClr val="C4C4C4"/>
              </a:gs>
            </a:gsLst>
            <a:lin ang="948000"/>
          </a:gradFill>
          <a:ln>
            <a:solidFill>
              <a:srgbClr val="000000"/>
            </a:solidFill>
            <a:round/>
          </a:ln>
          <a:effectLst>
            <a:outerShdw blurRad="38160" dist="25560" dir="5400000" rotWithShape="0">
              <a:srgbClr val="000000">
                <a:alpha val="40000"/>
              </a:srgbClr>
            </a:outerShdw>
          </a:effectLst>
        </p:spPr>
        <p:style>
          <a:lnRef idx="1">
            <a:schemeClr val="dk1"/>
          </a:lnRef>
          <a:fillRef idx="2">
            <a:schemeClr val="dk1"/>
          </a:fillRef>
          <a:effectRef idx="1">
            <a:schemeClr val="dk1"/>
          </a:effectRef>
          <a:fontRef idx="minor"/>
        </p:style>
        <p:txBody>
          <a:bodyPr lIns="90000" tIns="45000" rIns="90000" bIns="45000" anchor="ctr">
            <a:noAutofit/>
          </a:bodyPr>
          <a:lstStyle/>
          <a:p>
            <a:pPr algn="ctr">
              <a:lnSpc>
                <a:spcPct val="100000"/>
              </a:lnSpc>
            </a:pPr>
            <a:r>
              <a:rPr lang="ru-RU" sz="1200" b="0" strike="noStrike" spc="-1">
                <a:solidFill>
                  <a:srgbClr val="002060"/>
                </a:solidFill>
                <a:latin typeface="Gill Sans MT"/>
              </a:rPr>
              <a:t>Диагноз «Нервная анорексия» сомнителен</a:t>
            </a:r>
            <a:endParaRPr lang="ru-RU" sz="1200" b="0" strike="noStrike" spc="-1">
              <a:solidFill>
                <a:srgbClr val="000000"/>
              </a:solidFill>
              <a:latin typeface="Arial"/>
            </a:endParaRPr>
          </a:p>
        </p:txBody>
      </p:sp>
      <p:cxnSp>
        <p:nvCxnSpPr>
          <p:cNvPr id="680" name="Прямая соединительная линия 43"/>
          <p:cNvCxnSpPr/>
          <p:nvPr/>
        </p:nvCxnSpPr>
        <p:spPr>
          <a:xfrm flipH="1">
            <a:off x="152280" y="4214520"/>
            <a:ext cx="248040" cy="360"/>
          </a:xfrm>
          <a:prstGeom prst="straightConnector1">
            <a:avLst/>
          </a:prstGeom>
          <a:ln>
            <a:solidFill>
              <a:srgbClr val="727CA3"/>
            </a:solidFill>
            <a:round/>
          </a:ln>
        </p:spPr>
      </p:cxnSp>
      <p:sp>
        <p:nvSpPr>
          <p:cNvPr id="656" name="Text Box 106"/>
          <p:cNvSpPr/>
          <p:nvPr/>
        </p:nvSpPr>
        <p:spPr>
          <a:xfrm>
            <a:off x="5035680" y="2168640"/>
            <a:ext cx="1333080" cy="541080"/>
          </a:xfrm>
          <a:prstGeom prst="roundRect">
            <a:avLst>
              <a:gd name="adj" fmla="val 16667"/>
            </a:avLst>
          </a:prstGeom>
          <a:gradFill rotWithShape="0">
            <a:gsLst>
              <a:gs pos="0">
                <a:srgbClr val="D9CDC9"/>
              </a:gs>
              <a:gs pos="50000">
                <a:srgbClr val="CBB7B1"/>
              </a:gs>
              <a:gs pos="100000">
                <a:srgbClr val="D9CDC9"/>
              </a:gs>
            </a:gsLst>
            <a:lin ang="948000"/>
          </a:gradFill>
          <a:ln>
            <a:solidFill>
              <a:srgbClr val="8E736A"/>
            </a:solidFill>
            <a:round/>
          </a:ln>
          <a:effectLst>
            <a:outerShdw blurRad="38160" dist="25560" dir="5400000" rotWithShape="0">
              <a:srgbClr val="000000">
                <a:alpha val="40000"/>
              </a:srgbClr>
            </a:outerShdw>
          </a:effectLst>
        </p:spPr>
        <p:style>
          <a:lnRef idx="1">
            <a:schemeClr val="accent6"/>
          </a:lnRef>
          <a:fillRef idx="2">
            <a:schemeClr val="accent6"/>
          </a:fillRef>
          <a:effectRef idx="1">
            <a:schemeClr val="accent6"/>
          </a:effectRef>
          <a:fontRef idx="minor"/>
        </p:style>
        <p:txBody>
          <a:bodyPr lIns="90000" tIns="45000" rIns="90000" bIns="45000" anchor="ctr">
            <a:noAutofit/>
          </a:bodyPr>
          <a:lstStyle/>
          <a:p>
            <a:pPr algn="ctr">
              <a:lnSpc>
                <a:spcPct val="100000"/>
              </a:lnSpc>
            </a:pPr>
            <a:r>
              <a:rPr lang="ru-RU" sz="1400" b="1" strike="noStrike" spc="-1">
                <a:solidFill>
                  <a:srgbClr val="FF0000"/>
                </a:solidFill>
                <a:latin typeface="Gill Sans MT"/>
              </a:rPr>
              <a:t>ИМТ </a:t>
            </a:r>
            <a:r>
              <a:rPr lang="en-US" sz="1400" b="1" strike="noStrike" spc="-1">
                <a:solidFill>
                  <a:srgbClr val="FF0000"/>
                </a:solidFill>
                <a:latin typeface="Gill Sans MT"/>
              </a:rPr>
              <a:t>N</a:t>
            </a:r>
            <a:endParaRPr lang="ru-RU" sz="1400" b="0" strike="noStrike" spc="-1">
              <a:solidFill>
                <a:srgbClr val="000000"/>
              </a:solidFill>
              <a:latin typeface="Arial"/>
            </a:endParaRPr>
          </a:p>
        </p:txBody>
      </p:sp>
      <p:sp>
        <p:nvSpPr>
          <p:cNvPr id="652" name="Text Box 106"/>
          <p:cNvSpPr/>
          <p:nvPr/>
        </p:nvSpPr>
        <p:spPr>
          <a:xfrm>
            <a:off x="7203960" y="2184480"/>
            <a:ext cx="1334880" cy="541080"/>
          </a:xfrm>
          <a:prstGeom prst="roundRect">
            <a:avLst>
              <a:gd name="adj" fmla="val 16667"/>
            </a:avLst>
          </a:prstGeom>
          <a:gradFill rotWithShape="0">
            <a:gsLst>
              <a:gs pos="0">
                <a:srgbClr val="D9CDC9"/>
              </a:gs>
              <a:gs pos="50000">
                <a:srgbClr val="CBB7B1"/>
              </a:gs>
              <a:gs pos="100000">
                <a:srgbClr val="D9CDC9"/>
              </a:gs>
            </a:gsLst>
            <a:lin ang="948000"/>
          </a:gradFill>
          <a:ln>
            <a:solidFill>
              <a:srgbClr val="8E736A"/>
            </a:solidFill>
            <a:round/>
          </a:ln>
          <a:effectLst>
            <a:outerShdw blurRad="38160" dist="25560" dir="5400000" rotWithShape="0">
              <a:srgbClr val="000000">
                <a:alpha val="40000"/>
              </a:srgbClr>
            </a:outerShdw>
          </a:effectLst>
        </p:spPr>
        <p:style>
          <a:lnRef idx="1">
            <a:schemeClr val="accent6"/>
          </a:lnRef>
          <a:fillRef idx="2">
            <a:schemeClr val="accent6"/>
          </a:fillRef>
          <a:effectRef idx="1">
            <a:schemeClr val="accent6"/>
          </a:effectRef>
          <a:fontRef idx="minor"/>
        </p:style>
        <p:txBody>
          <a:bodyPr lIns="90000" tIns="45000" rIns="90000" bIns="45000" anchor="ctr">
            <a:noAutofit/>
          </a:bodyPr>
          <a:lstStyle/>
          <a:p>
            <a:pPr algn="ctr">
              <a:lnSpc>
                <a:spcPct val="100000"/>
              </a:lnSpc>
            </a:pPr>
            <a:endParaRPr lang="ru-RU" sz="1400" b="0" strike="noStrike" spc="-1">
              <a:solidFill>
                <a:srgbClr val="000000"/>
              </a:solidFill>
              <a:latin typeface="Arial"/>
            </a:endParaRPr>
          </a:p>
          <a:p>
            <a:pPr algn="ctr">
              <a:lnSpc>
                <a:spcPct val="100000"/>
              </a:lnSpc>
            </a:pPr>
            <a:r>
              <a:rPr lang="ru-RU" sz="1400" b="1" strike="noStrike" spc="-1">
                <a:solidFill>
                  <a:srgbClr val="FF0000"/>
                </a:solidFill>
                <a:latin typeface="Gill Sans MT"/>
              </a:rPr>
              <a:t>ИМТ &gt;</a:t>
            </a:r>
            <a:r>
              <a:rPr lang="en-US" sz="1400" b="1" strike="noStrike" spc="-1">
                <a:solidFill>
                  <a:srgbClr val="FF0000"/>
                </a:solidFill>
                <a:latin typeface="Gill Sans MT"/>
              </a:rPr>
              <a:t>+</a:t>
            </a:r>
            <a:r>
              <a:rPr lang="ru-RU" sz="1400" b="1" strike="noStrike" spc="-1">
                <a:solidFill>
                  <a:srgbClr val="FF0000"/>
                </a:solidFill>
                <a:latin typeface="Gill Sans MT"/>
              </a:rPr>
              <a:t>1</a:t>
            </a:r>
            <a:r>
              <a:rPr lang="en-US" sz="1400" b="1" strike="noStrike" spc="-1">
                <a:solidFill>
                  <a:srgbClr val="FF0000"/>
                </a:solidFill>
                <a:latin typeface="Gill Sans MT"/>
              </a:rPr>
              <a:t>,0 SDS </a:t>
            </a:r>
            <a:r>
              <a:rPr lang="ru-RU" sz="1400" b="1" strike="noStrike" spc="-1">
                <a:solidFill>
                  <a:srgbClr val="FF0000"/>
                </a:solidFill>
                <a:latin typeface="Gill Sans MT"/>
              </a:rPr>
              <a:t>ИМТ</a:t>
            </a:r>
            <a:endParaRPr lang="ru-RU" sz="1400" b="0" strike="noStrike" spc="-1">
              <a:solidFill>
                <a:srgbClr val="000000"/>
              </a:solidFill>
              <a:latin typeface="Arial"/>
            </a:endParaRPr>
          </a:p>
          <a:p>
            <a:pPr algn="ctr">
              <a:lnSpc>
                <a:spcPct val="100000"/>
              </a:lnSpc>
            </a:pPr>
            <a:endParaRPr lang="ru-RU" sz="1400" b="0" strike="noStrike" spc="-1">
              <a:solidFill>
                <a:srgbClr val="000000"/>
              </a:solidFill>
              <a:latin typeface="Arial"/>
            </a:endParaRPr>
          </a:p>
        </p:txBody>
      </p:sp>
      <p:sp>
        <p:nvSpPr>
          <p:cNvPr id="681" name="Стрелка вниз 163"/>
          <p:cNvSpPr/>
          <p:nvPr/>
        </p:nvSpPr>
        <p:spPr>
          <a:xfrm>
            <a:off x="5532480" y="2703600"/>
            <a:ext cx="356760" cy="366480"/>
          </a:xfrm>
          <a:prstGeom prst="downArrow">
            <a:avLst>
              <a:gd name="adj1" fmla="val 50000"/>
              <a:gd name="adj2" fmla="val 50000"/>
            </a:avLst>
          </a:prstGeom>
          <a:solidFill>
            <a:schemeClr val="accent2">
              <a:lumMod val="60000"/>
              <a:lumOff val="40000"/>
            </a:schemeClr>
          </a:solidFill>
          <a:ln>
            <a:solidFill>
              <a:srgbClr val="9FB8CD">
                <a:lumMod val="60000"/>
                <a:lumOff val="40000"/>
              </a:srgbClr>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ru-RU" sz="1800" b="0" strike="noStrike" spc="-1">
              <a:solidFill>
                <a:schemeClr val="accent6"/>
              </a:solidFill>
              <a:latin typeface="Gill Sans MT"/>
            </a:endParaRPr>
          </a:p>
        </p:txBody>
      </p:sp>
      <p:sp>
        <p:nvSpPr>
          <p:cNvPr id="682" name="Text Box 56"/>
          <p:cNvSpPr/>
          <p:nvPr/>
        </p:nvSpPr>
        <p:spPr>
          <a:xfrm>
            <a:off x="5914080" y="4321080"/>
            <a:ext cx="863280" cy="431280"/>
          </a:xfrm>
          <a:prstGeom prst="ellipse">
            <a:avLst/>
          </a:prstGeom>
          <a:solidFill>
            <a:srgbClr val="FFC000"/>
          </a:solidFill>
          <a:ln>
            <a:solidFill>
              <a:srgbClr val="9FB8CD"/>
            </a:solidFill>
            <a:round/>
          </a:ln>
          <a:effectLst>
            <a:outerShdw blurRad="38160" dist="25560" dir="5400000" rotWithShape="0">
              <a:srgbClr val="000000">
                <a:alpha val="40000"/>
              </a:srgbClr>
            </a:outerShdw>
          </a:effectLst>
        </p:spPr>
        <p:style>
          <a:lnRef idx="1">
            <a:schemeClr val="accent2"/>
          </a:lnRef>
          <a:fillRef idx="2">
            <a:schemeClr val="accent2"/>
          </a:fillRef>
          <a:effectRef idx="1">
            <a:schemeClr val="accent2"/>
          </a:effectRef>
          <a:fontRef idx="minor"/>
        </p:style>
        <p:txBody>
          <a:bodyPr lIns="0" tIns="0" rIns="0" bIns="0" anchor="ctr">
            <a:noAutofit/>
          </a:bodyPr>
          <a:lstStyle/>
          <a:p>
            <a:pPr algn="ctr">
              <a:lnSpc>
                <a:spcPct val="100000"/>
              </a:lnSpc>
            </a:pPr>
            <a:r>
              <a:rPr lang="ru-RU" sz="1200" b="0" strike="noStrike" spc="-1">
                <a:solidFill>
                  <a:srgbClr val="FF0000"/>
                </a:solidFill>
                <a:latin typeface="Gill Sans MT"/>
              </a:rPr>
              <a:t>ЛГ,ФС</a:t>
            </a:r>
            <a:r>
              <a:rPr lang="ru-RU" sz="1200" b="1" strike="noStrike" spc="-1">
                <a:solidFill>
                  <a:srgbClr val="FF0000"/>
                </a:solidFill>
                <a:latin typeface="Gill Sans MT"/>
              </a:rPr>
              <a:t>Г</a:t>
            </a:r>
            <a:endParaRPr lang="ru-RU" sz="1200" b="0" strike="noStrike" spc="-1">
              <a:solidFill>
                <a:srgbClr val="000000"/>
              </a:solidFill>
              <a:latin typeface="Arial"/>
            </a:endParaRPr>
          </a:p>
        </p:txBody>
      </p:sp>
      <p:sp>
        <p:nvSpPr>
          <p:cNvPr id="683" name="Text Box 56"/>
          <p:cNvSpPr/>
          <p:nvPr/>
        </p:nvSpPr>
        <p:spPr>
          <a:xfrm>
            <a:off x="5517360" y="4838760"/>
            <a:ext cx="720360" cy="431280"/>
          </a:xfrm>
          <a:prstGeom prst="ellipse">
            <a:avLst/>
          </a:prstGeom>
          <a:solidFill>
            <a:srgbClr val="FFC000"/>
          </a:solidFill>
          <a:ln>
            <a:solidFill>
              <a:srgbClr val="9FB8CD"/>
            </a:solidFill>
            <a:round/>
          </a:ln>
          <a:effectLst>
            <a:outerShdw blurRad="38160" dist="25560" dir="5400000" rotWithShape="0">
              <a:srgbClr val="000000">
                <a:alpha val="40000"/>
              </a:srgbClr>
            </a:outerShdw>
          </a:effectLst>
        </p:spPr>
        <p:style>
          <a:lnRef idx="1">
            <a:schemeClr val="accent2"/>
          </a:lnRef>
          <a:fillRef idx="2">
            <a:schemeClr val="accent2"/>
          </a:fillRef>
          <a:effectRef idx="1">
            <a:schemeClr val="accent2"/>
          </a:effectRef>
          <a:fontRef idx="minor"/>
        </p:style>
        <p:txBody>
          <a:bodyPr lIns="0" tIns="0" rIns="0" bIns="0" anchor="ctr">
            <a:noAutofit/>
          </a:bodyPr>
          <a:lstStyle/>
          <a:p>
            <a:pPr algn="ctr">
              <a:lnSpc>
                <a:spcPct val="100000"/>
              </a:lnSpc>
            </a:pPr>
            <a:r>
              <a:rPr lang="ru-RU" sz="1200" b="0" strike="noStrike" spc="-1">
                <a:solidFill>
                  <a:srgbClr val="FF0000"/>
                </a:solidFill>
                <a:latin typeface="Gill Sans MT"/>
              </a:rPr>
              <a:t>ТТГ</a:t>
            </a:r>
            <a:endParaRPr lang="ru-RU" sz="1200" b="0" strike="noStrike" spc="-1">
              <a:solidFill>
                <a:srgbClr val="000000"/>
              </a:solidFill>
              <a:latin typeface="Arial"/>
            </a:endParaRPr>
          </a:p>
        </p:txBody>
      </p:sp>
      <p:sp>
        <p:nvSpPr>
          <p:cNvPr id="684" name="Text Box 56"/>
          <p:cNvSpPr/>
          <p:nvPr/>
        </p:nvSpPr>
        <p:spPr>
          <a:xfrm>
            <a:off x="5170320" y="5796000"/>
            <a:ext cx="718920" cy="431280"/>
          </a:xfrm>
          <a:prstGeom prst="ellipse">
            <a:avLst/>
          </a:prstGeom>
          <a:gradFill rotWithShape="0">
            <a:gsLst>
              <a:gs pos="0">
                <a:srgbClr val="D2E2F2"/>
              </a:gs>
              <a:gs pos="50000">
                <a:srgbClr val="C0D8EE"/>
              </a:gs>
              <a:gs pos="100000">
                <a:srgbClr val="D2E2F2"/>
              </a:gs>
            </a:gsLst>
            <a:lin ang="948000"/>
          </a:gradFill>
          <a:ln>
            <a:solidFill>
              <a:srgbClr val="9FB8CD"/>
            </a:solidFill>
            <a:round/>
          </a:ln>
          <a:effectLst>
            <a:outerShdw blurRad="38160" dist="25560" dir="5400000" rotWithShape="0">
              <a:srgbClr val="000000">
                <a:alpha val="40000"/>
              </a:srgbClr>
            </a:outerShdw>
          </a:effectLst>
        </p:spPr>
        <p:style>
          <a:lnRef idx="1">
            <a:schemeClr val="accent2"/>
          </a:lnRef>
          <a:fillRef idx="2">
            <a:schemeClr val="accent2"/>
          </a:fillRef>
          <a:effectRef idx="1">
            <a:schemeClr val="accent2"/>
          </a:effectRef>
          <a:fontRef idx="minor"/>
        </p:style>
        <p:txBody>
          <a:bodyPr lIns="0" tIns="0" rIns="0" bIns="0" anchor="ctr">
            <a:noAutofit/>
          </a:bodyPr>
          <a:lstStyle/>
          <a:p>
            <a:pPr algn="ctr">
              <a:lnSpc>
                <a:spcPct val="100000"/>
              </a:lnSpc>
            </a:pPr>
            <a:r>
              <a:rPr lang="ru-RU" sz="1200" b="1" strike="noStrike" spc="-1">
                <a:solidFill>
                  <a:srgbClr val="FF0000"/>
                </a:solidFill>
                <a:latin typeface="Gill Sans MT"/>
              </a:rPr>
              <a:t>АКТГ</a:t>
            </a:r>
            <a:endParaRPr lang="ru-RU" sz="1200" b="0" strike="noStrike" spc="-1">
              <a:solidFill>
                <a:srgbClr val="000000"/>
              </a:solidFill>
              <a:latin typeface="Arial"/>
            </a:endParaRPr>
          </a:p>
        </p:txBody>
      </p:sp>
      <p:sp>
        <p:nvSpPr>
          <p:cNvPr id="685" name="Line 18"/>
          <p:cNvSpPr/>
          <p:nvPr/>
        </p:nvSpPr>
        <p:spPr>
          <a:xfrm flipH="1" flipV="1">
            <a:off x="2781000" y="5621040"/>
            <a:ext cx="2254320" cy="7920"/>
          </a:xfrm>
          <a:prstGeom prst="line">
            <a:avLst/>
          </a:prstGeom>
          <a:ln w="9525">
            <a:solidFill>
              <a:srgbClr val="000000"/>
            </a:solidFill>
            <a:round/>
          </a:ln>
        </p:spPr>
        <p:style>
          <a:lnRef idx="0">
            <a:scrgbClr r="0" g="0" b="0"/>
          </a:lnRef>
          <a:fillRef idx="0">
            <a:scrgbClr r="0" g="0" b="0"/>
          </a:fillRef>
          <a:effectRef idx="0">
            <a:scrgbClr r="0" g="0" b="0"/>
          </a:effectRef>
          <a:fontRef idx="minor"/>
        </p:style>
        <p:txBody>
          <a:bodyPr lIns="90000" tIns="-37080" rIns="90000" bIns="-37080" anchor="t">
            <a:noAutofit/>
          </a:bodyPr>
          <a:lstStyle/>
          <a:p>
            <a:endParaRPr lang="ru-RU" sz="1800" b="0" strike="noStrike" spc="-1">
              <a:solidFill>
                <a:srgbClr val="FFFFFF"/>
              </a:solidFill>
              <a:latin typeface="Gill Sans MT"/>
            </a:endParaRPr>
          </a:p>
        </p:txBody>
      </p:sp>
      <p:sp>
        <p:nvSpPr>
          <p:cNvPr id="686" name="Text Box 56"/>
          <p:cNvSpPr/>
          <p:nvPr/>
        </p:nvSpPr>
        <p:spPr>
          <a:xfrm>
            <a:off x="5080320" y="4311720"/>
            <a:ext cx="720360" cy="431280"/>
          </a:xfrm>
          <a:prstGeom prst="ellipse">
            <a:avLst/>
          </a:prstGeom>
          <a:solidFill>
            <a:srgbClr val="FFC000"/>
          </a:solidFill>
          <a:ln>
            <a:solidFill>
              <a:srgbClr val="9FB8CD"/>
            </a:solidFill>
            <a:round/>
          </a:ln>
          <a:effectLst>
            <a:outerShdw blurRad="38160" dist="25560" dir="5400000" rotWithShape="0">
              <a:srgbClr val="000000">
                <a:alpha val="40000"/>
              </a:srgbClr>
            </a:outerShdw>
          </a:effectLst>
        </p:spPr>
        <p:style>
          <a:lnRef idx="1">
            <a:schemeClr val="accent2"/>
          </a:lnRef>
          <a:fillRef idx="2">
            <a:schemeClr val="accent2"/>
          </a:fillRef>
          <a:effectRef idx="1">
            <a:schemeClr val="accent2"/>
          </a:effectRef>
          <a:fontRef idx="minor"/>
        </p:style>
        <p:txBody>
          <a:bodyPr lIns="0" tIns="0" rIns="0" bIns="0" anchor="ctr">
            <a:noAutofit/>
          </a:bodyPr>
          <a:lstStyle/>
          <a:p>
            <a:pPr algn="ctr">
              <a:lnSpc>
                <a:spcPct val="100000"/>
              </a:lnSpc>
            </a:pPr>
            <a:r>
              <a:rPr lang="en-US" sz="1200" b="0" strike="noStrike" spc="-1">
                <a:solidFill>
                  <a:srgbClr val="FF0000"/>
                </a:solidFill>
                <a:latin typeface="Gill Sans MT"/>
                <a:ea typeface="Times New Roman"/>
              </a:rPr>
              <a:t>Prol</a:t>
            </a:r>
            <a:endParaRPr lang="ru-RU" sz="1200" b="0" strike="noStrike" spc="-1">
              <a:solidFill>
                <a:srgbClr val="000000"/>
              </a:solidFill>
              <a:latin typeface="Arial"/>
            </a:endParaRPr>
          </a:p>
        </p:txBody>
      </p:sp>
      <p:sp>
        <p:nvSpPr>
          <p:cNvPr id="687" name="Line 18"/>
          <p:cNvSpPr/>
          <p:nvPr/>
        </p:nvSpPr>
        <p:spPr>
          <a:xfrm flipH="1" flipV="1">
            <a:off x="2736720" y="4844880"/>
            <a:ext cx="2298600" cy="17280"/>
          </a:xfrm>
          <a:prstGeom prst="line">
            <a:avLst/>
          </a:prstGeom>
          <a:ln w="9525">
            <a:solidFill>
              <a:srgbClr val="000000"/>
            </a:solidFill>
            <a:round/>
          </a:ln>
        </p:spPr>
        <p:style>
          <a:lnRef idx="0">
            <a:scrgbClr r="0" g="0" b="0"/>
          </a:lnRef>
          <a:fillRef idx="0">
            <a:scrgbClr r="0" g="0" b="0"/>
          </a:fillRef>
          <a:effectRef idx="0">
            <a:scrgbClr r="0" g="0" b="0"/>
          </a:effectRef>
          <a:fontRef idx="minor"/>
        </p:style>
        <p:txBody>
          <a:bodyPr lIns="90000" tIns="-27720" rIns="90000" bIns="-27720" anchor="t">
            <a:noAutofit/>
          </a:bodyPr>
          <a:lstStyle/>
          <a:p>
            <a:endParaRPr lang="ru-RU" sz="1800" b="0" strike="noStrike" spc="-1">
              <a:solidFill>
                <a:srgbClr val="FFFFFF"/>
              </a:solidFill>
              <a:latin typeface="Gill Sans MT"/>
            </a:endParaRPr>
          </a:p>
        </p:txBody>
      </p:sp>
      <p:sp>
        <p:nvSpPr>
          <p:cNvPr id="688" name="Стрелка вниз 182"/>
          <p:cNvSpPr/>
          <p:nvPr/>
        </p:nvSpPr>
        <p:spPr>
          <a:xfrm>
            <a:off x="3238560" y="2703600"/>
            <a:ext cx="444240" cy="717120"/>
          </a:xfrm>
          <a:prstGeom prst="downArrow">
            <a:avLst>
              <a:gd name="adj1" fmla="val 50000"/>
              <a:gd name="adj2" fmla="val 50000"/>
            </a:avLst>
          </a:prstGeom>
          <a:solidFill>
            <a:schemeClr val="accent2">
              <a:lumMod val="60000"/>
              <a:lumOff val="40000"/>
            </a:schemeClr>
          </a:solidFill>
          <a:ln>
            <a:solidFill>
              <a:srgbClr val="9FB8CD">
                <a:lumMod val="60000"/>
                <a:lumOff val="40000"/>
              </a:srgbClr>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ru-RU" sz="1800" b="0" strike="noStrike" spc="-1">
              <a:solidFill>
                <a:schemeClr val="accent6"/>
              </a:solidFill>
              <a:latin typeface="Gill Sans MT"/>
            </a:endParaRPr>
          </a:p>
        </p:txBody>
      </p:sp>
      <p:sp>
        <p:nvSpPr>
          <p:cNvPr id="689" name="Text Box 56"/>
          <p:cNvSpPr/>
          <p:nvPr/>
        </p:nvSpPr>
        <p:spPr>
          <a:xfrm>
            <a:off x="5094000" y="5277600"/>
            <a:ext cx="720360" cy="431280"/>
          </a:xfrm>
          <a:prstGeom prst="ellipse">
            <a:avLst/>
          </a:prstGeom>
          <a:solidFill>
            <a:schemeClr val="accent2">
              <a:lumMod val="60000"/>
              <a:lumOff val="40000"/>
            </a:schemeClr>
          </a:solidFill>
          <a:ln>
            <a:solidFill>
              <a:srgbClr val="9FB8CD"/>
            </a:solidFill>
            <a:round/>
          </a:ln>
          <a:effectLst>
            <a:outerShdw blurRad="38160" dist="25560" dir="5400000" rotWithShape="0">
              <a:srgbClr val="000000">
                <a:alpha val="40000"/>
              </a:srgbClr>
            </a:outerShdw>
          </a:effectLst>
        </p:spPr>
        <p:style>
          <a:lnRef idx="1">
            <a:schemeClr val="accent2"/>
          </a:lnRef>
          <a:fillRef idx="2">
            <a:schemeClr val="accent2"/>
          </a:fillRef>
          <a:effectRef idx="1">
            <a:schemeClr val="accent2"/>
          </a:effectRef>
          <a:fontRef idx="minor"/>
        </p:style>
        <p:txBody>
          <a:bodyPr lIns="0" tIns="0" rIns="0" bIns="0" anchor="ctr">
            <a:noAutofit/>
          </a:bodyPr>
          <a:lstStyle/>
          <a:p>
            <a:pPr algn="ctr">
              <a:lnSpc>
                <a:spcPct val="100000"/>
              </a:lnSpc>
            </a:pPr>
            <a:r>
              <a:rPr lang="ru-RU" sz="1200" b="0" strike="noStrike" spc="-1">
                <a:solidFill>
                  <a:srgbClr val="FF0000"/>
                </a:solidFill>
                <a:latin typeface="Gill Sans MT"/>
              </a:rPr>
              <a:t>Э2</a:t>
            </a:r>
            <a:endParaRPr lang="ru-RU" sz="1200" b="0" strike="noStrike" spc="-1">
              <a:solidFill>
                <a:srgbClr val="000000"/>
              </a:solidFill>
              <a:latin typeface="Arial"/>
            </a:endParaRPr>
          </a:p>
        </p:txBody>
      </p:sp>
      <p:sp>
        <p:nvSpPr>
          <p:cNvPr id="690" name="Text Box 56"/>
          <p:cNvSpPr/>
          <p:nvPr/>
        </p:nvSpPr>
        <p:spPr>
          <a:xfrm>
            <a:off x="6049440" y="5304600"/>
            <a:ext cx="720360" cy="433080"/>
          </a:xfrm>
          <a:prstGeom prst="ellipse">
            <a:avLst/>
          </a:prstGeom>
          <a:gradFill rotWithShape="0">
            <a:gsLst>
              <a:gs pos="0">
                <a:srgbClr val="D2E2F2"/>
              </a:gs>
              <a:gs pos="50000">
                <a:srgbClr val="C0D8EE"/>
              </a:gs>
              <a:gs pos="100000">
                <a:srgbClr val="D2E2F2"/>
              </a:gs>
            </a:gsLst>
            <a:lin ang="948000"/>
          </a:gradFill>
          <a:ln>
            <a:solidFill>
              <a:srgbClr val="9FB8CD"/>
            </a:solidFill>
            <a:round/>
          </a:ln>
          <a:effectLst>
            <a:outerShdw blurRad="38160" dist="25560" dir="5400000" rotWithShape="0">
              <a:srgbClr val="000000">
                <a:alpha val="40000"/>
              </a:srgbClr>
            </a:outerShdw>
          </a:effectLst>
        </p:spPr>
        <p:style>
          <a:lnRef idx="1">
            <a:schemeClr val="accent2"/>
          </a:lnRef>
          <a:fillRef idx="2">
            <a:schemeClr val="accent2"/>
          </a:fillRef>
          <a:effectRef idx="1">
            <a:schemeClr val="accent2"/>
          </a:effectRef>
          <a:fontRef idx="minor"/>
        </p:style>
        <p:txBody>
          <a:bodyPr lIns="0" tIns="0" rIns="0" bIns="0" anchor="ctr">
            <a:noAutofit/>
          </a:bodyPr>
          <a:lstStyle/>
          <a:p>
            <a:pPr algn="ctr">
              <a:lnSpc>
                <a:spcPct val="100000"/>
              </a:lnSpc>
            </a:pPr>
            <a:r>
              <a:rPr lang="en-US" sz="1200" b="0" strike="noStrike" spc="-1">
                <a:solidFill>
                  <a:srgbClr val="FF0000"/>
                </a:solidFill>
                <a:latin typeface="Gill Sans MT"/>
                <a:ea typeface="Times New Roman"/>
              </a:rPr>
              <a:t>Ts</a:t>
            </a:r>
            <a:endParaRPr lang="ru-RU" sz="1200" b="0" strike="noStrike" spc="-1">
              <a:solidFill>
                <a:srgbClr val="000000"/>
              </a:solidFill>
              <a:latin typeface="Arial"/>
            </a:endParaRPr>
          </a:p>
        </p:txBody>
      </p:sp>
      <p:sp>
        <p:nvSpPr>
          <p:cNvPr id="691" name="Text Box 56"/>
          <p:cNvSpPr/>
          <p:nvPr/>
        </p:nvSpPr>
        <p:spPr>
          <a:xfrm>
            <a:off x="7107120" y="4293360"/>
            <a:ext cx="718920" cy="431280"/>
          </a:xfrm>
          <a:prstGeom prst="ellipse">
            <a:avLst/>
          </a:prstGeom>
          <a:gradFill rotWithShape="0">
            <a:gsLst>
              <a:gs pos="0">
                <a:srgbClr val="D2E2F2"/>
              </a:gs>
              <a:gs pos="50000">
                <a:srgbClr val="C0D8EE"/>
              </a:gs>
              <a:gs pos="100000">
                <a:srgbClr val="D2E2F2"/>
              </a:gs>
            </a:gsLst>
            <a:lin ang="948000"/>
          </a:gradFill>
          <a:ln>
            <a:solidFill>
              <a:srgbClr val="9FB8CD"/>
            </a:solidFill>
            <a:round/>
          </a:ln>
          <a:effectLst>
            <a:outerShdw blurRad="38160" dist="25560" dir="5400000" rotWithShape="0">
              <a:srgbClr val="000000">
                <a:alpha val="40000"/>
              </a:srgbClr>
            </a:outerShdw>
          </a:effectLst>
        </p:spPr>
        <p:style>
          <a:lnRef idx="1">
            <a:schemeClr val="accent2"/>
          </a:lnRef>
          <a:fillRef idx="2">
            <a:schemeClr val="accent2"/>
          </a:fillRef>
          <a:effectRef idx="1">
            <a:schemeClr val="accent2"/>
          </a:effectRef>
          <a:fontRef idx="minor"/>
        </p:style>
        <p:txBody>
          <a:bodyPr lIns="0" tIns="0" rIns="0" bIns="0" anchor="ctr">
            <a:noAutofit/>
          </a:bodyPr>
          <a:lstStyle/>
          <a:p>
            <a:pPr algn="ctr">
              <a:lnSpc>
                <a:spcPct val="100000"/>
              </a:lnSpc>
            </a:pPr>
            <a:r>
              <a:rPr lang="en-US" sz="1200" b="0" strike="noStrike" spc="-1">
                <a:solidFill>
                  <a:srgbClr val="FF0000"/>
                </a:solidFill>
                <a:latin typeface="Gill Sans MT"/>
                <a:ea typeface="Times New Roman"/>
              </a:rPr>
              <a:t>Cort</a:t>
            </a:r>
            <a:endParaRPr lang="ru-RU" sz="1200" b="0" strike="noStrike" spc="-1">
              <a:solidFill>
                <a:srgbClr val="000000"/>
              </a:solidFill>
              <a:latin typeface="Arial"/>
            </a:endParaRPr>
          </a:p>
        </p:txBody>
      </p:sp>
      <p:sp>
        <p:nvSpPr>
          <p:cNvPr id="692" name="Text Box 56"/>
          <p:cNvSpPr/>
          <p:nvPr/>
        </p:nvSpPr>
        <p:spPr>
          <a:xfrm>
            <a:off x="7166520" y="4844160"/>
            <a:ext cx="720360" cy="431280"/>
          </a:xfrm>
          <a:prstGeom prst="ellipse">
            <a:avLst/>
          </a:prstGeom>
          <a:gradFill rotWithShape="0">
            <a:gsLst>
              <a:gs pos="0">
                <a:srgbClr val="D2E2F2"/>
              </a:gs>
              <a:gs pos="50000">
                <a:srgbClr val="C0D8EE"/>
              </a:gs>
              <a:gs pos="100000">
                <a:srgbClr val="D2E2F2"/>
              </a:gs>
            </a:gsLst>
            <a:lin ang="948000"/>
          </a:gradFill>
          <a:ln>
            <a:solidFill>
              <a:srgbClr val="9FB8CD"/>
            </a:solidFill>
            <a:round/>
          </a:ln>
          <a:effectLst>
            <a:outerShdw blurRad="38160" dist="25560" dir="5400000" rotWithShape="0">
              <a:srgbClr val="000000">
                <a:alpha val="40000"/>
              </a:srgbClr>
            </a:outerShdw>
          </a:effectLst>
        </p:spPr>
        <p:style>
          <a:lnRef idx="1">
            <a:schemeClr val="accent2"/>
          </a:lnRef>
          <a:fillRef idx="2">
            <a:schemeClr val="accent2"/>
          </a:fillRef>
          <a:effectRef idx="1">
            <a:schemeClr val="accent2"/>
          </a:effectRef>
          <a:fontRef idx="minor"/>
        </p:style>
        <p:txBody>
          <a:bodyPr lIns="0" tIns="0" rIns="0" bIns="0" anchor="ctr">
            <a:noAutofit/>
          </a:bodyPr>
          <a:lstStyle/>
          <a:p>
            <a:pPr algn="ctr">
              <a:lnSpc>
                <a:spcPct val="100000"/>
              </a:lnSpc>
            </a:pPr>
            <a:r>
              <a:rPr lang="en-US" sz="1200" b="0" strike="noStrike" spc="-1">
                <a:solidFill>
                  <a:srgbClr val="FF0000"/>
                </a:solidFill>
                <a:latin typeface="Gill Sans MT"/>
              </a:rPr>
              <a:t>17</a:t>
            </a:r>
            <a:r>
              <a:rPr lang="ru-RU" sz="1200" b="0" strike="noStrike" spc="-1">
                <a:solidFill>
                  <a:srgbClr val="FF0000"/>
                </a:solidFill>
                <a:latin typeface="Gill Sans MT"/>
              </a:rPr>
              <a:t>ГОП</a:t>
            </a:r>
            <a:endParaRPr lang="ru-RU" sz="1200" b="0" strike="noStrike" spc="-1">
              <a:solidFill>
                <a:srgbClr val="000000"/>
              </a:solidFill>
              <a:latin typeface="Arial"/>
            </a:endParaRPr>
          </a:p>
        </p:txBody>
      </p:sp>
      <p:sp>
        <p:nvSpPr>
          <p:cNvPr id="693" name="Text Box 56"/>
          <p:cNvSpPr/>
          <p:nvPr/>
        </p:nvSpPr>
        <p:spPr>
          <a:xfrm>
            <a:off x="8062920" y="4845960"/>
            <a:ext cx="720360" cy="431280"/>
          </a:xfrm>
          <a:prstGeom prst="ellipse">
            <a:avLst/>
          </a:prstGeom>
          <a:gradFill rotWithShape="0">
            <a:gsLst>
              <a:gs pos="0">
                <a:srgbClr val="D2E2F2"/>
              </a:gs>
              <a:gs pos="50000">
                <a:srgbClr val="C0D8EE"/>
              </a:gs>
              <a:gs pos="100000">
                <a:srgbClr val="D2E2F2"/>
              </a:gs>
            </a:gsLst>
            <a:lin ang="948000"/>
          </a:gradFill>
          <a:ln>
            <a:solidFill>
              <a:srgbClr val="9FB8CD"/>
            </a:solidFill>
            <a:round/>
          </a:ln>
          <a:effectLst>
            <a:outerShdw blurRad="38160" dist="25560" dir="5400000" rotWithShape="0">
              <a:srgbClr val="000000">
                <a:alpha val="40000"/>
              </a:srgbClr>
            </a:outerShdw>
          </a:effectLst>
        </p:spPr>
        <p:style>
          <a:lnRef idx="1">
            <a:schemeClr val="accent2"/>
          </a:lnRef>
          <a:fillRef idx="2">
            <a:schemeClr val="accent2"/>
          </a:fillRef>
          <a:effectRef idx="1">
            <a:schemeClr val="accent2"/>
          </a:effectRef>
          <a:fontRef idx="minor"/>
        </p:style>
        <p:txBody>
          <a:bodyPr lIns="0" tIns="0" rIns="0" bIns="0" anchor="ctr">
            <a:noAutofit/>
          </a:bodyPr>
          <a:lstStyle/>
          <a:p>
            <a:pPr algn="ctr">
              <a:lnSpc>
                <a:spcPct val="100000"/>
              </a:lnSpc>
            </a:pPr>
            <a:r>
              <a:rPr lang="ru-RU" sz="1200" b="0" strike="noStrike" spc="-1">
                <a:solidFill>
                  <a:srgbClr val="FF0000"/>
                </a:solidFill>
                <a:latin typeface="Gill Sans MT"/>
              </a:rPr>
              <a:t>ДГЭАс</a:t>
            </a:r>
            <a:endParaRPr lang="ru-RU" sz="1200" b="0" strike="noStrike" spc="-1">
              <a:solidFill>
                <a:srgbClr val="000000"/>
              </a:solidFill>
              <a:latin typeface="Arial"/>
            </a:endParaRPr>
          </a:p>
        </p:txBody>
      </p:sp>
      <p:sp>
        <p:nvSpPr>
          <p:cNvPr id="694" name="Text Box 56"/>
          <p:cNvSpPr/>
          <p:nvPr/>
        </p:nvSpPr>
        <p:spPr>
          <a:xfrm>
            <a:off x="7923240" y="4291560"/>
            <a:ext cx="860040" cy="433080"/>
          </a:xfrm>
          <a:prstGeom prst="ellipse">
            <a:avLst/>
          </a:prstGeom>
          <a:gradFill rotWithShape="0">
            <a:gsLst>
              <a:gs pos="0">
                <a:srgbClr val="D2E2F2"/>
              </a:gs>
              <a:gs pos="50000">
                <a:srgbClr val="C0D8EE"/>
              </a:gs>
              <a:gs pos="100000">
                <a:srgbClr val="D2E2F2"/>
              </a:gs>
            </a:gsLst>
            <a:lin ang="948000"/>
          </a:gradFill>
          <a:ln>
            <a:solidFill>
              <a:srgbClr val="9FB8CD"/>
            </a:solidFill>
            <a:round/>
          </a:ln>
          <a:effectLst>
            <a:outerShdw blurRad="38160" dist="25560" dir="5400000" rotWithShape="0">
              <a:srgbClr val="000000">
                <a:alpha val="40000"/>
              </a:srgbClr>
            </a:outerShdw>
          </a:effectLst>
        </p:spPr>
        <p:style>
          <a:lnRef idx="1">
            <a:schemeClr val="accent2"/>
          </a:lnRef>
          <a:fillRef idx="2">
            <a:schemeClr val="accent2"/>
          </a:fillRef>
          <a:effectRef idx="1">
            <a:schemeClr val="accent2"/>
          </a:effectRef>
          <a:fontRef idx="minor"/>
        </p:style>
        <p:txBody>
          <a:bodyPr lIns="0" tIns="0" rIns="0" bIns="0" anchor="ctr">
            <a:noAutofit/>
          </a:bodyPr>
          <a:lstStyle/>
          <a:p>
            <a:pPr algn="ctr">
              <a:lnSpc>
                <a:spcPct val="100000"/>
              </a:lnSpc>
            </a:pPr>
            <a:r>
              <a:rPr lang="ru-RU" sz="1200" b="0" strike="noStrike" spc="-1">
                <a:solidFill>
                  <a:srgbClr val="FF0000"/>
                </a:solidFill>
                <a:latin typeface="Gill Sans MT"/>
              </a:rPr>
              <a:t>Лептин</a:t>
            </a:r>
            <a:endParaRPr lang="ru-RU" sz="1200" b="0" strike="noStrike" spc="-1">
              <a:solidFill>
                <a:srgbClr val="000000"/>
              </a:solidFill>
              <a:latin typeface="Arial"/>
            </a:endParaRPr>
          </a:p>
        </p:txBody>
      </p:sp>
      <p:sp>
        <p:nvSpPr>
          <p:cNvPr id="695" name="Text Box 56"/>
          <p:cNvSpPr/>
          <p:nvPr/>
        </p:nvSpPr>
        <p:spPr>
          <a:xfrm>
            <a:off x="6919920" y="5405400"/>
            <a:ext cx="720360" cy="431280"/>
          </a:xfrm>
          <a:prstGeom prst="ellipse">
            <a:avLst/>
          </a:prstGeom>
          <a:gradFill rotWithShape="0">
            <a:gsLst>
              <a:gs pos="0">
                <a:srgbClr val="D2E2F2"/>
              </a:gs>
              <a:gs pos="50000">
                <a:srgbClr val="C0D8EE"/>
              </a:gs>
              <a:gs pos="100000">
                <a:srgbClr val="D2E2F2"/>
              </a:gs>
            </a:gsLst>
            <a:lin ang="948000"/>
          </a:gradFill>
          <a:ln>
            <a:solidFill>
              <a:srgbClr val="9FB8CD"/>
            </a:solidFill>
            <a:round/>
          </a:ln>
          <a:effectLst>
            <a:outerShdw blurRad="38160" dist="25560" dir="5400000" rotWithShape="0">
              <a:srgbClr val="000000">
                <a:alpha val="40000"/>
              </a:srgbClr>
            </a:outerShdw>
          </a:effectLst>
        </p:spPr>
        <p:style>
          <a:lnRef idx="1">
            <a:schemeClr val="accent2"/>
          </a:lnRef>
          <a:fillRef idx="2">
            <a:schemeClr val="accent2"/>
          </a:fillRef>
          <a:effectRef idx="1">
            <a:schemeClr val="accent2"/>
          </a:effectRef>
          <a:fontRef idx="minor"/>
        </p:style>
        <p:txBody>
          <a:bodyPr lIns="0" tIns="0" rIns="0" bIns="0" anchor="ctr">
            <a:noAutofit/>
          </a:bodyPr>
          <a:lstStyle/>
          <a:p>
            <a:pPr algn="ctr">
              <a:lnSpc>
                <a:spcPct val="100000"/>
              </a:lnSpc>
            </a:pPr>
            <a:r>
              <a:rPr lang="ru-RU" sz="1200" b="0" strike="noStrike" spc="-1">
                <a:solidFill>
                  <a:srgbClr val="FF0000"/>
                </a:solidFill>
                <a:latin typeface="Gill Sans MT"/>
              </a:rPr>
              <a:t>АМГ</a:t>
            </a:r>
            <a:endParaRPr lang="ru-RU" sz="1200" b="0" strike="noStrike" spc="-1">
              <a:solidFill>
                <a:srgbClr val="000000"/>
              </a:solidFill>
              <a:latin typeface="Arial"/>
            </a:endParaRPr>
          </a:p>
        </p:txBody>
      </p:sp>
      <p:sp>
        <p:nvSpPr>
          <p:cNvPr id="696" name="Text Box 56"/>
          <p:cNvSpPr/>
          <p:nvPr/>
        </p:nvSpPr>
        <p:spPr>
          <a:xfrm>
            <a:off x="6097680" y="5822280"/>
            <a:ext cx="966600" cy="431280"/>
          </a:xfrm>
          <a:prstGeom prst="ellipse">
            <a:avLst/>
          </a:prstGeom>
          <a:gradFill rotWithShape="0">
            <a:gsLst>
              <a:gs pos="0">
                <a:srgbClr val="D2E2F2"/>
              </a:gs>
              <a:gs pos="50000">
                <a:srgbClr val="C0D8EE"/>
              </a:gs>
              <a:gs pos="100000">
                <a:srgbClr val="D2E2F2"/>
              </a:gs>
            </a:gsLst>
            <a:lin ang="948000"/>
          </a:gradFill>
          <a:ln>
            <a:solidFill>
              <a:srgbClr val="9FB8CD"/>
            </a:solidFill>
            <a:round/>
          </a:ln>
          <a:effectLst>
            <a:outerShdw blurRad="38160" dist="25560" dir="5400000" rotWithShape="0">
              <a:srgbClr val="000000">
                <a:alpha val="40000"/>
              </a:srgbClr>
            </a:outerShdw>
          </a:effectLst>
        </p:spPr>
        <p:style>
          <a:lnRef idx="1">
            <a:schemeClr val="accent2"/>
          </a:lnRef>
          <a:fillRef idx="2">
            <a:schemeClr val="accent2"/>
          </a:fillRef>
          <a:effectRef idx="1">
            <a:schemeClr val="accent2"/>
          </a:effectRef>
          <a:fontRef idx="minor"/>
        </p:style>
        <p:txBody>
          <a:bodyPr lIns="0" tIns="0" rIns="0" bIns="0" anchor="ctr">
            <a:noAutofit/>
          </a:bodyPr>
          <a:lstStyle/>
          <a:p>
            <a:pPr algn="ctr">
              <a:lnSpc>
                <a:spcPct val="100000"/>
              </a:lnSpc>
            </a:pPr>
            <a:r>
              <a:rPr lang="ru-RU" sz="1200" b="0" strike="noStrike" spc="-1">
                <a:solidFill>
                  <a:srgbClr val="FF0000"/>
                </a:solidFill>
                <a:latin typeface="Gill Sans MT"/>
              </a:rPr>
              <a:t>Ингибин В</a:t>
            </a:r>
            <a:endParaRPr lang="ru-RU" sz="1200" b="0" strike="noStrike" spc="-1">
              <a:solidFill>
                <a:srgbClr val="000000"/>
              </a:solidFill>
              <a:latin typeface="Arial"/>
            </a:endParaRPr>
          </a:p>
        </p:txBody>
      </p:sp>
      <p:sp>
        <p:nvSpPr>
          <p:cNvPr id="697" name="Text Box 72"/>
          <p:cNvSpPr/>
          <p:nvPr/>
        </p:nvSpPr>
        <p:spPr>
          <a:xfrm>
            <a:off x="8018640" y="3673440"/>
            <a:ext cx="882360" cy="479160"/>
          </a:xfrm>
          <a:prstGeom prst="roundRect">
            <a:avLst>
              <a:gd name="adj" fmla="val 16667"/>
            </a:avLst>
          </a:prstGeom>
          <a:solidFill>
            <a:schemeClr val="tx2">
              <a:lumMod val="90000"/>
            </a:schemeClr>
          </a:solidFill>
          <a:ln>
            <a:solidFill>
              <a:srgbClr val="B88472"/>
            </a:solidFill>
            <a:round/>
          </a:ln>
          <a:effectLst>
            <a:outerShdw blurRad="38160" dist="25560" dir="5400000" rotWithShape="0">
              <a:srgbClr val="000000">
                <a:alpha val="40000"/>
              </a:srgbClr>
            </a:outerShdw>
          </a:effectLst>
        </p:spPr>
        <p:style>
          <a:lnRef idx="1">
            <a:schemeClr val="accent5"/>
          </a:lnRef>
          <a:fillRef idx="2">
            <a:schemeClr val="accent5"/>
          </a:fillRef>
          <a:effectRef idx="1">
            <a:schemeClr val="accent5"/>
          </a:effectRef>
          <a:fontRef idx="minor"/>
        </p:style>
        <p:txBody>
          <a:bodyPr lIns="90000" tIns="45000" rIns="90000" bIns="45000" anchor="ctr">
            <a:noAutofit/>
          </a:bodyPr>
          <a:lstStyle/>
          <a:p>
            <a:pPr algn="ctr">
              <a:lnSpc>
                <a:spcPct val="100000"/>
              </a:lnSpc>
            </a:pPr>
            <a:r>
              <a:rPr lang="ru-RU" sz="1200" b="1" strike="noStrike" spc="-1">
                <a:solidFill>
                  <a:srgbClr val="528693"/>
                </a:solidFill>
                <a:latin typeface="Gill Sans MT"/>
              </a:rPr>
              <a:t>МРТ</a:t>
            </a:r>
            <a:endParaRPr lang="ru-RU" sz="1200" b="0" strike="noStrike" spc="-1">
              <a:solidFill>
                <a:srgbClr val="000000"/>
              </a:solidFill>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35" presetClass="emph" fill="hold" nodeType="clickEffect">
                                  <p:stCondLst>
                                    <p:cond delay="0"/>
                                  </p:stCondLst>
                                  <p:childTnLst>
                                    <p:anim calcmode="discrete" valueType="num">
                                      <p:cBhvr additive="repl">
                                        <p:cTn id="6" dur="2000" fill="hold"/>
                                        <p:tgtEl>
                                          <p:spTgt spid="661"/>
                                        </p:tgtEl>
                                        <p:attrNameLst>
                                          <p:attrName>style.visibility</p:attrName>
                                        </p:attrNameLst>
                                      </p:cBhvr>
                                      <p:tavLst>
                                        <p:tav tm="0">
                                          <p:val>
                                            <p:strVal val="hidden"/>
                                          </p:val>
                                        </p:tav>
                                        <p:tav tm="50000">
                                          <p:val>
                                            <p:strVal val="visible"/>
                                          </p:val>
                                        </p:tav>
                                      </p:tavLst>
                                    </p:anim>
                                  </p:childTnLst>
                                </p:cTn>
                              </p:par>
                              <p:par>
                                <p:cTn id="7" presetID="35" presetClass="emph" fill="hold" nodeType="withEffect">
                                  <p:stCondLst>
                                    <p:cond delay="0"/>
                                  </p:stCondLst>
                                  <p:childTnLst>
                                    <p:anim calcmode="discrete" valueType="num">
                                      <p:cBhvr additive="repl">
                                        <p:cTn id="8" dur="2000" fill="hold"/>
                                        <p:tgtEl>
                                          <p:spTgt spid="656"/>
                                        </p:tgtEl>
                                        <p:attrNameLst>
                                          <p:attrName>style.visibility</p:attrName>
                                        </p:attrNameLst>
                                      </p:cBhvr>
                                      <p:tavLst>
                                        <p:tav tm="0">
                                          <p:val>
                                            <p:strVal val="hidden"/>
                                          </p:val>
                                        </p:tav>
                                        <p:tav tm="50000">
                                          <p:val>
                                            <p:strVal val="visible"/>
                                          </p:val>
                                        </p:tav>
                                      </p:tavLst>
                                    </p:anim>
                                  </p:childTnLst>
                                </p:cTn>
                              </p:par>
                              <p:par>
                                <p:cTn id="9" presetID="35" presetClass="emph" fill="hold" nodeType="withEffect">
                                  <p:stCondLst>
                                    <p:cond delay="0"/>
                                  </p:stCondLst>
                                  <p:childTnLst>
                                    <p:anim calcmode="discrete" valueType="num">
                                      <p:cBhvr additive="repl">
                                        <p:cTn id="10" dur="2000" fill="hold"/>
                                        <p:tgtEl>
                                          <p:spTgt spid="65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 name="Скругленный прямоугольник 22"/>
          <p:cNvSpPr/>
          <p:nvPr/>
        </p:nvSpPr>
        <p:spPr>
          <a:xfrm>
            <a:off x="395280" y="932040"/>
            <a:ext cx="8381520" cy="5790960"/>
          </a:xfrm>
          <a:prstGeom prst="roundRect">
            <a:avLst>
              <a:gd name="adj" fmla="val 4401"/>
            </a:avLst>
          </a:prstGeom>
          <a:solidFill>
            <a:schemeClr val="accent1">
              <a:lumMod val="50000"/>
            </a:schemeClr>
          </a:solidFill>
          <a:ln>
            <a:noFill/>
          </a:ln>
          <a:effectLst>
            <a:outerShdw blurRad="50760" dist="37674" dir="2700000" algn="tl" rotWithShape="0">
              <a:srgbClr val="000000">
                <a:alpha val="40000"/>
              </a:srgbClr>
            </a:outerShdw>
          </a:effectLst>
        </p:spPr>
        <p:style>
          <a:lnRef idx="1">
            <a:schemeClr val="accent5"/>
          </a:lnRef>
          <a:fillRef idx="2">
            <a:schemeClr val="accent5"/>
          </a:fillRef>
          <a:effectRef idx="1">
            <a:schemeClr val="accent5"/>
          </a:effectRef>
          <a:fontRef idx="minor"/>
        </p:style>
        <p:txBody>
          <a:bodyPr lIns="90000" tIns="45000" rIns="90000" bIns="45000" anchor="t">
            <a:noAutofit/>
          </a:bodyPr>
          <a:lstStyle/>
          <a:p>
            <a:endParaRPr lang="ru-RU" sz="1800" b="0" strike="noStrike" spc="-1">
              <a:solidFill>
                <a:srgbClr val="FFFFFF"/>
              </a:solidFill>
              <a:latin typeface="Arial"/>
            </a:endParaRPr>
          </a:p>
        </p:txBody>
      </p:sp>
      <p:sp>
        <p:nvSpPr>
          <p:cNvPr id="699" name="Rectangle 289"/>
          <p:cNvSpPr/>
          <p:nvPr/>
        </p:nvSpPr>
        <p:spPr>
          <a:xfrm>
            <a:off x="49320" y="398520"/>
            <a:ext cx="8991360" cy="533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pPr>
            <a:r>
              <a:rPr lang="ru-RU" sz="2800" b="1" strike="noStrike" spc="-1">
                <a:solidFill>
                  <a:schemeClr val="accent1">
                    <a:lumMod val="50000"/>
                  </a:schemeClr>
                </a:solidFill>
                <a:latin typeface="Bookman Old Style"/>
              </a:rPr>
              <a:t>Гипотеза «критической массы тела» в пубертате</a:t>
            </a:r>
            <a:endParaRPr lang="ru-RU" sz="2800" b="0" strike="noStrike" spc="-1">
              <a:solidFill>
                <a:srgbClr val="000000"/>
              </a:solidFill>
              <a:latin typeface="Arial"/>
            </a:endParaRPr>
          </a:p>
        </p:txBody>
      </p:sp>
      <p:pic>
        <p:nvPicPr>
          <p:cNvPr id="700" name="Рисунок 2" descr="Untitled-2.png"/>
          <p:cNvPicPr/>
          <p:nvPr/>
        </p:nvPicPr>
        <p:blipFill>
          <a:blip r:embed="rId3"/>
          <a:stretch/>
        </p:blipFill>
        <p:spPr>
          <a:xfrm>
            <a:off x="1211400" y="1671480"/>
            <a:ext cx="1079280" cy="837720"/>
          </a:xfrm>
          <a:prstGeom prst="rect">
            <a:avLst/>
          </a:prstGeom>
          <a:ln w="0">
            <a:noFill/>
          </a:ln>
          <a:effectLst>
            <a:outerShdw blurRad="50760" dist="37674" dir="2700000" algn="tl" rotWithShape="0">
              <a:srgbClr val="000000">
                <a:alpha val="40000"/>
              </a:srgbClr>
            </a:outerShdw>
          </a:effectLst>
        </p:spPr>
      </p:pic>
      <p:pic>
        <p:nvPicPr>
          <p:cNvPr id="701" name="Рисунок 4" descr="Untitled-4.png"/>
          <p:cNvPicPr/>
          <p:nvPr/>
        </p:nvPicPr>
        <p:blipFill>
          <a:blip r:embed="rId4"/>
          <a:stretch/>
        </p:blipFill>
        <p:spPr>
          <a:xfrm>
            <a:off x="6084720" y="1523880"/>
            <a:ext cx="1368000" cy="1133280"/>
          </a:xfrm>
          <a:prstGeom prst="rect">
            <a:avLst/>
          </a:prstGeom>
          <a:ln w="0">
            <a:noFill/>
          </a:ln>
          <a:effectLst>
            <a:outerShdw blurRad="50760" dist="37674" dir="2700000" algn="tl" rotWithShape="0">
              <a:srgbClr val="000000">
                <a:alpha val="40000"/>
              </a:srgbClr>
            </a:outerShdw>
          </a:effectLst>
        </p:spPr>
      </p:pic>
      <p:pic>
        <p:nvPicPr>
          <p:cNvPr id="702" name="Рисунок 5" descr="Untitled-5.png"/>
          <p:cNvPicPr/>
          <p:nvPr/>
        </p:nvPicPr>
        <p:blipFill>
          <a:blip r:embed="rId5"/>
          <a:stretch/>
        </p:blipFill>
        <p:spPr>
          <a:xfrm>
            <a:off x="1573920" y="3601440"/>
            <a:ext cx="523440" cy="352080"/>
          </a:xfrm>
          <a:prstGeom prst="rect">
            <a:avLst/>
          </a:prstGeom>
          <a:ln w="0">
            <a:noFill/>
          </a:ln>
          <a:effectLst>
            <a:outerShdw blurRad="50760" dist="37674" dir="2700000" algn="tl" rotWithShape="0">
              <a:srgbClr val="000000">
                <a:alpha val="40000"/>
              </a:srgbClr>
            </a:outerShdw>
          </a:effectLst>
        </p:spPr>
      </p:pic>
      <p:pic>
        <p:nvPicPr>
          <p:cNvPr id="703" name="Рисунок 6" descr="Untitled-6.png"/>
          <p:cNvPicPr/>
          <p:nvPr/>
        </p:nvPicPr>
        <p:blipFill>
          <a:blip r:embed="rId6"/>
          <a:stretch/>
        </p:blipFill>
        <p:spPr>
          <a:xfrm>
            <a:off x="6186600" y="3505320"/>
            <a:ext cx="1266480" cy="609120"/>
          </a:xfrm>
          <a:prstGeom prst="rect">
            <a:avLst/>
          </a:prstGeom>
          <a:ln w="0">
            <a:noFill/>
          </a:ln>
          <a:effectLst>
            <a:outerShdw blurRad="50760" dist="37674" dir="2700000" algn="tl" rotWithShape="0">
              <a:srgbClr val="000000">
                <a:alpha val="40000"/>
              </a:srgbClr>
            </a:outerShdw>
          </a:effectLst>
        </p:spPr>
      </p:pic>
      <p:sp>
        <p:nvSpPr>
          <p:cNvPr id="704" name="Прямоугольник 7"/>
          <p:cNvSpPr/>
          <p:nvPr/>
        </p:nvSpPr>
        <p:spPr>
          <a:xfrm>
            <a:off x="755640" y="963720"/>
            <a:ext cx="2663640" cy="363960"/>
          </a:xfrm>
          <a:prstGeom prst="rect">
            <a:avLst/>
          </a:prstGeom>
          <a:noFill/>
          <a:ln w="127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ru-RU" sz="1800" b="1" strike="noStrike" spc="-1">
                <a:solidFill>
                  <a:srgbClr val="FFFFFF"/>
                </a:solidFill>
                <a:latin typeface="Calibri"/>
              </a:rPr>
              <a:t>Недостаточное</a:t>
            </a:r>
            <a:r>
              <a:rPr lang="ru-RU" sz="1800" b="1" strike="noStrike" spc="-1">
                <a:solidFill>
                  <a:srgbClr val="000000"/>
                </a:solidFill>
                <a:latin typeface="Calibri"/>
              </a:rPr>
              <a:t> </a:t>
            </a:r>
            <a:r>
              <a:rPr lang="ru-RU" sz="1800" b="1" strike="noStrike" spc="-1">
                <a:solidFill>
                  <a:srgbClr val="FFFFFF"/>
                </a:solidFill>
                <a:latin typeface="Calibri"/>
              </a:rPr>
              <a:t>питание</a:t>
            </a:r>
            <a:endParaRPr lang="ru-RU" sz="1800" b="0" strike="noStrike" spc="-1">
              <a:solidFill>
                <a:srgbClr val="000000"/>
              </a:solidFill>
              <a:latin typeface="Arial"/>
            </a:endParaRPr>
          </a:p>
        </p:txBody>
      </p:sp>
      <p:sp>
        <p:nvSpPr>
          <p:cNvPr id="705" name="Прямоугольник 9"/>
          <p:cNvSpPr/>
          <p:nvPr/>
        </p:nvSpPr>
        <p:spPr>
          <a:xfrm>
            <a:off x="5500800" y="785880"/>
            <a:ext cx="2361960" cy="363960"/>
          </a:xfrm>
          <a:prstGeom prst="rect">
            <a:avLst/>
          </a:prstGeom>
          <a:noFill/>
          <a:ln w="127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ru-RU" sz="1800" b="1" strike="noStrike" spc="-1">
                <a:solidFill>
                  <a:srgbClr val="FFFFFF"/>
                </a:solidFill>
                <a:latin typeface="Calibri"/>
              </a:rPr>
              <a:t>Адекватное питание</a:t>
            </a:r>
            <a:endParaRPr lang="ru-RU" sz="1800" b="0" strike="noStrike" spc="-1">
              <a:solidFill>
                <a:srgbClr val="000000"/>
              </a:solidFill>
              <a:latin typeface="Arial"/>
            </a:endParaRPr>
          </a:p>
        </p:txBody>
      </p:sp>
      <p:sp>
        <p:nvSpPr>
          <p:cNvPr id="706" name="Прямоугольник 13"/>
          <p:cNvSpPr/>
          <p:nvPr/>
        </p:nvSpPr>
        <p:spPr>
          <a:xfrm>
            <a:off x="590400" y="4343040"/>
            <a:ext cx="266652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ru-RU" sz="1800" b="1" strike="noStrike" spc="-1">
                <a:solidFill>
                  <a:srgbClr val="FFFFFF"/>
                </a:solidFill>
                <a:latin typeface="Calibri"/>
              </a:rPr>
              <a:t>Низкий уровень </a:t>
            </a:r>
            <a:r>
              <a:rPr lang="ru-RU" sz="1800" b="1" strike="noStrike" spc="-1">
                <a:ln>
                  <a:solidFill>
                    <a:srgbClr val="DDE9EC"/>
                  </a:solidFill>
                </a:ln>
                <a:solidFill>
                  <a:srgbClr val="FFFFFF"/>
                </a:solidFill>
                <a:latin typeface="Calibri"/>
              </a:rPr>
              <a:t>ЛЕПТИНА</a:t>
            </a:r>
            <a:endParaRPr lang="ru-RU" sz="1800" b="0" strike="noStrike" spc="-1">
              <a:solidFill>
                <a:srgbClr val="000000"/>
              </a:solidFill>
              <a:latin typeface="Arial"/>
            </a:endParaRPr>
          </a:p>
        </p:txBody>
      </p:sp>
      <p:sp>
        <p:nvSpPr>
          <p:cNvPr id="707" name="Прямоугольник 15"/>
          <p:cNvSpPr/>
          <p:nvPr/>
        </p:nvSpPr>
        <p:spPr>
          <a:xfrm>
            <a:off x="5638680" y="4321440"/>
            <a:ext cx="236196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ru-RU" sz="1800" b="1" strike="noStrike" spc="-1">
                <a:solidFill>
                  <a:srgbClr val="FFFFFF"/>
                </a:solidFill>
                <a:latin typeface="Calibri"/>
              </a:rPr>
              <a:t>Нормальный уровень </a:t>
            </a:r>
            <a:r>
              <a:rPr lang="ru-RU" sz="1800" b="1" strike="noStrike" spc="-1">
                <a:ln>
                  <a:solidFill>
                    <a:srgbClr val="DDE9EC"/>
                  </a:solidFill>
                </a:ln>
                <a:solidFill>
                  <a:srgbClr val="FFFFFF"/>
                </a:solidFill>
                <a:latin typeface="Calibri"/>
              </a:rPr>
              <a:t>ЛЕПТИНА</a:t>
            </a:r>
            <a:endParaRPr lang="ru-RU" sz="1800" b="0" strike="noStrike" spc="-1">
              <a:solidFill>
                <a:srgbClr val="000000"/>
              </a:solidFill>
              <a:latin typeface="Arial"/>
            </a:endParaRPr>
          </a:p>
        </p:txBody>
      </p:sp>
      <p:sp>
        <p:nvSpPr>
          <p:cNvPr id="708" name="Прямоугольник 16"/>
          <p:cNvSpPr/>
          <p:nvPr/>
        </p:nvSpPr>
        <p:spPr>
          <a:xfrm>
            <a:off x="515520" y="6063480"/>
            <a:ext cx="2641680" cy="577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scene3d>
              <a:camera prst="orthographicFront"/>
              <a:lightRig rig="glow" dir="tl">
                <a:rot lat="0" lon="0" rev="5400000"/>
              </a:lightRig>
            </a:scene3d>
            <a:sp3d contourW="12700">
              <a:bevelT w="25400" h="25400"/>
              <a:contourClr>
                <a:schemeClr val="accent6"/>
              </a:contourClr>
            </a:sp3d>
          </a:bodyPr>
          <a:lstStyle/>
          <a:p>
            <a:pPr algn="ctr">
              <a:lnSpc>
                <a:spcPct val="100000"/>
              </a:lnSpc>
            </a:pPr>
            <a:r>
              <a:rPr lang="ru-RU" sz="3200" b="1" strike="noStrike" spc="-1">
                <a:solidFill>
                  <a:srgbClr val="FF0000"/>
                </a:solidFill>
                <a:latin typeface="Calibri"/>
              </a:rPr>
              <a:t>Аменорея</a:t>
            </a:r>
            <a:endParaRPr lang="ru-RU" sz="3200" b="0" strike="noStrike" spc="-1">
              <a:solidFill>
                <a:srgbClr val="000000"/>
              </a:solidFill>
              <a:latin typeface="Arial"/>
            </a:endParaRPr>
          </a:p>
        </p:txBody>
      </p:sp>
      <p:sp>
        <p:nvSpPr>
          <p:cNvPr id="709" name="Прямоугольник 18"/>
          <p:cNvSpPr/>
          <p:nvPr/>
        </p:nvSpPr>
        <p:spPr>
          <a:xfrm>
            <a:off x="5500800" y="5279760"/>
            <a:ext cx="68544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n-US" sz="1800" b="0" strike="noStrike" spc="-1">
                <a:ln>
                  <a:solidFill>
                    <a:srgbClr val="FFFFFF"/>
                  </a:solidFill>
                </a:ln>
                <a:solidFill>
                  <a:srgbClr val="FFFFFF"/>
                </a:solidFill>
                <a:latin typeface="Calibri"/>
              </a:rPr>
              <a:t>N </a:t>
            </a:r>
            <a:r>
              <a:rPr lang="ru-RU" sz="1800" b="0" strike="noStrike" spc="-1">
                <a:ln>
                  <a:solidFill>
                    <a:srgbClr val="FFFFFF"/>
                  </a:solidFill>
                </a:ln>
                <a:solidFill>
                  <a:srgbClr val="FFFFFF"/>
                </a:solidFill>
                <a:latin typeface="Calibri"/>
              </a:rPr>
              <a:t>ЛГ</a:t>
            </a:r>
            <a:endParaRPr lang="ru-RU" sz="1800" b="0" strike="noStrike" spc="-1">
              <a:solidFill>
                <a:srgbClr val="000000"/>
              </a:solidFill>
              <a:latin typeface="Arial"/>
            </a:endParaRPr>
          </a:p>
        </p:txBody>
      </p:sp>
      <p:sp>
        <p:nvSpPr>
          <p:cNvPr id="710" name="Прямоугольник 19"/>
          <p:cNvSpPr/>
          <p:nvPr/>
        </p:nvSpPr>
        <p:spPr>
          <a:xfrm>
            <a:off x="7315200" y="5279760"/>
            <a:ext cx="91404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n-US" sz="1800" b="0" strike="noStrike" spc="-1">
                <a:ln>
                  <a:solidFill>
                    <a:srgbClr val="FFFFFF"/>
                  </a:solidFill>
                </a:ln>
                <a:solidFill>
                  <a:srgbClr val="FFFFFF"/>
                </a:solidFill>
                <a:latin typeface="Calibri"/>
              </a:rPr>
              <a:t>N </a:t>
            </a:r>
            <a:r>
              <a:rPr lang="ru-RU" sz="1800" b="0" strike="noStrike" spc="-1">
                <a:ln>
                  <a:solidFill>
                    <a:srgbClr val="FFFFFF"/>
                  </a:solidFill>
                </a:ln>
                <a:solidFill>
                  <a:srgbClr val="FFFFFF"/>
                </a:solidFill>
                <a:latin typeface="Calibri"/>
              </a:rPr>
              <a:t>ФСГ</a:t>
            </a:r>
            <a:endParaRPr lang="ru-RU" sz="1800" b="0" strike="noStrike" spc="-1">
              <a:solidFill>
                <a:srgbClr val="000000"/>
              </a:solidFill>
              <a:latin typeface="Arial"/>
            </a:endParaRPr>
          </a:p>
        </p:txBody>
      </p:sp>
      <p:sp>
        <p:nvSpPr>
          <p:cNvPr id="711" name="Прямоугольник 20"/>
          <p:cNvSpPr/>
          <p:nvPr/>
        </p:nvSpPr>
        <p:spPr>
          <a:xfrm>
            <a:off x="5334120" y="5584680"/>
            <a:ext cx="297144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ru-RU" sz="1800" b="0" strike="noStrike" spc="-1">
                <a:ln>
                  <a:solidFill>
                    <a:srgbClr val="FFFFFF"/>
                  </a:solidFill>
                </a:ln>
                <a:solidFill>
                  <a:srgbClr val="FFFFFF"/>
                </a:solidFill>
                <a:latin typeface="Calibri"/>
              </a:rPr>
              <a:t>Рост матки и яичников</a:t>
            </a:r>
            <a:endParaRPr lang="ru-RU" sz="1800" b="0" strike="noStrike" spc="-1">
              <a:solidFill>
                <a:srgbClr val="000000"/>
              </a:solidFill>
              <a:latin typeface="Arial"/>
            </a:endParaRPr>
          </a:p>
        </p:txBody>
      </p:sp>
      <p:sp>
        <p:nvSpPr>
          <p:cNvPr id="712" name="Прямоугольник 21"/>
          <p:cNvSpPr/>
          <p:nvPr/>
        </p:nvSpPr>
        <p:spPr>
          <a:xfrm>
            <a:off x="5486400" y="6064200"/>
            <a:ext cx="2895120" cy="577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scene3d>
              <a:camera prst="orthographicFront"/>
              <a:lightRig rig="flat" dir="tl">
                <a:rot lat="0" lon="0" rev="6600000"/>
              </a:lightRig>
            </a:scene3d>
            <a:sp3d extrusionH="25400" contourW="8890">
              <a:bevelT w="38100" h="31750"/>
              <a:contourClr>
                <a:schemeClr val="accent2"/>
              </a:contourClr>
            </a:sp3d>
          </a:bodyPr>
          <a:lstStyle/>
          <a:p>
            <a:pPr algn="ctr">
              <a:lnSpc>
                <a:spcPct val="100000"/>
              </a:lnSpc>
            </a:pPr>
            <a:r>
              <a:rPr lang="ru-RU" sz="3200" b="1" strike="noStrike" spc="-1">
                <a:solidFill>
                  <a:srgbClr val="FF0000"/>
                </a:solidFill>
                <a:latin typeface="Calibri"/>
              </a:rPr>
              <a:t>Менархе</a:t>
            </a:r>
            <a:endParaRPr lang="ru-RU" sz="3200" b="0" strike="noStrike" spc="-1">
              <a:solidFill>
                <a:srgbClr val="000000"/>
              </a:solidFill>
              <a:latin typeface="Arial"/>
            </a:endParaRPr>
          </a:p>
        </p:txBody>
      </p:sp>
      <p:cxnSp>
        <p:nvCxnSpPr>
          <p:cNvPr id="713" name="Прямая со стрелкой 47"/>
          <p:cNvCxnSpPr/>
          <p:nvPr/>
        </p:nvCxnSpPr>
        <p:spPr>
          <a:xfrm>
            <a:off x="1834920" y="3252600"/>
            <a:ext cx="360" cy="317880"/>
          </a:xfrm>
          <a:prstGeom prst="straightConnector1">
            <a:avLst/>
          </a:prstGeom>
          <a:ln>
            <a:solidFill>
              <a:srgbClr val="B88472"/>
            </a:solidFill>
            <a:round/>
            <a:tailEnd type="arrow" w="med" len="med"/>
          </a:ln>
        </p:spPr>
      </p:cxnSp>
      <p:cxnSp>
        <p:nvCxnSpPr>
          <p:cNvPr id="714" name="Прямая со стрелкой 50"/>
          <p:cNvCxnSpPr/>
          <p:nvPr/>
        </p:nvCxnSpPr>
        <p:spPr>
          <a:xfrm>
            <a:off x="1836720" y="3939840"/>
            <a:ext cx="360" cy="568800"/>
          </a:xfrm>
          <a:prstGeom prst="straightConnector1">
            <a:avLst/>
          </a:prstGeom>
          <a:ln>
            <a:solidFill>
              <a:srgbClr val="B88472"/>
            </a:solidFill>
            <a:round/>
            <a:tailEnd type="arrow" w="med" len="med"/>
          </a:ln>
        </p:spPr>
      </p:cxnSp>
      <p:cxnSp>
        <p:nvCxnSpPr>
          <p:cNvPr id="715" name="Прямая со стрелкой 56"/>
          <p:cNvCxnSpPr>
            <a:endCxn id="703" idx="0"/>
          </p:cNvCxnSpPr>
          <p:nvPr/>
        </p:nvCxnSpPr>
        <p:spPr>
          <a:xfrm>
            <a:off x="6819840" y="3317760"/>
            <a:ext cx="360" cy="187920"/>
          </a:xfrm>
          <a:prstGeom prst="straightConnector1">
            <a:avLst/>
          </a:prstGeom>
          <a:ln>
            <a:solidFill>
              <a:srgbClr val="B88472"/>
            </a:solidFill>
            <a:round/>
            <a:tailEnd type="arrow" w="med" len="med"/>
          </a:ln>
        </p:spPr>
      </p:cxnSp>
      <p:cxnSp>
        <p:nvCxnSpPr>
          <p:cNvPr id="716" name="Прямая со стрелкой 60"/>
          <p:cNvCxnSpPr>
            <a:stCxn id="703" idx="2"/>
            <a:endCxn id="707" idx="0"/>
          </p:cNvCxnSpPr>
          <p:nvPr/>
        </p:nvCxnSpPr>
        <p:spPr>
          <a:xfrm flipH="1">
            <a:off x="6819480" y="4114440"/>
            <a:ext cx="720" cy="207360"/>
          </a:xfrm>
          <a:prstGeom prst="straightConnector1">
            <a:avLst/>
          </a:prstGeom>
          <a:ln>
            <a:solidFill>
              <a:srgbClr val="B88472"/>
            </a:solidFill>
            <a:round/>
            <a:tailEnd type="arrow" w="med" len="med"/>
          </a:ln>
        </p:spPr>
      </p:cxnSp>
      <p:cxnSp>
        <p:nvCxnSpPr>
          <p:cNvPr id="717" name="Прямая со стрелкой 63"/>
          <p:cNvCxnSpPr>
            <a:stCxn id="707" idx="2"/>
            <a:endCxn id="709" idx="0"/>
          </p:cNvCxnSpPr>
          <p:nvPr/>
        </p:nvCxnSpPr>
        <p:spPr>
          <a:xfrm flipH="1">
            <a:off x="5843520" y="4959720"/>
            <a:ext cx="976320" cy="320400"/>
          </a:xfrm>
          <a:prstGeom prst="straightConnector1">
            <a:avLst/>
          </a:prstGeom>
          <a:ln>
            <a:solidFill>
              <a:srgbClr val="B88472"/>
            </a:solidFill>
            <a:round/>
            <a:tailEnd type="arrow" w="med" len="med"/>
          </a:ln>
        </p:spPr>
      </p:cxnSp>
      <p:cxnSp>
        <p:nvCxnSpPr>
          <p:cNvPr id="718" name="Прямая со стрелкой 66"/>
          <p:cNvCxnSpPr>
            <a:stCxn id="707" idx="2"/>
            <a:endCxn id="710" idx="0"/>
          </p:cNvCxnSpPr>
          <p:nvPr/>
        </p:nvCxnSpPr>
        <p:spPr>
          <a:xfrm>
            <a:off x="6819480" y="4959720"/>
            <a:ext cx="952920" cy="320400"/>
          </a:xfrm>
          <a:prstGeom prst="straightConnector1">
            <a:avLst/>
          </a:prstGeom>
          <a:ln>
            <a:solidFill>
              <a:srgbClr val="B88472"/>
            </a:solidFill>
            <a:round/>
            <a:tailEnd type="arrow" w="med" len="med"/>
          </a:ln>
        </p:spPr>
      </p:cxnSp>
      <p:sp>
        <p:nvSpPr>
          <p:cNvPr id="719" name="Прямоугольник 25"/>
          <p:cNvSpPr/>
          <p:nvPr/>
        </p:nvSpPr>
        <p:spPr>
          <a:xfrm>
            <a:off x="304920" y="2450160"/>
            <a:ext cx="3428640" cy="821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ru-RU" sz="2400" b="0" strike="noStrike" spc="-1">
                <a:ln>
                  <a:solidFill>
                    <a:srgbClr val="FFFFFF"/>
                  </a:solidFill>
                </a:ln>
                <a:solidFill>
                  <a:srgbClr val="FFFFFF"/>
                </a:solidFill>
                <a:latin typeface="Calibri"/>
              </a:rPr>
              <a:t>Уменьшение жировой массы</a:t>
            </a:r>
            <a:r>
              <a:rPr lang="ru-RU" sz="2400" b="1" strike="noStrike" spc="-1">
                <a:solidFill>
                  <a:srgbClr val="002060"/>
                </a:solidFill>
                <a:latin typeface="Gill Sans MT"/>
              </a:rPr>
              <a:t> </a:t>
            </a:r>
            <a:r>
              <a:rPr lang="ru-RU" sz="2400" b="1" strike="noStrike" spc="-1">
                <a:solidFill>
                  <a:srgbClr val="FFFFFF"/>
                </a:solidFill>
                <a:latin typeface="Gill Sans MT"/>
              </a:rPr>
              <a:t>&lt;17%</a:t>
            </a:r>
            <a:endParaRPr lang="ru-RU" sz="2400" b="0" strike="noStrike" spc="-1">
              <a:solidFill>
                <a:srgbClr val="000000"/>
              </a:solidFill>
              <a:latin typeface="Arial"/>
            </a:endParaRPr>
          </a:p>
        </p:txBody>
      </p:sp>
      <p:sp>
        <p:nvSpPr>
          <p:cNvPr id="720" name="Прямоугольник 26"/>
          <p:cNvSpPr/>
          <p:nvPr/>
        </p:nvSpPr>
        <p:spPr>
          <a:xfrm>
            <a:off x="5486400" y="2743200"/>
            <a:ext cx="2666520" cy="1064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ru-RU" sz="1800" b="0" strike="noStrike" spc="-1">
                <a:ln>
                  <a:solidFill>
                    <a:srgbClr val="FFFFFF"/>
                  </a:solidFill>
                </a:ln>
                <a:solidFill>
                  <a:srgbClr val="FFFFFF"/>
                </a:solidFill>
                <a:latin typeface="Calibri"/>
              </a:rPr>
              <a:t>Норма</a:t>
            </a:r>
            <a:r>
              <a:rPr lang="ru-RU" sz="1800" b="0" strike="noStrike" spc="-1">
                <a:solidFill>
                  <a:srgbClr val="FFFFFF"/>
                </a:solidFill>
                <a:latin typeface="Calibri"/>
              </a:rPr>
              <a:t> </a:t>
            </a:r>
            <a:r>
              <a:rPr lang="ru-RU" sz="1800" b="0" strike="noStrike" spc="-1">
                <a:ln>
                  <a:solidFill>
                    <a:srgbClr val="FFFFFF"/>
                  </a:solidFill>
                </a:ln>
                <a:solidFill>
                  <a:srgbClr val="FFFFFF"/>
                </a:solidFill>
                <a:latin typeface="Calibri"/>
              </a:rPr>
              <a:t>ИМТ </a:t>
            </a:r>
            <a:r>
              <a:rPr lang="ru-RU" sz="1800" b="1" strike="noStrike" spc="-1">
                <a:solidFill>
                  <a:srgbClr val="FFFFFF"/>
                </a:solidFill>
                <a:latin typeface="Gill Sans MT"/>
              </a:rPr>
              <a:t>(жировая масса 17-22%)</a:t>
            </a:r>
            <a:endParaRPr lang="ru-RU" sz="1800" b="0" strike="noStrike" spc="-1">
              <a:solidFill>
                <a:srgbClr val="000000"/>
              </a:solidFill>
              <a:latin typeface="Arial"/>
            </a:endParaRPr>
          </a:p>
          <a:p>
            <a:pPr algn="ctr">
              <a:lnSpc>
                <a:spcPct val="100000"/>
              </a:lnSpc>
            </a:pPr>
            <a:endParaRPr lang="ru-RU" sz="2800" b="0" strike="noStrike" spc="-1">
              <a:solidFill>
                <a:srgbClr val="000000"/>
              </a:solidFill>
              <a:latin typeface="Arial"/>
            </a:endParaRPr>
          </a:p>
        </p:txBody>
      </p:sp>
      <p:pic>
        <p:nvPicPr>
          <p:cNvPr id="721" name="Рисунок 27" descr="Untitled-3.png"/>
          <p:cNvPicPr/>
          <p:nvPr/>
        </p:nvPicPr>
        <p:blipFill>
          <a:blip r:embed="rId7"/>
          <a:stretch/>
        </p:blipFill>
        <p:spPr>
          <a:xfrm>
            <a:off x="3478320" y="1414440"/>
            <a:ext cx="1936440" cy="1590480"/>
          </a:xfrm>
          <a:prstGeom prst="rect">
            <a:avLst/>
          </a:prstGeom>
          <a:ln w="0">
            <a:noFill/>
          </a:ln>
          <a:effectLst>
            <a:outerShdw blurRad="50760" dist="37674" dir="2700000" algn="tl" rotWithShape="0">
              <a:srgbClr val="000000">
                <a:alpha val="40000"/>
              </a:srgbClr>
            </a:outerShdw>
          </a:effectLst>
        </p:spPr>
      </p:pic>
      <p:sp>
        <p:nvSpPr>
          <p:cNvPr id="722" name="Прямоугольник 30"/>
          <p:cNvSpPr/>
          <p:nvPr/>
        </p:nvSpPr>
        <p:spPr>
          <a:xfrm>
            <a:off x="3060000" y="2995920"/>
            <a:ext cx="276912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ru-RU" sz="1800" b="0" strike="noStrike" spc="-1">
                <a:ln>
                  <a:solidFill>
                    <a:srgbClr val="FFFFFF"/>
                  </a:solidFill>
                </a:ln>
                <a:solidFill>
                  <a:srgbClr val="FFFFFF"/>
                </a:solidFill>
                <a:latin typeface="Calibri"/>
              </a:rPr>
              <a:t>УВЕЛИЧЕНИЕ жировой массы</a:t>
            </a:r>
            <a:r>
              <a:rPr lang="ru-RU" sz="1800" b="1" strike="noStrike" spc="-1">
                <a:solidFill>
                  <a:srgbClr val="002060"/>
                </a:solidFill>
                <a:latin typeface="Gill Sans MT"/>
              </a:rPr>
              <a:t> </a:t>
            </a:r>
            <a:r>
              <a:rPr lang="ru-RU" sz="1800" b="1" strike="noStrike" spc="-1">
                <a:solidFill>
                  <a:srgbClr val="FFFFFF"/>
                </a:solidFill>
                <a:latin typeface="Gill Sans MT"/>
              </a:rPr>
              <a:t>&gt;22%</a:t>
            </a:r>
            <a:endParaRPr lang="ru-RU" sz="1800" b="0" strike="noStrike" spc="-1">
              <a:solidFill>
                <a:srgbClr val="000000"/>
              </a:solidFill>
              <a:latin typeface="Arial"/>
            </a:endParaRPr>
          </a:p>
        </p:txBody>
      </p:sp>
      <p:cxnSp>
        <p:nvCxnSpPr>
          <p:cNvPr id="723" name="Прямая со стрелкой 31"/>
          <p:cNvCxnSpPr/>
          <p:nvPr/>
        </p:nvCxnSpPr>
        <p:spPr>
          <a:xfrm>
            <a:off x="1834920" y="3252600"/>
            <a:ext cx="360" cy="317880"/>
          </a:xfrm>
          <a:prstGeom prst="straightConnector1">
            <a:avLst/>
          </a:prstGeom>
          <a:ln>
            <a:solidFill>
              <a:srgbClr val="B88472"/>
            </a:solidFill>
            <a:round/>
            <a:tailEnd type="arrow" w="med" len="med"/>
          </a:ln>
        </p:spPr>
      </p:cxnSp>
      <p:cxnSp>
        <p:nvCxnSpPr>
          <p:cNvPr id="724" name="Прямая со стрелкой 32"/>
          <p:cNvCxnSpPr/>
          <p:nvPr/>
        </p:nvCxnSpPr>
        <p:spPr>
          <a:xfrm>
            <a:off x="4348080" y="3703320"/>
            <a:ext cx="360" cy="545040"/>
          </a:xfrm>
          <a:prstGeom prst="straightConnector1">
            <a:avLst/>
          </a:prstGeom>
          <a:ln>
            <a:solidFill>
              <a:srgbClr val="B88472"/>
            </a:solidFill>
            <a:round/>
            <a:tailEnd type="arrow" w="med" len="med"/>
          </a:ln>
        </p:spPr>
      </p:cxnSp>
      <p:cxnSp>
        <p:nvCxnSpPr>
          <p:cNvPr id="725" name="Прямая со стрелкой 33"/>
          <p:cNvCxnSpPr/>
          <p:nvPr/>
        </p:nvCxnSpPr>
        <p:spPr>
          <a:xfrm>
            <a:off x="4392360" y="4394160"/>
            <a:ext cx="360" cy="474840"/>
          </a:xfrm>
          <a:prstGeom prst="straightConnector1">
            <a:avLst/>
          </a:prstGeom>
          <a:ln>
            <a:solidFill>
              <a:srgbClr val="B88472"/>
            </a:solidFill>
            <a:round/>
            <a:tailEnd type="arrow" w="med" len="med"/>
          </a:ln>
        </p:spPr>
      </p:cxnSp>
      <p:sp>
        <p:nvSpPr>
          <p:cNvPr id="726" name="Прямоугольник 34"/>
          <p:cNvSpPr/>
          <p:nvPr/>
        </p:nvSpPr>
        <p:spPr>
          <a:xfrm>
            <a:off x="2971800" y="6059160"/>
            <a:ext cx="2666520" cy="577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scene3d>
              <a:camera prst="orthographicFront"/>
              <a:lightRig rig="glow" dir="tl">
                <a:rot lat="0" lon="0" rev="5400000"/>
              </a:lightRig>
            </a:scene3d>
            <a:sp3d contourW="12700">
              <a:bevelT w="25400" h="25400"/>
              <a:contourClr>
                <a:schemeClr val="accent6"/>
              </a:contourClr>
            </a:sp3d>
          </a:bodyPr>
          <a:lstStyle/>
          <a:p>
            <a:pPr algn="ctr">
              <a:lnSpc>
                <a:spcPct val="100000"/>
              </a:lnSpc>
            </a:pPr>
            <a:r>
              <a:rPr lang="ru-RU" sz="3200" b="1" strike="noStrike" spc="-1">
                <a:solidFill>
                  <a:srgbClr val="FF0000"/>
                </a:solidFill>
                <a:latin typeface="Calibri"/>
              </a:rPr>
              <a:t>Аменорея</a:t>
            </a:r>
            <a:endParaRPr lang="ru-RU" sz="3200" b="0" strike="noStrike" spc="-1">
              <a:solidFill>
                <a:srgbClr val="000000"/>
              </a:solidFill>
              <a:latin typeface="Arial"/>
            </a:endParaRPr>
          </a:p>
        </p:txBody>
      </p:sp>
      <p:sp>
        <p:nvSpPr>
          <p:cNvPr id="727" name="Прямоугольник 36"/>
          <p:cNvSpPr/>
          <p:nvPr/>
        </p:nvSpPr>
        <p:spPr>
          <a:xfrm>
            <a:off x="2971800" y="4096800"/>
            <a:ext cx="275184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ru-RU" sz="1800" b="1" strike="noStrike" spc="-1">
                <a:solidFill>
                  <a:srgbClr val="FFFFFF"/>
                </a:solidFill>
                <a:latin typeface="Calibri"/>
              </a:rPr>
              <a:t>Гиперлептинемия, лептинрезистентность</a:t>
            </a:r>
            <a:endParaRPr lang="ru-RU" sz="1800" b="0" strike="noStrike" spc="-1">
              <a:solidFill>
                <a:srgbClr val="000000"/>
              </a:solidFill>
              <a:latin typeface="Arial"/>
            </a:endParaRPr>
          </a:p>
        </p:txBody>
      </p:sp>
      <p:cxnSp>
        <p:nvCxnSpPr>
          <p:cNvPr id="728" name="Прямая со стрелкой 40"/>
          <p:cNvCxnSpPr/>
          <p:nvPr/>
        </p:nvCxnSpPr>
        <p:spPr>
          <a:xfrm flipH="1">
            <a:off x="846000" y="5029200"/>
            <a:ext cx="991080" cy="250920"/>
          </a:xfrm>
          <a:prstGeom prst="straightConnector1">
            <a:avLst/>
          </a:prstGeom>
          <a:ln>
            <a:solidFill>
              <a:srgbClr val="B88472"/>
            </a:solidFill>
            <a:round/>
            <a:tailEnd type="arrow" w="med" len="med"/>
          </a:ln>
        </p:spPr>
      </p:cxnSp>
      <p:cxnSp>
        <p:nvCxnSpPr>
          <p:cNvPr id="729" name="Прямая со стрелкой 41"/>
          <p:cNvCxnSpPr/>
          <p:nvPr/>
        </p:nvCxnSpPr>
        <p:spPr>
          <a:xfrm>
            <a:off x="1866600" y="5029200"/>
            <a:ext cx="952920" cy="250920"/>
          </a:xfrm>
          <a:prstGeom prst="straightConnector1">
            <a:avLst/>
          </a:prstGeom>
          <a:ln>
            <a:solidFill>
              <a:srgbClr val="B88472"/>
            </a:solidFill>
            <a:round/>
            <a:tailEnd type="arrow" w="med" len="med"/>
          </a:ln>
        </p:spPr>
      </p:cxnSp>
      <p:sp>
        <p:nvSpPr>
          <p:cNvPr id="730" name="Прямоугольник 44"/>
          <p:cNvSpPr/>
          <p:nvPr/>
        </p:nvSpPr>
        <p:spPr>
          <a:xfrm>
            <a:off x="525600" y="5338080"/>
            <a:ext cx="68544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ru-RU" sz="1800" b="0" strike="noStrike" spc="-1">
                <a:ln>
                  <a:solidFill>
                    <a:srgbClr val="FFFFFF"/>
                  </a:solidFill>
                </a:ln>
                <a:solidFill>
                  <a:srgbClr val="FFFFFF"/>
                </a:solidFill>
                <a:latin typeface="Calibri"/>
              </a:rPr>
              <a:t>ЛГ</a:t>
            </a:r>
            <a:endParaRPr lang="ru-RU" sz="1800" b="0" strike="noStrike" spc="-1">
              <a:solidFill>
                <a:srgbClr val="000000"/>
              </a:solidFill>
              <a:latin typeface="Arial"/>
            </a:endParaRPr>
          </a:p>
        </p:txBody>
      </p:sp>
      <p:sp>
        <p:nvSpPr>
          <p:cNvPr id="731" name="Прямоугольник 46"/>
          <p:cNvSpPr/>
          <p:nvPr/>
        </p:nvSpPr>
        <p:spPr>
          <a:xfrm>
            <a:off x="2505600" y="5347440"/>
            <a:ext cx="91404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ru-RU" sz="1800" b="0" strike="noStrike" spc="-1">
                <a:ln>
                  <a:solidFill>
                    <a:srgbClr val="FFFFFF"/>
                  </a:solidFill>
                </a:ln>
                <a:solidFill>
                  <a:srgbClr val="FFFFFF"/>
                </a:solidFill>
                <a:latin typeface="Calibri"/>
              </a:rPr>
              <a:t>ФСГ</a:t>
            </a:r>
            <a:endParaRPr lang="ru-RU" sz="1800" b="0" strike="noStrike" spc="-1">
              <a:solidFill>
                <a:srgbClr val="000000"/>
              </a:solidFill>
              <a:latin typeface="Arial"/>
            </a:endParaRPr>
          </a:p>
        </p:txBody>
      </p:sp>
      <p:cxnSp>
        <p:nvCxnSpPr>
          <p:cNvPr id="732" name="Прямая со стрелкой 48"/>
          <p:cNvCxnSpPr/>
          <p:nvPr/>
        </p:nvCxnSpPr>
        <p:spPr>
          <a:xfrm>
            <a:off x="593640" y="5379840"/>
            <a:ext cx="360" cy="316440"/>
          </a:xfrm>
          <a:prstGeom prst="straightConnector1">
            <a:avLst/>
          </a:prstGeom>
          <a:ln>
            <a:solidFill>
              <a:srgbClr val="B88472"/>
            </a:solidFill>
            <a:round/>
            <a:tailEnd type="arrow" w="med" len="med"/>
          </a:ln>
        </p:spPr>
      </p:cxnSp>
      <p:cxnSp>
        <p:nvCxnSpPr>
          <p:cNvPr id="733" name="Прямая со стрелкой 49"/>
          <p:cNvCxnSpPr/>
          <p:nvPr/>
        </p:nvCxnSpPr>
        <p:spPr>
          <a:xfrm>
            <a:off x="593640" y="5379840"/>
            <a:ext cx="360" cy="316440"/>
          </a:xfrm>
          <a:prstGeom prst="straightConnector1">
            <a:avLst/>
          </a:prstGeom>
          <a:ln>
            <a:solidFill>
              <a:srgbClr val="B88472"/>
            </a:solidFill>
            <a:round/>
            <a:tailEnd type="arrow" w="med" len="med"/>
          </a:ln>
        </p:spPr>
      </p:cxnSp>
      <p:cxnSp>
        <p:nvCxnSpPr>
          <p:cNvPr id="734" name="Прямая со стрелкой 51"/>
          <p:cNvCxnSpPr/>
          <p:nvPr/>
        </p:nvCxnSpPr>
        <p:spPr>
          <a:xfrm>
            <a:off x="2519280" y="5389560"/>
            <a:ext cx="360" cy="316080"/>
          </a:xfrm>
          <a:prstGeom prst="straightConnector1">
            <a:avLst/>
          </a:prstGeom>
          <a:ln>
            <a:solidFill>
              <a:srgbClr val="B88472"/>
            </a:solidFill>
            <a:round/>
            <a:tailEnd type="arrow" w="med" len="med"/>
          </a:ln>
        </p:spPr>
      </p:cxnSp>
      <p:sp>
        <p:nvSpPr>
          <p:cNvPr id="735" name="Прямоугольник 52"/>
          <p:cNvSpPr/>
          <p:nvPr/>
        </p:nvSpPr>
        <p:spPr>
          <a:xfrm>
            <a:off x="304920" y="5784840"/>
            <a:ext cx="333072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ru-RU" sz="1800" b="0" strike="noStrike" spc="-1">
                <a:ln>
                  <a:solidFill>
                    <a:srgbClr val="FFFFFF"/>
                  </a:solidFill>
                </a:ln>
                <a:solidFill>
                  <a:srgbClr val="FFFFFF"/>
                </a:solidFill>
                <a:latin typeface="Calibri"/>
              </a:rPr>
              <a:t>Гипоплазия матки</a:t>
            </a:r>
            <a:endParaRPr lang="ru-RU" sz="1800" b="0" strike="noStrike" spc="-1">
              <a:solidFill>
                <a:srgbClr val="000000"/>
              </a:solidFill>
              <a:latin typeface="Arial"/>
            </a:endParaRPr>
          </a:p>
        </p:txBody>
      </p:sp>
      <p:sp>
        <p:nvSpPr>
          <p:cNvPr id="736" name="Прямоугольник 54"/>
          <p:cNvSpPr/>
          <p:nvPr/>
        </p:nvSpPr>
        <p:spPr>
          <a:xfrm>
            <a:off x="3059280" y="857160"/>
            <a:ext cx="2665080" cy="363960"/>
          </a:xfrm>
          <a:prstGeom prst="rect">
            <a:avLst/>
          </a:prstGeom>
          <a:noFill/>
          <a:ln w="127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ru-RU" sz="1800" b="1" strike="noStrike" spc="-1">
                <a:solidFill>
                  <a:srgbClr val="FFFFFF"/>
                </a:solidFill>
                <a:latin typeface="Calibri"/>
              </a:rPr>
              <a:t>Избыточное</a:t>
            </a:r>
            <a:r>
              <a:rPr lang="ru-RU" sz="1800" b="1" strike="noStrike" spc="-1">
                <a:solidFill>
                  <a:srgbClr val="000000"/>
                </a:solidFill>
                <a:latin typeface="Calibri"/>
              </a:rPr>
              <a:t> </a:t>
            </a:r>
            <a:r>
              <a:rPr lang="ru-RU" sz="1800" b="1" strike="noStrike" spc="-1">
                <a:solidFill>
                  <a:srgbClr val="FFFFFF"/>
                </a:solidFill>
                <a:latin typeface="Calibri"/>
              </a:rPr>
              <a:t>питание</a:t>
            </a:r>
            <a:endParaRPr lang="ru-RU" sz="1800" b="0" strike="noStrike" spc="-1">
              <a:solidFill>
                <a:srgbClr val="000000"/>
              </a:solidFill>
              <a:latin typeface="Arial"/>
            </a:endParaRPr>
          </a:p>
        </p:txBody>
      </p:sp>
      <p:cxnSp>
        <p:nvCxnSpPr>
          <p:cNvPr id="737" name="Прямая со стрелкой 57"/>
          <p:cNvCxnSpPr/>
          <p:nvPr/>
        </p:nvCxnSpPr>
        <p:spPr>
          <a:xfrm>
            <a:off x="4545000" y="5695920"/>
            <a:ext cx="360" cy="627120"/>
          </a:xfrm>
          <a:prstGeom prst="straightConnector1">
            <a:avLst/>
          </a:prstGeom>
          <a:ln>
            <a:solidFill>
              <a:srgbClr val="B88472"/>
            </a:solidFill>
            <a:round/>
            <a:tailEnd type="arrow" w="med" len="med"/>
          </a:ln>
        </p:spPr>
      </p:cxnSp>
      <p:sp>
        <p:nvSpPr>
          <p:cNvPr id="738" name="Прямоугольник 59"/>
          <p:cNvSpPr/>
          <p:nvPr/>
        </p:nvSpPr>
        <p:spPr>
          <a:xfrm>
            <a:off x="3002760" y="4879800"/>
            <a:ext cx="2751840" cy="912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ru-RU" sz="1800" b="1" strike="noStrike" spc="-1">
                <a:solidFill>
                  <a:srgbClr val="FFFFFF"/>
                </a:solidFill>
                <a:latin typeface="Calibri"/>
              </a:rPr>
              <a:t>Нарушение цирхорального </a:t>
            </a:r>
            <a:endParaRPr lang="ru-RU" sz="1800" b="0" strike="noStrike" spc="-1">
              <a:solidFill>
                <a:srgbClr val="000000"/>
              </a:solidFill>
              <a:latin typeface="Arial"/>
            </a:endParaRPr>
          </a:p>
          <a:p>
            <a:pPr algn="ctr">
              <a:lnSpc>
                <a:spcPct val="100000"/>
              </a:lnSpc>
            </a:pPr>
            <a:r>
              <a:rPr lang="ru-RU" sz="1800" b="1" strike="noStrike" spc="-1">
                <a:solidFill>
                  <a:srgbClr val="FFFFFF"/>
                </a:solidFill>
                <a:latin typeface="Calibri"/>
              </a:rPr>
              <a:t>ритма ГнРГ</a:t>
            </a:r>
            <a:endParaRPr lang="ru-RU" sz="1800" b="0" strike="noStrike" spc="-1">
              <a:solidFill>
                <a:srgbClr val="000000"/>
              </a:solidFill>
              <a:latin typeface="Arial"/>
            </a:endParaRPr>
          </a:p>
        </p:txBody>
      </p:sp>
      <p:sp>
        <p:nvSpPr>
          <p:cNvPr id="739" name="Прямоугольник 3"/>
          <p:cNvSpPr/>
          <p:nvPr/>
        </p:nvSpPr>
        <p:spPr>
          <a:xfrm>
            <a:off x="7031160" y="6488640"/>
            <a:ext cx="1941480" cy="363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ru-RU" sz="1800" b="0" i="1" strike="noStrike" spc="-1">
                <a:solidFill>
                  <a:srgbClr val="FFFFFF"/>
                </a:solidFill>
                <a:latin typeface="Gill Sans MT"/>
              </a:rPr>
              <a:t>Kaplowitz P.B., 2008</a:t>
            </a:r>
            <a:endParaRPr lang="ru-RU" sz="1800" b="0" strike="noStrike" spc="-1">
              <a:solidFill>
                <a:srgbClr val="000000"/>
              </a:solidFill>
              <a:latin typeface="Arial"/>
            </a:endParaRPr>
          </a:p>
        </p:txBody>
      </p:sp>
    </p:spTree>
  </p:cSld>
  <p:clrMapOvr>
    <a:masterClrMapping/>
  </p:clrMapOvr>
  <p:transition>
    <p:fade/>
  </p:transition>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35" presetClass="emph" repeatCount="3000" fill="hold" nodeType="clickEffect">
                                  <p:stCondLst>
                                    <p:cond delay="0"/>
                                  </p:stCondLst>
                                  <p:childTnLst>
                                    <p:anim calcmode="discrete" valueType="num">
                                      <p:cBhvr additive="repl">
                                        <p:cTn id="6" dur="1000" fill="hold"/>
                                        <p:tgtEl>
                                          <p:spTgt spid="707"/>
                                        </p:tgtEl>
                                        <p:attrNameLst>
                                          <p:attrName>style.visibility</p:attrName>
                                        </p:attrNameLst>
                                      </p:cBhvr>
                                      <p:tavLst>
                                        <p:tav tm="0">
                                          <p:val>
                                            <p:strVal val="hidden"/>
                                          </p:val>
                                        </p:tav>
                                        <p:tav tm="50000">
                                          <p:val>
                                            <p:strVal val="visible"/>
                                          </p:val>
                                        </p:tav>
                                      </p:tavLst>
                                    </p:anim>
                                  </p:childTnLst>
                                </p:cTn>
                              </p:par>
                            </p:childTnLst>
                          </p:cTn>
                        </p:par>
                      </p:childTnLst>
                    </p:cTn>
                  </p:par>
                  <p:par>
                    <p:cTn id="7" fill="hold" nodeType="clickEffect">
                      <p:stCondLst>
                        <p:cond delay="indefinite"/>
                      </p:stCondLst>
                      <p:childTnLst>
                        <p:par>
                          <p:cTn id="8" fill="hold" nodeType="withEffect">
                            <p:stCondLst>
                              <p:cond delay="0"/>
                            </p:stCondLst>
                            <p:childTnLst>
                              <p:par>
                                <p:cTn id="9" presetID="35" presetClass="emph" repeatCount="3000" fill="hold" nodeType="clickEffect">
                                  <p:stCondLst>
                                    <p:cond delay="0"/>
                                  </p:stCondLst>
                                  <p:childTnLst>
                                    <p:anim calcmode="discrete" valueType="num">
                                      <p:cBhvr additive="repl">
                                        <p:cTn id="10" dur="1000" fill="hold"/>
                                        <p:tgtEl>
                                          <p:spTgt spid="712"/>
                                        </p:tgtEl>
                                        <p:attrNameLst>
                                          <p:attrName>style.visibility</p:attrName>
                                        </p:attrNameLst>
                                      </p:cBhvr>
                                      <p:tavLst>
                                        <p:tav tm="0">
                                          <p:val>
                                            <p:strVal val="hidden"/>
                                          </p:val>
                                        </p:tav>
                                        <p:tav tm="50000">
                                          <p:val>
                                            <p:strVal val="visible"/>
                                          </p:val>
                                        </p:tav>
                                      </p:tavLst>
                                    </p:anim>
                                  </p:childTnLst>
                                </p:cTn>
                              </p:par>
                            </p:childTnLst>
                          </p:cTn>
                        </p:par>
                      </p:childTnLst>
                    </p:cTn>
                  </p:par>
                  <p:par>
                    <p:cTn id="11" fill="hold" nodeType="clickEffect">
                      <p:stCondLst>
                        <p:cond delay="indefinite"/>
                      </p:stCondLst>
                      <p:childTnLst>
                        <p:par>
                          <p:cTn id="12" fill="hold" nodeType="withEffect">
                            <p:stCondLst>
                              <p:cond delay="0"/>
                            </p:stCondLst>
                            <p:childTnLst>
                              <p:par>
                                <p:cTn id="13" presetID="35" presetClass="emph" repeatCount="3000" fill="hold" nodeType="clickEffect">
                                  <p:stCondLst>
                                    <p:cond delay="0"/>
                                  </p:stCondLst>
                                  <p:childTnLst>
                                    <p:anim calcmode="discrete" valueType="num">
                                      <p:cBhvr additive="repl">
                                        <p:cTn id="14" dur="1000" fill="hold"/>
                                        <p:tgtEl>
                                          <p:spTgt spid="708"/>
                                        </p:tgtEl>
                                        <p:attrNameLst>
                                          <p:attrName>style.visibility</p:attrName>
                                        </p:attrNameLst>
                                      </p:cBhvr>
                                      <p:tavLst>
                                        <p:tav tm="0">
                                          <p:val>
                                            <p:strVal val="hidden"/>
                                          </p:val>
                                        </p:tav>
                                        <p:tav tm="50000">
                                          <p:val>
                                            <p:strVal val="visible"/>
                                          </p:val>
                                        </p:tav>
                                      </p:tavLst>
                                    </p:anim>
                                  </p:childTnLst>
                                </p:cTn>
                              </p:par>
                            </p:childTnLst>
                          </p:cTn>
                        </p:par>
                      </p:childTnLst>
                    </p:cTn>
                  </p:par>
                  <p:par>
                    <p:cTn id="15" fill="hold" nodeType="clickEffect">
                      <p:stCondLst>
                        <p:cond delay="indefinite"/>
                      </p:stCondLst>
                      <p:childTnLst>
                        <p:par>
                          <p:cTn id="16" fill="hold" nodeType="withEffect">
                            <p:stCondLst>
                              <p:cond delay="0"/>
                            </p:stCondLst>
                            <p:childTnLst>
                              <p:par>
                                <p:cTn id="17" presetID="35" presetClass="emph" repeatCount="3000" fill="hold" nodeType="clickEffect">
                                  <p:stCondLst>
                                    <p:cond delay="0"/>
                                  </p:stCondLst>
                                  <p:childTnLst>
                                    <p:anim calcmode="discrete" valueType="num">
                                      <p:cBhvr additive="repl">
                                        <p:cTn id="18" dur="1000" fill="hold"/>
                                        <p:tgtEl>
                                          <p:spTgt spid="72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 name="Скругленный прямоугольник 32"/>
          <p:cNvSpPr/>
          <p:nvPr/>
        </p:nvSpPr>
        <p:spPr>
          <a:xfrm>
            <a:off x="3864600" y="5538600"/>
            <a:ext cx="4142880" cy="1130400"/>
          </a:xfrm>
          <a:prstGeom prst="roundRect">
            <a:avLst>
              <a:gd name="adj" fmla="val 16667"/>
            </a:avLst>
          </a:prstGeom>
          <a:gradFill rotWithShape="0">
            <a:gsLst>
              <a:gs pos="0">
                <a:srgbClr val="9C7404"/>
              </a:gs>
              <a:gs pos="100000">
                <a:srgbClr val="DEA607"/>
              </a:gs>
            </a:gsLst>
            <a:lin ang="16200000"/>
          </a:gradFill>
          <a:ln>
            <a:solidFill>
              <a:srgbClr val="B88472"/>
            </a:solidFill>
            <a:round/>
          </a:ln>
          <a:effectLst>
            <a:outerShdw blurRad="38160" dist="25560" dir="5400000" rotWithShape="0">
              <a:srgbClr val="000000">
                <a:alpha val="40000"/>
              </a:srgbClr>
            </a:outerShdw>
          </a:effectLst>
        </p:spPr>
        <p:style>
          <a:lnRef idx="1">
            <a:schemeClr val="accent5"/>
          </a:lnRef>
          <a:fillRef idx="2">
            <a:schemeClr val="accent5"/>
          </a:fillRef>
          <a:effectRef idx="1">
            <a:schemeClr val="accent5"/>
          </a:effectRef>
          <a:fontRef idx="minor"/>
        </p:style>
        <p:txBody>
          <a:bodyPr lIns="90000" tIns="45000" rIns="90000" bIns="45000" anchor="ctr">
            <a:noAutofit/>
          </a:bodyPr>
          <a:lstStyle/>
          <a:p>
            <a:pPr algn="ctr">
              <a:lnSpc>
                <a:spcPct val="100000"/>
              </a:lnSpc>
            </a:pPr>
            <a:endParaRPr lang="ru-RU" sz="1800" b="0" strike="noStrike" spc="-1">
              <a:solidFill>
                <a:schemeClr val="dk1"/>
              </a:solidFill>
              <a:latin typeface="Gill Sans MT"/>
            </a:endParaRPr>
          </a:p>
        </p:txBody>
      </p:sp>
      <p:grpSp>
        <p:nvGrpSpPr>
          <p:cNvPr id="741" name="Группа 18"/>
          <p:cNvGrpSpPr/>
          <p:nvPr/>
        </p:nvGrpSpPr>
        <p:grpSpPr>
          <a:xfrm>
            <a:off x="4777560" y="1108080"/>
            <a:ext cx="4284000" cy="1169280"/>
            <a:chOff x="4777560" y="1108080"/>
            <a:chExt cx="4284000" cy="1169280"/>
          </a:xfrm>
        </p:grpSpPr>
        <p:sp>
          <p:nvSpPr>
            <p:cNvPr id="742" name="Скругленный прямоугольник 19"/>
            <p:cNvSpPr/>
            <p:nvPr/>
          </p:nvSpPr>
          <p:spPr>
            <a:xfrm>
              <a:off x="4777560" y="1108080"/>
              <a:ext cx="4284000" cy="1169280"/>
            </a:xfrm>
            <a:prstGeom prst="roundRect">
              <a:avLst>
                <a:gd name="adj" fmla="val 16667"/>
              </a:avLst>
            </a:prstGeom>
            <a:solidFill>
              <a:schemeClr val="accent1">
                <a:lumMod val="40000"/>
                <a:lumOff val="60000"/>
              </a:schemeClr>
            </a:solidFill>
            <a:ln>
              <a:solidFill>
                <a:srgbClr val="B88472"/>
              </a:solidFill>
              <a:round/>
            </a:ln>
            <a:effectLst>
              <a:outerShdw blurRad="38160" dist="25560" dir="5400000" rotWithShape="0">
                <a:srgbClr val="000000">
                  <a:alpha val="40000"/>
                </a:srgbClr>
              </a:outerShdw>
            </a:effectLst>
          </p:spPr>
          <p:style>
            <a:lnRef idx="1">
              <a:schemeClr val="accent5"/>
            </a:lnRef>
            <a:fillRef idx="2">
              <a:schemeClr val="accent5"/>
            </a:fillRef>
            <a:effectRef idx="1">
              <a:schemeClr val="accent5"/>
            </a:effectRef>
            <a:fontRef idx="minor"/>
          </p:style>
          <p:txBody>
            <a:bodyPr lIns="90000" tIns="45000" rIns="90000" bIns="45000" anchor="ctr">
              <a:noAutofit/>
            </a:bodyPr>
            <a:lstStyle/>
            <a:p>
              <a:pPr algn="ctr">
                <a:lnSpc>
                  <a:spcPct val="100000"/>
                </a:lnSpc>
              </a:pPr>
              <a:endParaRPr lang="ru-RU" sz="1600" b="0" strike="noStrike" spc="-1">
                <a:solidFill>
                  <a:schemeClr val="dk1"/>
                </a:solidFill>
                <a:latin typeface="Gill Sans MT"/>
              </a:endParaRPr>
            </a:p>
          </p:txBody>
        </p:sp>
        <p:sp>
          <p:nvSpPr>
            <p:cNvPr id="743" name="Text Box 6"/>
            <p:cNvSpPr/>
            <p:nvPr/>
          </p:nvSpPr>
          <p:spPr>
            <a:xfrm>
              <a:off x="4889520" y="1219680"/>
              <a:ext cx="3973680" cy="291240"/>
            </a:xfrm>
            <a:prstGeom prst="rect">
              <a:avLst/>
            </a:prstGeom>
            <a:solidFill>
              <a:schemeClr val="accent1">
                <a:lumMod val="40000"/>
                <a:lumOff val="60000"/>
              </a:schemeClr>
            </a:solid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534960" algn="just">
                <a:lnSpc>
                  <a:spcPct val="100000"/>
                </a:lnSpc>
              </a:pPr>
              <a:endParaRPr lang="ru-RU" sz="1600" b="1" strike="noStrike" spc="-1">
                <a:solidFill>
                  <a:srgbClr val="000000"/>
                </a:solidFill>
                <a:latin typeface="Gill Sans MT"/>
              </a:endParaRPr>
            </a:p>
          </p:txBody>
        </p:sp>
      </p:grpSp>
      <p:sp>
        <p:nvSpPr>
          <p:cNvPr id="744" name="Oval 3"/>
          <p:cNvSpPr/>
          <p:nvPr/>
        </p:nvSpPr>
        <p:spPr>
          <a:xfrm>
            <a:off x="723960" y="1295280"/>
            <a:ext cx="4207680" cy="4242960"/>
          </a:xfrm>
          <a:prstGeom prst="ellipse">
            <a:avLst/>
          </a:prstGeom>
          <a:gradFill rotWithShape="0">
            <a:gsLst>
              <a:gs pos="0">
                <a:srgbClr val="7D8496"/>
              </a:gs>
              <a:gs pos="100000">
                <a:srgbClr val="E6E6E6"/>
              </a:gs>
            </a:gsLst>
            <a:lin ang="2700000"/>
          </a:gradFill>
          <a:ln w="9525">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ru-RU" sz="1800" b="0" strike="noStrike" spc="-1">
              <a:solidFill>
                <a:srgbClr val="000000"/>
              </a:solidFill>
              <a:latin typeface="Gill Sans MT"/>
            </a:endParaRPr>
          </a:p>
        </p:txBody>
      </p:sp>
      <p:sp>
        <p:nvSpPr>
          <p:cNvPr id="745" name="Oval 4"/>
          <p:cNvSpPr/>
          <p:nvPr/>
        </p:nvSpPr>
        <p:spPr>
          <a:xfrm>
            <a:off x="1366920" y="2224080"/>
            <a:ext cx="2749320" cy="2746080"/>
          </a:xfrm>
          <a:prstGeom prst="ellipse">
            <a:avLst/>
          </a:prstGeom>
          <a:gradFill rotWithShape="0">
            <a:gsLst>
              <a:gs pos="0">
                <a:srgbClr val="A0A0A0"/>
              </a:gs>
              <a:gs pos="50000">
                <a:srgbClr val="FFFFFF"/>
              </a:gs>
              <a:gs pos="100000">
                <a:srgbClr val="A0A0A0"/>
              </a:gs>
            </a:gsLst>
            <a:lin ang="2700000"/>
          </a:gradFill>
          <a:ln w="9525">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ru-RU" sz="1800" b="0" strike="noStrike" spc="-1">
              <a:solidFill>
                <a:srgbClr val="000000"/>
              </a:solidFill>
              <a:latin typeface="Gill Sans MT"/>
            </a:endParaRPr>
          </a:p>
        </p:txBody>
      </p:sp>
      <p:sp>
        <p:nvSpPr>
          <p:cNvPr id="746" name="Рисунок 4"/>
          <p:cNvSpPr/>
          <p:nvPr/>
        </p:nvSpPr>
        <p:spPr>
          <a:xfrm>
            <a:off x="1581120" y="2509920"/>
            <a:ext cx="2214360" cy="2157840"/>
          </a:xfrm>
          <a:prstGeom prst="ellipse">
            <a:avLst/>
          </a:prstGeom>
          <a:blipFill rotWithShape="0">
            <a:blip r:embed="rId2"/>
            <a:srcRect/>
            <a:stretch/>
          </a:blipFill>
          <a:ln w="0">
            <a:noFill/>
          </a:ln>
          <a:effectLst>
            <a:softEdge rad="112680"/>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strike="noStrike" spc="-1">
              <a:solidFill>
                <a:srgbClr val="000000"/>
              </a:solidFill>
              <a:latin typeface="Arial"/>
            </a:endParaRPr>
          </a:p>
        </p:txBody>
      </p:sp>
      <p:sp>
        <p:nvSpPr>
          <p:cNvPr id="747" name="Rectangle 2"/>
          <p:cNvSpPr/>
          <p:nvPr/>
        </p:nvSpPr>
        <p:spPr>
          <a:xfrm>
            <a:off x="1259640" y="669600"/>
            <a:ext cx="4357440" cy="412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br>
              <a:rPr sz="1800"/>
            </a:br>
            <a:br>
              <a:rPr sz="1800"/>
            </a:br>
            <a:br>
              <a:rPr sz="1800"/>
            </a:br>
            <a:br>
              <a:rPr sz="1800"/>
            </a:br>
            <a:br>
              <a:rPr sz="1800"/>
            </a:br>
            <a:endParaRPr lang="ru-RU" sz="1800" b="0" strike="noStrike" spc="-1">
              <a:solidFill>
                <a:srgbClr val="000000"/>
              </a:solidFill>
              <a:latin typeface="Arial"/>
            </a:endParaRPr>
          </a:p>
        </p:txBody>
      </p:sp>
      <p:sp>
        <p:nvSpPr>
          <p:cNvPr id="748" name="PlaceHolder 1"/>
          <p:cNvSpPr>
            <a:spLocks noGrp="1"/>
          </p:cNvSpPr>
          <p:nvPr>
            <p:ph type="title"/>
          </p:nvPr>
        </p:nvSpPr>
        <p:spPr>
          <a:xfrm>
            <a:off x="448920" y="129960"/>
            <a:ext cx="8229240" cy="914040"/>
          </a:xfrm>
          <a:prstGeom prst="rect">
            <a:avLst/>
          </a:prstGeom>
          <a:noFill/>
          <a:ln w="0">
            <a:noFill/>
          </a:ln>
        </p:spPr>
        <p:txBody>
          <a:bodyPr lIns="90000" tIns="45000" rIns="90000" bIns="45000" anchor="b">
            <a:normAutofit/>
          </a:bodyPr>
          <a:lstStyle/>
          <a:p>
            <a:pPr indent="0">
              <a:lnSpc>
                <a:spcPct val="100000"/>
              </a:lnSpc>
              <a:buNone/>
            </a:pPr>
            <a:r>
              <a:rPr lang="ru-RU" sz="2400" b="1" strike="noStrike" spc="-1">
                <a:solidFill>
                  <a:srgbClr val="23232A"/>
                </a:solidFill>
                <a:latin typeface="Bookman Old Style"/>
              </a:rPr>
              <a:t>Критерии</a:t>
            </a:r>
            <a:r>
              <a:rPr lang="en-US" sz="2400" b="1" strike="noStrike" spc="-1">
                <a:solidFill>
                  <a:srgbClr val="23232A"/>
                </a:solidFill>
                <a:latin typeface="Bookman Old Style"/>
              </a:rPr>
              <a:t>  </a:t>
            </a:r>
            <a:r>
              <a:rPr lang="ru-RU" sz="2400" b="1" strike="noStrike" spc="-1">
                <a:solidFill>
                  <a:srgbClr val="23232A"/>
                </a:solidFill>
                <a:latin typeface="Bookman Old Style"/>
              </a:rPr>
              <a:t>НЕРВНОЙ АНОРЕКСИИ </a:t>
            </a:r>
            <a:r>
              <a:rPr lang="ru-RU" sz="2400" b="0" strike="noStrike" spc="-1">
                <a:solidFill>
                  <a:srgbClr val="464653"/>
                </a:solidFill>
                <a:latin typeface="Bookman Old Style"/>
              </a:rPr>
              <a:t>(</a:t>
            </a:r>
            <a:r>
              <a:rPr lang="en-US" sz="2400" b="0" strike="noStrike" spc="-1">
                <a:solidFill>
                  <a:srgbClr val="464653"/>
                </a:solidFill>
                <a:latin typeface="Bookman Old Style"/>
              </a:rPr>
              <a:t>F 50</a:t>
            </a:r>
            <a:r>
              <a:rPr lang="ru-RU" sz="2400" b="0" strike="noStrike" spc="-1">
                <a:solidFill>
                  <a:srgbClr val="464653"/>
                </a:solidFill>
                <a:latin typeface="Bookman Old Style"/>
              </a:rPr>
              <a:t>.0 по МКБ Х)</a:t>
            </a:r>
            <a:endParaRPr lang="ru-RU" sz="2400" b="0" strike="noStrike" spc="-1">
              <a:solidFill>
                <a:srgbClr val="000000"/>
              </a:solidFill>
              <a:latin typeface="Gill Sans MT"/>
            </a:endParaRPr>
          </a:p>
        </p:txBody>
      </p:sp>
      <p:grpSp>
        <p:nvGrpSpPr>
          <p:cNvPr id="749" name="Group 9"/>
          <p:cNvGrpSpPr/>
          <p:nvPr/>
        </p:nvGrpSpPr>
        <p:grpSpPr>
          <a:xfrm>
            <a:off x="3382920" y="1044360"/>
            <a:ext cx="1466640" cy="1447200"/>
            <a:chOff x="3382920" y="1044360"/>
            <a:chExt cx="1466640" cy="1447200"/>
          </a:xfrm>
        </p:grpSpPr>
        <p:sp>
          <p:nvSpPr>
            <p:cNvPr id="750" name="Oval 10"/>
            <p:cNvSpPr/>
            <p:nvPr/>
          </p:nvSpPr>
          <p:spPr>
            <a:xfrm>
              <a:off x="3422160" y="1106640"/>
              <a:ext cx="1398240" cy="1384920"/>
            </a:xfrm>
            <a:prstGeom prst="ellipse">
              <a:avLst/>
            </a:prstGeom>
            <a:gradFill rotWithShape="0">
              <a:gsLst>
                <a:gs pos="0">
                  <a:srgbClr val="727CA3"/>
                </a:gs>
                <a:gs pos="100000">
                  <a:srgbClr val="242733"/>
                </a:gs>
              </a:gsLst>
              <a:lin ang="5400000"/>
            </a:gradFill>
            <a:ln w="38100">
              <a:solidFill>
                <a:srgbClr val="F8F8F8">
                  <a:alpha val="80000"/>
                </a:srgbClr>
              </a:solidFill>
              <a:round/>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ru-RU" sz="1800" b="0" strike="noStrike" spc="-1">
                <a:solidFill>
                  <a:srgbClr val="000000"/>
                </a:solidFill>
                <a:latin typeface="Gill Sans MT"/>
              </a:endParaRPr>
            </a:p>
          </p:txBody>
        </p:sp>
        <p:pic>
          <p:nvPicPr>
            <p:cNvPr id="751" name="Picture 11" descr="cir_lighteffect0"/>
            <p:cNvPicPr/>
            <p:nvPr/>
          </p:nvPicPr>
          <p:blipFill>
            <a:blip r:embed="rId3"/>
            <a:stretch/>
          </p:blipFill>
          <p:spPr>
            <a:xfrm>
              <a:off x="3382920" y="1044360"/>
              <a:ext cx="1466640" cy="1257840"/>
            </a:xfrm>
            <a:prstGeom prst="rect">
              <a:avLst/>
            </a:prstGeom>
            <a:ln w="0">
              <a:noFill/>
            </a:ln>
          </p:spPr>
        </p:pic>
      </p:grpSp>
      <p:grpSp>
        <p:nvGrpSpPr>
          <p:cNvPr id="752" name="Group 17"/>
          <p:cNvGrpSpPr/>
          <p:nvPr/>
        </p:nvGrpSpPr>
        <p:grpSpPr>
          <a:xfrm>
            <a:off x="4121280" y="2491920"/>
            <a:ext cx="1466640" cy="1447200"/>
            <a:chOff x="4121280" y="2491920"/>
            <a:chExt cx="1466640" cy="1447200"/>
          </a:xfrm>
        </p:grpSpPr>
        <p:sp>
          <p:nvSpPr>
            <p:cNvPr id="753" name="Oval 18"/>
            <p:cNvSpPr/>
            <p:nvPr/>
          </p:nvSpPr>
          <p:spPr>
            <a:xfrm>
              <a:off x="4160160" y="2554200"/>
              <a:ext cx="1398240" cy="1384920"/>
            </a:xfrm>
            <a:prstGeom prst="ellipse">
              <a:avLst/>
            </a:prstGeom>
            <a:gradFill rotWithShape="0">
              <a:gsLst>
                <a:gs pos="0">
                  <a:srgbClr val="B292CA"/>
                </a:gs>
                <a:gs pos="100000">
                  <a:srgbClr val="382E40"/>
                </a:gs>
              </a:gsLst>
              <a:lin ang="5400000"/>
            </a:gradFill>
            <a:ln w="38100">
              <a:solidFill>
                <a:srgbClr val="F8F8F8">
                  <a:alpha val="80000"/>
                </a:srgbClr>
              </a:solidFill>
              <a:round/>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ru-RU" sz="1800" b="0" strike="noStrike" spc="-1">
                <a:solidFill>
                  <a:srgbClr val="000000"/>
                </a:solidFill>
                <a:latin typeface="Gill Sans MT"/>
              </a:endParaRPr>
            </a:p>
          </p:txBody>
        </p:sp>
        <p:pic>
          <p:nvPicPr>
            <p:cNvPr id="754" name="Picture 19" descr="cir_lighteffect0"/>
            <p:cNvPicPr/>
            <p:nvPr/>
          </p:nvPicPr>
          <p:blipFill>
            <a:blip r:embed="rId3"/>
            <a:stretch/>
          </p:blipFill>
          <p:spPr>
            <a:xfrm>
              <a:off x="4121280" y="2491920"/>
              <a:ext cx="1466640" cy="1257840"/>
            </a:xfrm>
            <a:prstGeom prst="rect">
              <a:avLst/>
            </a:prstGeom>
            <a:ln w="0">
              <a:noFill/>
            </a:ln>
          </p:spPr>
        </p:pic>
      </p:grpSp>
      <p:grpSp>
        <p:nvGrpSpPr>
          <p:cNvPr id="755" name="Group 13"/>
          <p:cNvGrpSpPr/>
          <p:nvPr/>
        </p:nvGrpSpPr>
        <p:grpSpPr>
          <a:xfrm>
            <a:off x="3825360" y="3960360"/>
            <a:ext cx="1466640" cy="1447200"/>
            <a:chOff x="3825360" y="3960360"/>
            <a:chExt cx="1466640" cy="1447200"/>
          </a:xfrm>
        </p:grpSpPr>
        <p:sp>
          <p:nvSpPr>
            <p:cNvPr id="756" name="Oval 14"/>
            <p:cNvSpPr/>
            <p:nvPr/>
          </p:nvSpPr>
          <p:spPr>
            <a:xfrm>
              <a:off x="3864600" y="4022640"/>
              <a:ext cx="1398240" cy="1384920"/>
            </a:xfrm>
            <a:prstGeom prst="ellipse">
              <a:avLst/>
            </a:prstGeom>
            <a:gradFill rotWithShape="0">
              <a:gsLst>
                <a:gs pos="0">
                  <a:srgbClr val="9FB8CD"/>
                </a:gs>
                <a:gs pos="100000">
                  <a:srgbClr val="323A41"/>
                </a:gs>
              </a:gsLst>
              <a:lin ang="5400000"/>
            </a:gradFill>
            <a:ln w="38100">
              <a:solidFill>
                <a:srgbClr val="F8F8F8">
                  <a:alpha val="80000"/>
                </a:srgbClr>
              </a:solidFill>
              <a:round/>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ru-RU" sz="1800" b="0" strike="noStrike" spc="-1">
                <a:solidFill>
                  <a:srgbClr val="000000"/>
                </a:solidFill>
                <a:latin typeface="Gill Sans MT"/>
              </a:endParaRPr>
            </a:p>
          </p:txBody>
        </p:sp>
        <p:pic>
          <p:nvPicPr>
            <p:cNvPr id="757" name="Picture 15" descr="cir_lighteffect0"/>
            <p:cNvPicPr/>
            <p:nvPr/>
          </p:nvPicPr>
          <p:blipFill>
            <a:blip r:embed="rId3"/>
            <a:stretch/>
          </p:blipFill>
          <p:spPr>
            <a:xfrm>
              <a:off x="3825360" y="3960360"/>
              <a:ext cx="1466640" cy="1257840"/>
            </a:xfrm>
            <a:prstGeom prst="rect">
              <a:avLst/>
            </a:prstGeom>
            <a:ln w="0">
              <a:noFill/>
            </a:ln>
          </p:spPr>
        </p:pic>
      </p:grpSp>
      <p:sp>
        <p:nvSpPr>
          <p:cNvPr id="758" name="Oval 14"/>
          <p:cNvSpPr/>
          <p:nvPr/>
        </p:nvSpPr>
        <p:spPr>
          <a:xfrm>
            <a:off x="2466000" y="4975920"/>
            <a:ext cx="1398240" cy="1384920"/>
          </a:xfrm>
          <a:prstGeom prst="ellipse">
            <a:avLst/>
          </a:prstGeom>
          <a:gradFill rotWithShape="0">
            <a:gsLst>
              <a:gs pos="0">
                <a:srgbClr val="975A00"/>
              </a:gs>
              <a:gs pos="100000">
                <a:srgbClr val="D68000"/>
              </a:gs>
            </a:gsLst>
            <a:lin ang="16200000"/>
          </a:gradFill>
          <a:ln w="38100">
            <a:solidFill>
              <a:srgbClr val="F8F8F8">
                <a:alpha val="80000"/>
              </a:srgbClr>
            </a:solidFill>
            <a:round/>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r>
              <a:rPr lang="ru-RU" sz="3200" b="1" strike="noStrike" spc="-1">
                <a:solidFill>
                  <a:srgbClr val="FFFFFF"/>
                </a:solidFill>
                <a:latin typeface="Gill Sans MT"/>
              </a:rPr>
              <a:t>   4</a:t>
            </a:r>
            <a:endParaRPr lang="ru-RU" sz="3200" b="0" strike="noStrike" spc="-1">
              <a:solidFill>
                <a:srgbClr val="000000"/>
              </a:solidFill>
              <a:latin typeface="Arial"/>
            </a:endParaRPr>
          </a:p>
        </p:txBody>
      </p:sp>
      <p:sp>
        <p:nvSpPr>
          <p:cNvPr id="759" name="Прямоугольник 17"/>
          <p:cNvSpPr/>
          <p:nvPr/>
        </p:nvSpPr>
        <p:spPr>
          <a:xfrm>
            <a:off x="4924440" y="1154880"/>
            <a:ext cx="4219200" cy="1155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ru-RU" sz="1400" b="1" strike="noStrike" spc="-1">
                <a:solidFill>
                  <a:srgbClr val="000000"/>
                </a:solidFill>
                <a:latin typeface="Times New Roman"/>
              </a:rPr>
              <a:t>Искажение образа своего тела принимает психопатологическую форму, при которой страх перед ожирением сохраняется в качестве навязчивой и/или сверхценной идеи и больной считает допустимым для себя лишь низкий вес </a:t>
            </a:r>
            <a:endParaRPr lang="ru-RU" sz="1400" b="0" strike="noStrike" spc="-1">
              <a:solidFill>
                <a:srgbClr val="000000"/>
              </a:solidFill>
              <a:latin typeface="Arial"/>
            </a:endParaRPr>
          </a:p>
        </p:txBody>
      </p:sp>
      <p:sp>
        <p:nvSpPr>
          <p:cNvPr id="760" name="Rectangle 12"/>
          <p:cNvSpPr/>
          <p:nvPr/>
        </p:nvSpPr>
        <p:spPr>
          <a:xfrm>
            <a:off x="3326400" y="1447200"/>
            <a:ext cx="1450440" cy="57708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n-US" sz="2000" b="1" strike="noStrike" spc="-1">
                <a:solidFill>
                  <a:srgbClr val="F8F8F8"/>
                </a:solidFill>
                <a:latin typeface="Gill Sans MT"/>
              </a:rPr>
              <a:t> </a:t>
            </a:r>
            <a:r>
              <a:rPr lang="ru-RU" sz="3200" b="1" strike="noStrike" spc="-1">
                <a:solidFill>
                  <a:srgbClr val="F8F8F8"/>
                </a:solidFill>
                <a:latin typeface="Gill Sans MT"/>
              </a:rPr>
              <a:t>1</a:t>
            </a:r>
            <a:endParaRPr lang="ru-RU" sz="3200" b="0" strike="noStrike" spc="-1">
              <a:solidFill>
                <a:srgbClr val="000000"/>
              </a:solidFill>
              <a:latin typeface="Arial"/>
            </a:endParaRPr>
          </a:p>
        </p:txBody>
      </p:sp>
      <p:sp>
        <p:nvSpPr>
          <p:cNvPr id="761" name="Rectangle 12"/>
          <p:cNvSpPr/>
          <p:nvPr/>
        </p:nvSpPr>
        <p:spPr>
          <a:xfrm>
            <a:off x="4117320" y="2921040"/>
            <a:ext cx="1450440" cy="57708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n-US" sz="2000" b="1" strike="noStrike" spc="-1">
                <a:solidFill>
                  <a:srgbClr val="F8F8F8"/>
                </a:solidFill>
                <a:latin typeface="Gill Sans MT"/>
              </a:rPr>
              <a:t> </a:t>
            </a:r>
            <a:r>
              <a:rPr lang="ru-RU" sz="3200" b="1" strike="noStrike" spc="-1">
                <a:solidFill>
                  <a:srgbClr val="F8F8F8"/>
                </a:solidFill>
                <a:latin typeface="Gill Sans MT"/>
              </a:rPr>
              <a:t>2</a:t>
            </a:r>
            <a:endParaRPr lang="ru-RU" sz="3200" b="0" strike="noStrike" spc="-1">
              <a:solidFill>
                <a:srgbClr val="000000"/>
              </a:solidFill>
              <a:latin typeface="Arial"/>
            </a:endParaRPr>
          </a:p>
        </p:txBody>
      </p:sp>
      <p:grpSp>
        <p:nvGrpSpPr>
          <p:cNvPr id="762" name="Группа 23"/>
          <p:cNvGrpSpPr/>
          <p:nvPr/>
        </p:nvGrpSpPr>
        <p:grpSpPr>
          <a:xfrm>
            <a:off x="5558760" y="2675520"/>
            <a:ext cx="3502800" cy="1142640"/>
            <a:chOff x="5558760" y="2675520"/>
            <a:chExt cx="3502800" cy="1142640"/>
          </a:xfrm>
        </p:grpSpPr>
        <p:sp>
          <p:nvSpPr>
            <p:cNvPr id="763" name="Скругленный прямоугольник 24"/>
            <p:cNvSpPr/>
            <p:nvPr/>
          </p:nvSpPr>
          <p:spPr>
            <a:xfrm>
              <a:off x="5558760" y="2675520"/>
              <a:ext cx="3502800" cy="1142640"/>
            </a:xfrm>
            <a:prstGeom prst="roundRect">
              <a:avLst>
                <a:gd name="adj" fmla="val 16667"/>
              </a:avLst>
            </a:prstGeom>
            <a:gradFill rotWithShape="0">
              <a:gsLst>
                <a:gs pos="0">
                  <a:srgbClr val="82728E"/>
                </a:gs>
                <a:gs pos="100000">
                  <a:srgbClr val="B9A4C9"/>
                </a:gs>
              </a:gsLst>
              <a:lin ang="16200000"/>
            </a:gradFill>
            <a:ln>
              <a:solidFill>
                <a:srgbClr val="B88472"/>
              </a:solidFill>
              <a:round/>
            </a:ln>
            <a:effectLst>
              <a:outerShdw blurRad="38160" dist="25560" dir="5400000" rotWithShape="0">
                <a:srgbClr val="000000">
                  <a:alpha val="40000"/>
                </a:srgbClr>
              </a:outerShdw>
            </a:effectLst>
          </p:spPr>
          <p:style>
            <a:lnRef idx="1">
              <a:schemeClr val="accent5"/>
            </a:lnRef>
            <a:fillRef idx="2">
              <a:schemeClr val="accent5"/>
            </a:fillRef>
            <a:effectRef idx="1">
              <a:schemeClr val="accent5"/>
            </a:effectRef>
            <a:fontRef idx="minor"/>
          </p:style>
          <p:txBody>
            <a:bodyPr lIns="90000" tIns="45000" rIns="90000" bIns="45000" anchor="ctr">
              <a:noAutofit/>
            </a:bodyPr>
            <a:lstStyle/>
            <a:p>
              <a:pPr algn="ctr">
                <a:lnSpc>
                  <a:spcPct val="100000"/>
                </a:lnSpc>
              </a:pPr>
              <a:endParaRPr lang="ru-RU" sz="1800" b="0" strike="noStrike" spc="-1">
                <a:solidFill>
                  <a:schemeClr val="dk1"/>
                </a:solidFill>
                <a:latin typeface="Gill Sans MT"/>
              </a:endParaRPr>
            </a:p>
          </p:txBody>
        </p:sp>
        <p:sp>
          <p:nvSpPr>
            <p:cNvPr id="764" name="Text Box 8"/>
            <p:cNvSpPr/>
            <p:nvPr/>
          </p:nvSpPr>
          <p:spPr>
            <a:xfrm>
              <a:off x="5684040" y="2735640"/>
              <a:ext cx="3210480" cy="576360"/>
            </a:xfrm>
            <a:prstGeom prst="rect">
              <a:avLst/>
            </a:prstGeom>
            <a:gradFill rotWithShape="0">
              <a:gsLst>
                <a:gs pos="0">
                  <a:srgbClr val="82728E"/>
                </a:gs>
                <a:gs pos="100000">
                  <a:srgbClr val="B9A4C9"/>
                </a:gs>
              </a:gsLst>
              <a:lin ang="16200000"/>
            </a:grad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0000"/>
                </a:lnSpc>
              </a:pPr>
              <a:r>
                <a:rPr lang="ru-RU" sz="1600" b="1" strike="noStrike" spc="-1">
                  <a:solidFill>
                    <a:srgbClr val="000000"/>
                  </a:solidFill>
                  <a:latin typeface="Gill Sans MT"/>
                </a:rPr>
                <a:t>Потеря веса вызывается самим пациентом </a:t>
              </a:r>
              <a:endParaRPr lang="ru-RU" sz="1600" b="0" strike="noStrike" spc="-1">
                <a:solidFill>
                  <a:srgbClr val="000000"/>
                </a:solidFill>
                <a:latin typeface="Arial"/>
              </a:endParaRPr>
            </a:p>
          </p:txBody>
        </p:sp>
      </p:grpSp>
      <p:sp>
        <p:nvSpPr>
          <p:cNvPr id="765" name="Rectangle 12"/>
          <p:cNvSpPr/>
          <p:nvPr/>
        </p:nvSpPr>
        <p:spPr>
          <a:xfrm>
            <a:off x="3795840" y="4422960"/>
            <a:ext cx="1450440" cy="57708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n-US" sz="2000" b="1" strike="noStrike" spc="-1">
                <a:solidFill>
                  <a:srgbClr val="F8F8F8"/>
                </a:solidFill>
                <a:latin typeface="Gill Sans MT"/>
              </a:rPr>
              <a:t> </a:t>
            </a:r>
            <a:r>
              <a:rPr lang="ru-RU" sz="3200" b="1" strike="noStrike" spc="-1">
                <a:solidFill>
                  <a:srgbClr val="F8F8F8"/>
                </a:solidFill>
                <a:latin typeface="Gill Sans MT"/>
              </a:rPr>
              <a:t>3</a:t>
            </a:r>
            <a:endParaRPr lang="ru-RU" sz="3200" b="0" strike="noStrike" spc="-1">
              <a:solidFill>
                <a:srgbClr val="000000"/>
              </a:solidFill>
              <a:latin typeface="Arial"/>
            </a:endParaRPr>
          </a:p>
        </p:txBody>
      </p:sp>
      <p:grpSp>
        <p:nvGrpSpPr>
          <p:cNvPr id="766" name="Группа 27"/>
          <p:cNvGrpSpPr/>
          <p:nvPr/>
        </p:nvGrpSpPr>
        <p:grpSpPr>
          <a:xfrm>
            <a:off x="5332680" y="4082400"/>
            <a:ext cx="3530520" cy="1265400"/>
            <a:chOff x="5332680" y="4082400"/>
            <a:chExt cx="3530520" cy="1265400"/>
          </a:xfrm>
        </p:grpSpPr>
        <p:sp>
          <p:nvSpPr>
            <p:cNvPr id="767" name="Скругленный прямоугольник 28"/>
            <p:cNvSpPr/>
            <p:nvPr/>
          </p:nvSpPr>
          <p:spPr>
            <a:xfrm>
              <a:off x="5332680" y="4082400"/>
              <a:ext cx="3530520" cy="1265400"/>
            </a:xfrm>
            <a:prstGeom prst="roundRect">
              <a:avLst>
                <a:gd name="adj" fmla="val 16667"/>
              </a:avLst>
            </a:prstGeom>
            <a:gradFill rotWithShape="0">
              <a:gsLst>
                <a:gs pos="0">
                  <a:srgbClr val="737D86"/>
                </a:gs>
                <a:gs pos="100000">
                  <a:srgbClr val="A4B2BF"/>
                </a:gs>
              </a:gsLst>
              <a:lin ang="16200000"/>
            </a:gradFill>
            <a:ln>
              <a:solidFill>
                <a:srgbClr val="B88472"/>
              </a:solidFill>
              <a:round/>
            </a:ln>
            <a:effectLst>
              <a:outerShdw blurRad="38160" dist="25560" dir="5400000" rotWithShape="0">
                <a:srgbClr val="000000">
                  <a:alpha val="40000"/>
                </a:srgbClr>
              </a:outerShdw>
            </a:effectLst>
          </p:spPr>
          <p:style>
            <a:lnRef idx="1">
              <a:schemeClr val="accent5"/>
            </a:lnRef>
            <a:fillRef idx="2">
              <a:schemeClr val="accent5"/>
            </a:fillRef>
            <a:effectRef idx="1">
              <a:schemeClr val="accent5"/>
            </a:effectRef>
            <a:fontRef idx="minor"/>
          </p:style>
          <p:txBody>
            <a:bodyPr lIns="90000" tIns="45000" rIns="90000" bIns="45000" anchor="ctr">
              <a:noAutofit/>
            </a:bodyPr>
            <a:lstStyle/>
            <a:p>
              <a:pPr algn="ctr">
                <a:lnSpc>
                  <a:spcPct val="100000"/>
                </a:lnSpc>
              </a:pPr>
              <a:endParaRPr lang="ru-RU" sz="1800" b="0" strike="noStrike" spc="-1">
                <a:solidFill>
                  <a:schemeClr val="dk1"/>
                </a:solidFill>
                <a:latin typeface="Gill Sans MT"/>
              </a:endParaRPr>
            </a:p>
          </p:txBody>
        </p:sp>
        <p:sp>
          <p:nvSpPr>
            <p:cNvPr id="768" name="Text Box 7"/>
            <p:cNvSpPr/>
            <p:nvPr/>
          </p:nvSpPr>
          <p:spPr>
            <a:xfrm>
              <a:off x="5332680" y="4255200"/>
              <a:ext cx="3530520" cy="272160"/>
            </a:xfrm>
            <a:prstGeom prst="rect">
              <a:avLst/>
            </a:prstGeom>
            <a:gradFill rotWithShape="0">
              <a:gsLst>
                <a:gs pos="0">
                  <a:srgbClr val="737D86"/>
                </a:gs>
                <a:gs pos="100000">
                  <a:srgbClr val="A4B2BF"/>
                </a:gs>
              </a:gsLst>
              <a:lin ang="16200000"/>
            </a:grad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endParaRPr lang="en-US" sz="1600" b="1" strike="noStrike" spc="-1">
                <a:solidFill>
                  <a:srgbClr val="080808"/>
                </a:solidFill>
                <a:latin typeface="Gill Sans MT"/>
              </a:endParaRPr>
            </a:p>
          </p:txBody>
        </p:sp>
      </p:grpSp>
      <p:sp>
        <p:nvSpPr>
          <p:cNvPr id="769" name="Прямоугольник 30"/>
          <p:cNvSpPr/>
          <p:nvPr/>
        </p:nvSpPr>
        <p:spPr>
          <a:xfrm>
            <a:off x="5404680" y="4146120"/>
            <a:ext cx="3458160" cy="1306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0000"/>
              </a:lnSpc>
            </a:pPr>
            <a:r>
              <a:rPr lang="ru-RU" sz="1600" b="1" strike="noStrike" spc="-1">
                <a:solidFill>
                  <a:srgbClr val="23232A"/>
                </a:solidFill>
                <a:latin typeface="Gill Sans MT"/>
              </a:rPr>
              <a:t>Вес тела сохраняется пациентками на уровне как минимум на 15% ниже ожидаемого, ИМТ составляет 17,5 кг/м</a:t>
            </a:r>
            <a:r>
              <a:rPr lang="ru-RU" sz="1600" b="1" strike="noStrike" spc="-1" baseline="30000">
                <a:solidFill>
                  <a:srgbClr val="23232A"/>
                </a:solidFill>
                <a:latin typeface="Gill Sans MT"/>
              </a:rPr>
              <a:t>2 </a:t>
            </a:r>
            <a:r>
              <a:rPr lang="ru-RU" sz="1600" b="1" strike="noStrike" spc="-1">
                <a:solidFill>
                  <a:srgbClr val="23232A"/>
                </a:solidFill>
                <a:latin typeface="Gill Sans MT"/>
              </a:rPr>
              <a:t>или ниже</a:t>
            </a:r>
            <a:endParaRPr lang="ru-RU" sz="1600" b="0" strike="noStrike" spc="-1">
              <a:solidFill>
                <a:srgbClr val="000000"/>
              </a:solidFill>
              <a:latin typeface="Arial"/>
            </a:endParaRPr>
          </a:p>
        </p:txBody>
      </p:sp>
      <p:sp>
        <p:nvSpPr>
          <p:cNvPr id="770" name="Text Box 7"/>
          <p:cNvSpPr/>
          <p:nvPr/>
        </p:nvSpPr>
        <p:spPr>
          <a:xfrm>
            <a:off x="4052160" y="5668560"/>
            <a:ext cx="3744000" cy="106308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ru-RU" sz="1600" b="1" strike="noStrike" spc="-1">
                <a:solidFill>
                  <a:srgbClr val="23232A"/>
                </a:solidFill>
                <a:latin typeface="Gill Sans MT"/>
              </a:rPr>
              <a:t>Общее эндокринное расстройство, включающее ось гипоталямус-гипофиз-яичники, проявляющееся аменореей </a:t>
            </a:r>
            <a:endParaRPr lang="ru-RU" sz="1600" b="0" strike="noStrike" spc="-1">
              <a:solidFill>
                <a:srgbClr val="000000"/>
              </a:solidFill>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0" presetClass="entr" fill="hold" nodeType="withEffect">
                                  <p:stCondLst>
                                    <p:cond delay="0"/>
                                  </p:stCondLst>
                                  <p:childTnLst>
                                    <p:set>
                                      <p:cBhvr>
                                        <p:cTn id="6" dur="1" fill="hold">
                                          <p:stCondLst>
                                            <p:cond delay="0"/>
                                          </p:stCondLst>
                                        </p:cTn>
                                        <p:tgtEl>
                                          <p:spTgt spid="746"/>
                                        </p:tgtEl>
                                        <p:attrNameLst>
                                          <p:attrName>style.visibility</p:attrName>
                                        </p:attrNameLst>
                                      </p:cBhvr>
                                      <p:to>
                                        <p:strVal val="visible"/>
                                      </p:to>
                                    </p:set>
                                    <p:animEffect transition="in" filter="fade">
                                      <p:cBhvr additive="repl">
                                        <p:cTn id="7" dur="5000"/>
                                        <p:tgtEl>
                                          <p:spTgt spid="746"/>
                                        </p:tgtEl>
                                      </p:cBhvr>
                                    </p:animEffect>
                                  </p:childTnLst>
                                </p:cTn>
                              </p:par>
                            </p:childTnLst>
                          </p:cTn>
                        </p:par>
                        <p:par>
                          <p:cTn id="8" fill="hold">
                            <p:stCondLst>
                              <p:cond delay="5000"/>
                            </p:stCondLst>
                            <p:childTnLst>
                              <p:par>
                                <p:cTn id="9" presetID="10" presetClass="entr" fill="hold" nodeType="afterEffect">
                                  <p:stCondLst>
                                    <p:cond delay="0"/>
                                  </p:stCondLst>
                                  <p:childTnLst>
                                    <p:set>
                                      <p:cBhvr>
                                        <p:cTn id="10" dur="1" fill="hold">
                                          <p:stCondLst>
                                            <p:cond delay="0"/>
                                          </p:stCondLst>
                                        </p:cTn>
                                        <p:tgtEl>
                                          <p:spTgt spid="741"/>
                                        </p:tgtEl>
                                        <p:attrNameLst>
                                          <p:attrName>style.visibility</p:attrName>
                                        </p:attrNameLst>
                                      </p:cBhvr>
                                      <p:to>
                                        <p:strVal val="visible"/>
                                      </p:to>
                                    </p:set>
                                    <p:animEffect transition="in" filter="fade">
                                      <p:cBhvr additive="repl">
                                        <p:cTn id="11" dur="2000"/>
                                        <p:tgtEl>
                                          <p:spTgt spid="741"/>
                                        </p:tgtEl>
                                      </p:cBhvr>
                                    </p:animEffect>
                                  </p:childTnLst>
                                </p:cTn>
                              </p:par>
                            </p:childTnLst>
                          </p:cTn>
                        </p:par>
                        <p:par>
                          <p:cTn id="12" fill="hold">
                            <p:stCondLst>
                              <p:cond delay="7000"/>
                            </p:stCondLst>
                            <p:childTnLst>
                              <p:par>
                                <p:cTn id="13" presetID="10" presetClass="entr" fill="hold" nodeType="afterEffect">
                                  <p:stCondLst>
                                    <p:cond delay="0"/>
                                  </p:stCondLst>
                                  <p:childTnLst>
                                    <p:set>
                                      <p:cBhvr>
                                        <p:cTn id="14" dur="1" fill="hold">
                                          <p:stCondLst>
                                            <p:cond delay="0"/>
                                          </p:stCondLst>
                                        </p:cTn>
                                        <p:tgtEl>
                                          <p:spTgt spid="762"/>
                                        </p:tgtEl>
                                        <p:attrNameLst>
                                          <p:attrName>style.visibility</p:attrName>
                                        </p:attrNameLst>
                                      </p:cBhvr>
                                      <p:to>
                                        <p:strVal val="visible"/>
                                      </p:to>
                                    </p:set>
                                    <p:animEffect transition="in" filter="fade">
                                      <p:cBhvr additive="repl">
                                        <p:cTn id="15" dur="2000"/>
                                        <p:tgtEl>
                                          <p:spTgt spid="762"/>
                                        </p:tgtEl>
                                      </p:cBhvr>
                                    </p:animEffect>
                                  </p:childTnLst>
                                </p:cTn>
                              </p:par>
                            </p:childTnLst>
                          </p:cTn>
                        </p:par>
                        <p:par>
                          <p:cTn id="16" fill="hold">
                            <p:stCondLst>
                              <p:cond delay="9000"/>
                            </p:stCondLst>
                            <p:childTnLst>
                              <p:par>
                                <p:cTn id="17" presetID="10" presetClass="entr" fill="hold" nodeType="afterEffect">
                                  <p:stCondLst>
                                    <p:cond delay="0"/>
                                  </p:stCondLst>
                                  <p:childTnLst>
                                    <p:set>
                                      <p:cBhvr>
                                        <p:cTn id="18" dur="1" fill="hold">
                                          <p:stCondLst>
                                            <p:cond delay="0"/>
                                          </p:stCondLst>
                                        </p:cTn>
                                        <p:tgtEl>
                                          <p:spTgt spid="766"/>
                                        </p:tgtEl>
                                        <p:attrNameLst>
                                          <p:attrName>style.visibility</p:attrName>
                                        </p:attrNameLst>
                                      </p:cBhvr>
                                      <p:to>
                                        <p:strVal val="visible"/>
                                      </p:to>
                                    </p:set>
                                    <p:animEffect transition="in" filter="fade">
                                      <p:cBhvr additive="repl">
                                        <p:cTn id="19" dur="2000"/>
                                        <p:tgtEl>
                                          <p:spTgt spid="7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 name="PlaceHolder 1"/>
          <p:cNvSpPr>
            <a:spLocks noGrp="1"/>
          </p:cNvSpPr>
          <p:nvPr>
            <p:ph type="title"/>
          </p:nvPr>
        </p:nvSpPr>
        <p:spPr>
          <a:xfrm>
            <a:off x="1571760" y="-313560"/>
            <a:ext cx="6657480" cy="1235160"/>
          </a:xfrm>
          <a:prstGeom prst="rect">
            <a:avLst/>
          </a:prstGeom>
          <a:noFill/>
          <a:ln w="0">
            <a:noFill/>
          </a:ln>
        </p:spPr>
        <p:txBody>
          <a:bodyPr lIns="90000" tIns="45000" rIns="90000" bIns="45000" anchor="b">
            <a:noAutofit/>
          </a:bodyPr>
          <a:lstStyle/>
          <a:p>
            <a:pPr indent="0">
              <a:lnSpc>
                <a:spcPct val="100000"/>
              </a:lnSpc>
              <a:buNone/>
            </a:pPr>
            <a:r>
              <a:rPr lang="ru-RU" sz="2000" b="0" strike="noStrike" spc="-1">
                <a:solidFill>
                  <a:srgbClr val="000000"/>
                </a:solidFill>
                <a:latin typeface="Bookman Old Style"/>
              </a:rPr>
              <a:t>Динамика нервной анорексии </a:t>
            </a:r>
            <a:r>
              <a:rPr lang="ru-RU" sz="2000" b="0" i="1" strike="noStrike" spc="-1">
                <a:solidFill>
                  <a:srgbClr val="000000"/>
                </a:solidFill>
                <a:latin typeface="Bookman Old Style"/>
              </a:rPr>
              <a:t>(</a:t>
            </a:r>
            <a:r>
              <a:rPr lang="ru-RU" sz="2000" b="1" i="1" strike="noStrike" spc="-1">
                <a:solidFill>
                  <a:srgbClr val="002060"/>
                </a:solidFill>
                <a:latin typeface="Bookman Old Style"/>
              </a:rPr>
              <a:t>по Коркиной М. В., Цивилько М. А., Марилову В. В</a:t>
            </a:r>
            <a:r>
              <a:rPr lang="ru-RU" sz="2000" b="0" i="1" strike="noStrike" spc="-1">
                <a:solidFill>
                  <a:srgbClr val="000000"/>
                </a:solidFill>
                <a:latin typeface="Bookman Old Style"/>
              </a:rPr>
              <a:t>.)</a:t>
            </a:r>
            <a:r>
              <a:rPr lang="ru-RU" sz="2000" b="0" strike="noStrike" spc="-1">
                <a:solidFill>
                  <a:srgbClr val="000000"/>
                </a:solidFill>
                <a:latin typeface="Bookman Old Style"/>
              </a:rPr>
              <a:t> </a:t>
            </a:r>
            <a:endParaRPr lang="ru-RU" sz="2000" b="0" strike="noStrike" spc="-1">
              <a:solidFill>
                <a:srgbClr val="000000"/>
              </a:solidFill>
              <a:latin typeface="Gill Sans MT"/>
            </a:endParaRPr>
          </a:p>
        </p:txBody>
      </p:sp>
      <p:sp>
        <p:nvSpPr>
          <p:cNvPr id="772" name="Freeform 2"/>
          <p:cNvSpPr/>
          <p:nvPr/>
        </p:nvSpPr>
        <p:spPr>
          <a:xfrm>
            <a:off x="857160" y="1928880"/>
            <a:ext cx="7929360" cy="3857400"/>
          </a:xfrm>
          <a:custGeom>
            <a:avLst/>
            <a:gdLst>
              <a:gd name="textAreaLeft" fmla="*/ 0 w 7929360"/>
              <a:gd name="textAreaRight" fmla="*/ 7929720 w 7929360"/>
              <a:gd name="textAreaTop" fmla="*/ 0 h 3857400"/>
              <a:gd name="textAreaBottom" fmla="*/ 3857760 h 3857400"/>
            </a:gdLst>
            <a:ahLst/>
            <a:cxnLst/>
            <a:rect l="textAreaLeft" t="textAreaTop" r="textAreaRight" b="textAreaBottom"/>
            <a:pathLst>
              <a:path w="5190" h="2298">
                <a:moveTo>
                  <a:pt x="496" y="157"/>
                </a:moveTo>
                <a:lnTo>
                  <a:pt x="0" y="0"/>
                </a:lnTo>
                <a:lnTo>
                  <a:pt x="231" y="124"/>
                </a:lnTo>
                <a:lnTo>
                  <a:pt x="4282" y="2025"/>
                </a:lnTo>
                <a:lnTo>
                  <a:pt x="3974" y="2298"/>
                </a:lnTo>
                <a:lnTo>
                  <a:pt x="5190" y="2065"/>
                </a:lnTo>
                <a:lnTo>
                  <a:pt x="5039" y="1268"/>
                </a:lnTo>
                <a:lnTo>
                  <a:pt x="4748" y="1507"/>
                </a:lnTo>
                <a:lnTo>
                  <a:pt x="496" y="157"/>
                </a:lnTo>
                <a:close/>
              </a:path>
            </a:pathLst>
          </a:custGeom>
          <a:gradFill rotWithShape="0">
            <a:gsLst>
              <a:gs pos="0">
                <a:srgbClr val="FFF200"/>
              </a:gs>
              <a:gs pos="100000">
                <a:srgbClr val="FF7A00"/>
              </a:gs>
            </a:gsLst>
            <a:lin ang="2700000"/>
          </a:gradFill>
          <a:ln w="9525">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ru-RU" sz="1800" b="0" strike="noStrike" spc="-1">
              <a:solidFill>
                <a:srgbClr val="000000"/>
              </a:solidFill>
              <a:latin typeface="Gill Sans MT"/>
            </a:endParaRPr>
          </a:p>
        </p:txBody>
      </p:sp>
      <p:grpSp>
        <p:nvGrpSpPr>
          <p:cNvPr id="773" name="Группа 67"/>
          <p:cNvGrpSpPr/>
          <p:nvPr/>
        </p:nvGrpSpPr>
        <p:grpSpPr>
          <a:xfrm>
            <a:off x="1404360" y="1610640"/>
            <a:ext cx="1355760" cy="1064520"/>
            <a:chOff x="1404360" y="1610640"/>
            <a:chExt cx="1355760" cy="1064520"/>
          </a:xfrm>
        </p:grpSpPr>
        <p:sp>
          <p:nvSpPr>
            <p:cNvPr id="774" name="Скругленный прямоугольник 68"/>
            <p:cNvSpPr/>
            <p:nvPr/>
          </p:nvSpPr>
          <p:spPr>
            <a:xfrm rot="21426000">
              <a:off x="1428480" y="1643040"/>
              <a:ext cx="1306800" cy="999720"/>
            </a:xfrm>
            <a:prstGeom prst="roundRect">
              <a:avLst>
                <a:gd name="adj" fmla="val 16667"/>
              </a:avLst>
            </a:prstGeom>
            <a:solidFill>
              <a:srgbClr val="92D050"/>
            </a:solidFill>
            <a:ln w="0">
              <a:noFill/>
            </a:ln>
            <a:effectLst>
              <a:outerShdw blurRad="225360" dist="50462" dir="5228255" algn="ctr">
                <a:srgbClr val="000000">
                  <a:alpha val="33000"/>
                </a:srgbClr>
              </a:outerShdw>
            </a:effectLst>
            <a:scene3d>
              <a:camera prst="orthographicFront"/>
              <a:lightRig rig="threePt" dir="t"/>
            </a:scene3d>
            <a:sp3d extrusionH="254000">
              <a:bevelT w="82550" h="44450" prst="angle"/>
              <a:bevelB w="82550" h="44450" prst="angle"/>
              <a:contourClr>
                <a:srgbClr val="FFFFFF"/>
              </a:contourClr>
            </a:sp3d>
          </p:spPr>
          <p:style>
            <a:lnRef idx="0">
              <a:scrgbClr r="0" g="0" b="0"/>
            </a:lnRef>
            <a:fillRef idx="3">
              <a:schemeClr val="lt1">
                <a:hueOff val="0"/>
                <a:satOff val="0"/>
                <a:lumOff val="0"/>
                <a:alphaOff val="0"/>
              </a:schemeClr>
            </a:fillRef>
            <a:effectRef idx="2">
              <a:scrgbClr r="0" g="0" b="0"/>
            </a:effectRef>
            <a:fontRef idx="minor"/>
          </p:style>
          <p:txBody>
            <a:bodyPr lIns="90000" tIns="45000" rIns="90000" bIns="45000" anchor="t">
              <a:noAutofit/>
            </a:bodyPr>
            <a:lstStyle/>
            <a:p>
              <a:endParaRPr lang="ru-RU" sz="1800" b="0" strike="noStrike" spc="-1">
                <a:solidFill>
                  <a:srgbClr val="000000"/>
                </a:solidFill>
                <a:latin typeface="Arial"/>
              </a:endParaRPr>
            </a:p>
          </p:txBody>
        </p:sp>
        <p:sp>
          <p:nvSpPr>
            <p:cNvPr id="775" name="Скругленный прямоугольник 4"/>
            <p:cNvSpPr/>
            <p:nvPr/>
          </p:nvSpPr>
          <p:spPr>
            <a:xfrm rot="21426000">
              <a:off x="1470960" y="1691640"/>
              <a:ext cx="1222560" cy="902160"/>
            </a:xfrm>
            <a:prstGeom prst="rect">
              <a:avLst/>
            </a:prstGeom>
            <a:solidFill>
              <a:srgbClr val="92D050"/>
            </a:solidFill>
            <a:ln w="0">
              <a:noFill/>
            </a:ln>
          </p:spPr>
          <p:style>
            <a:lnRef idx="0">
              <a:scrgbClr r="0" g="0" b="0"/>
            </a:lnRef>
            <a:fillRef idx="0">
              <a:scrgbClr r="0" g="0" b="0"/>
            </a:fillRef>
            <a:effectRef idx="0">
              <a:scrgbClr r="0" g="0" b="0"/>
            </a:effectRef>
            <a:fontRef idx="minor"/>
          </p:style>
          <p:txBody>
            <a:bodyPr lIns="79920" tIns="79920" rIns="79920" bIns="79920" numCol="1" spcCol="1440" anchor="ctr">
              <a:noAutofit/>
            </a:bodyPr>
            <a:lstStyle/>
            <a:p>
              <a:pPr algn="ctr">
                <a:lnSpc>
                  <a:spcPct val="90000"/>
                </a:lnSpc>
                <a:spcAft>
                  <a:spcPts val="734"/>
                </a:spcAft>
              </a:pPr>
              <a:r>
                <a:rPr lang="ru-RU" sz="2100" b="0" strike="noStrike" spc="-1">
                  <a:solidFill>
                    <a:schemeClr val="dk1"/>
                  </a:solidFill>
                  <a:latin typeface="Times New Roman"/>
                </a:rPr>
                <a:t>Иници-альный</a:t>
              </a:r>
              <a:endParaRPr lang="ru-RU" sz="2100" b="0" strike="noStrike" spc="-1">
                <a:solidFill>
                  <a:srgbClr val="000000"/>
                </a:solidFill>
                <a:latin typeface="Arial"/>
              </a:endParaRPr>
            </a:p>
          </p:txBody>
        </p:sp>
      </p:grpSp>
      <p:grpSp>
        <p:nvGrpSpPr>
          <p:cNvPr id="776" name="Группа 70"/>
          <p:cNvGrpSpPr/>
          <p:nvPr/>
        </p:nvGrpSpPr>
        <p:grpSpPr>
          <a:xfrm>
            <a:off x="2540160" y="1886400"/>
            <a:ext cx="1777320" cy="1370520"/>
            <a:chOff x="2540160" y="1886400"/>
            <a:chExt cx="1777320" cy="1370520"/>
          </a:xfrm>
        </p:grpSpPr>
        <p:sp>
          <p:nvSpPr>
            <p:cNvPr id="777" name="Скругленный прямоугольник 71"/>
            <p:cNvSpPr/>
            <p:nvPr/>
          </p:nvSpPr>
          <p:spPr>
            <a:xfrm rot="21426000">
              <a:off x="2571480" y="1928880"/>
              <a:ext cx="1714320" cy="1285560"/>
            </a:xfrm>
            <a:prstGeom prst="roundRect">
              <a:avLst>
                <a:gd name="adj" fmla="val 16667"/>
              </a:avLst>
            </a:prstGeom>
            <a:solidFill>
              <a:srgbClr val="FFC000"/>
            </a:solidFill>
            <a:ln w="0">
              <a:noFill/>
            </a:ln>
            <a:effectLst>
              <a:outerShdw blurRad="225360" dist="50462" dir="5228255" algn="ctr">
                <a:srgbClr val="000000">
                  <a:alpha val="33000"/>
                </a:srgbClr>
              </a:outerShdw>
            </a:effectLst>
            <a:scene3d>
              <a:camera prst="orthographicFront"/>
              <a:lightRig rig="threePt" dir="t"/>
            </a:scene3d>
            <a:sp3d extrusionH="254000">
              <a:bevelT w="82550" h="44450" prst="angle"/>
              <a:bevelB w="82550" h="44450" prst="angle"/>
              <a:contourClr>
                <a:srgbClr val="FFFFFF"/>
              </a:contourClr>
            </a:sp3d>
          </p:spPr>
          <p:style>
            <a:lnRef idx="0">
              <a:scrgbClr r="0" g="0" b="0"/>
            </a:lnRef>
            <a:fillRef idx="3">
              <a:schemeClr val="lt1">
                <a:hueOff val="0"/>
                <a:satOff val="0"/>
                <a:lumOff val="0"/>
                <a:alphaOff val="0"/>
              </a:schemeClr>
            </a:fillRef>
            <a:effectRef idx="2">
              <a:scrgbClr r="0" g="0" b="0"/>
            </a:effectRef>
            <a:fontRef idx="minor"/>
          </p:style>
          <p:txBody>
            <a:bodyPr lIns="90000" tIns="45000" rIns="90000" bIns="45000" anchor="t">
              <a:noAutofit/>
            </a:bodyPr>
            <a:lstStyle/>
            <a:p>
              <a:endParaRPr lang="ru-RU" sz="1800" b="0" strike="noStrike" spc="-1">
                <a:solidFill>
                  <a:srgbClr val="000000"/>
                </a:solidFill>
                <a:latin typeface="Arial"/>
              </a:endParaRPr>
            </a:p>
          </p:txBody>
        </p:sp>
        <p:sp>
          <p:nvSpPr>
            <p:cNvPr id="778" name="Скругленный прямоугольник 4"/>
            <p:cNvSpPr/>
            <p:nvPr/>
          </p:nvSpPr>
          <p:spPr>
            <a:xfrm rot="21426000">
              <a:off x="2626920" y="1991520"/>
              <a:ext cx="1603440" cy="1159920"/>
            </a:xfrm>
            <a:prstGeom prst="rect">
              <a:avLst/>
            </a:prstGeom>
            <a:solidFill>
              <a:srgbClr val="FFC000"/>
            </a:solidFill>
            <a:ln w="0">
              <a:noFill/>
            </a:ln>
          </p:spPr>
          <p:style>
            <a:lnRef idx="0">
              <a:scrgbClr r="0" g="0" b="0"/>
            </a:lnRef>
            <a:fillRef idx="0">
              <a:scrgbClr r="0" g="0" b="0"/>
            </a:fillRef>
            <a:effectRef idx="0">
              <a:scrgbClr r="0" g="0" b="0"/>
            </a:effectRef>
            <a:fontRef idx="minor"/>
          </p:style>
          <p:txBody>
            <a:bodyPr lIns="79920" tIns="79920" rIns="79920" bIns="79920" numCol="1" spcCol="1440" anchor="ctr">
              <a:noAutofit/>
            </a:bodyPr>
            <a:lstStyle/>
            <a:p>
              <a:pPr>
                <a:lnSpc>
                  <a:spcPct val="100000"/>
                </a:lnSpc>
              </a:pPr>
              <a:r>
                <a:rPr lang="en-US" sz="2400" b="0" strike="noStrike" spc="-1">
                  <a:solidFill>
                    <a:schemeClr val="dk1"/>
                  </a:solidFill>
                  <a:latin typeface="Times New Roman"/>
                </a:rPr>
                <a:t> </a:t>
              </a:r>
              <a:r>
                <a:rPr lang="ru-RU" sz="2400" b="0" strike="noStrike" spc="-1">
                  <a:solidFill>
                    <a:schemeClr val="dk1"/>
                  </a:solidFill>
                  <a:latin typeface="Times New Roman"/>
                </a:rPr>
                <a:t>Аноректи-ческий</a:t>
              </a:r>
              <a:endParaRPr lang="ru-RU" sz="2400" b="0" strike="noStrike" spc="-1">
                <a:solidFill>
                  <a:srgbClr val="000000"/>
                </a:solidFill>
                <a:latin typeface="Arial"/>
              </a:endParaRPr>
            </a:p>
          </p:txBody>
        </p:sp>
      </p:grpSp>
      <p:grpSp>
        <p:nvGrpSpPr>
          <p:cNvPr id="779" name="Группа 73"/>
          <p:cNvGrpSpPr/>
          <p:nvPr/>
        </p:nvGrpSpPr>
        <p:grpSpPr>
          <a:xfrm>
            <a:off x="3958560" y="2233080"/>
            <a:ext cx="2226600" cy="1820520"/>
            <a:chOff x="3958560" y="2233080"/>
            <a:chExt cx="2226600" cy="1820520"/>
          </a:xfrm>
        </p:grpSpPr>
        <p:sp>
          <p:nvSpPr>
            <p:cNvPr id="780" name="Скругленный прямоугольник 74"/>
            <p:cNvSpPr/>
            <p:nvPr/>
          </p:nvSpPr>
          <p:spPr>
            <a:xfrm rot="21426000">
              <a:off x="4000320" y="2286000"/>
              <a:ext cx="2142720" cy="1714320"/>
            </a:xfrm>
            <a:prstGeom prst="roundRect">
              <a:avLst>
                <a:gd name="adj" fmla="val 16667"/>
              </a:avLst>
            </a:prstGeom>
            <a:gradFill rotWithShape="0">
              <a:gsLst>
                <a:gs pos="0">
                  <a:srgbClr val="5E9EFF"/>
                </a:gs>
                <a:gs pos="100000">
                  <a:srgbClr val="85C2FF"/>
                </a:gs>
              </a:gsLst>
              <a:lin ang="16200000"/>
            </a:gradFill>
            <a:ln w="0">
              <a:noFill/>
            </a:ln>
            <a:effectLst>
              <a:outerShdw blurRad="225360" dist="50462" dir="5228255" algn="ctr">
                <a:srgbClr val="000000">
                  <a:alpha val="33000"/>
                </a:srgbClr>
              </a:outerShdw>
            </a:effectLst>
            <a:scene3d>
              <a:camera prst="orthographicFront"/>
              <a:lightRig rig="threePt" dir="t"/>
            </a:scene3d>
            <a:sp3d extrusionH="254000">
              <a:bevelT w="82550" h="44450" prst="angle"/>
              <a:bevelB w="82550" h="44450" prst="angle"/>
              <a:contourClr>
                <a:srgbClr val="FFFFFF"/>
              </a:contourClr>
            </a:sp3d>
          </p:spPr>
          <p:style>
            <a:lnRef idx="0">
              <a:scrgbClr r="0" g="0" b="0"/>
            </a:lnRef>
            <a:fillRef idx="3">
              <a:schemeClr val="lt1">
                <a:hueOff val="0"/>
                <a:satOff val="0"/>
                <a:lumOff val="0"/>
                <a:alphaOff val="0"/>
              </a:schemeClr>
            </a:fillRef>
            <a:effectRef idx="2">
              <a:scrgbClr r="0" g="0" b="0"/>
            </a:effectRef>
            <a:fontRef idx="minor"/>
          </p:style>
          <p:txBody>
            <a:bodyPr lIns="90000" tIns="45000" rIns="90000" bIns="45000" anchor="t">
              <a:noAutofit/>
            </a:bodyPr>
            <a:lstStyle/>
            <a:p>
              <a:endParaRPr lang="ru-RU" sz="1800" b="0" strike="noStrike" spc="-1">
                <a:solidFill>
                  <a:srgbClr val="000000"/>
                </a:solidFill>
                <a:latin typeface="Arial"/>
              </a:endParaRPr>
            </a:p>
          </p:txBody>
        </p:sp>
        <p:sp>
          <p:nvSpPr>
            <p:cNvPr id="781" name="Скругленный прямоугольник 4"/>
            <p:cNvSpPr/>
            <p:nvPr/>
          </p:nvSpPr>
          <p:spPr>
            <a:xfrm rot="21426000">
              <a:off x="4069800" y="2369520"/>
              <a:ext cx="2004120" cy="1546920"/>
            </a:xfrm>
            <a:prstGeom prst="rect">
              <a:avLst/>
            </a:prstGeom>
            <a:gradFill rotWithShape="0">
              <a:gsLst>
                <a:gs pos="0">
                  <a:srgbClr val="5E9EFF"/>
                </a:gs>
                <a:gs pos="100000">
                  <a:srgbClr val="85C2FF"/>
                </a:gs>
              </a:gsLst>
              <a:lin ang="16200000"/>
            </a:gradFill>
            <a:ln w="0">
              <a:noFill/>
            </a:ln>
          </p:spPr>
          <p:style>
            <a:lnRef idx="0">
              <a:scrgbClr r="0" g="0" b="0"/>
            </a:lnRef>
            <a:fillRef idx="0">
              <a:scrgbClr r="0" g="0" b="0"/>
            </a:fillRef>
            <a:effectRef idx="0">
              <a:scrgbClr r="0" g="0" b="0"/>
            </a:effectRef>
            <a:fontRef idx="minor"/>
          </p:style>
          <p:txBody>
            <a:bodyPr lIns="79920" tIns="79920" rIns="79920" bIns="79920" numCol="1" spcCol="1440" anchor="ctr">
              <a:noAutofit/>
            </a:bodyPr>
            <a:lstStyle/>
            <a:p>
              <a:pPr algn="ctr">
                <a:lnSpc>
                  <a:spcPct val="100000"/>
                </a:lnSpc>
              </a:pPr>
              <a:r>
                <a:rPr lang="en-US" sz="2400" b="0" strike="noStrike" spc="-1">
                  <a:solidFill>
                    <a:schemeClr val="dk1"/>
                  </a:solidFill>
                  <a:latin typeface="Times New Roman"/>
                </a:rPr>
                <a:t> </a:t>
              </a:r>
              <a:r>
                <a:rPr lang="ru-RU" sz="2400" b="0" strike="noStrike" spc="-1">
                  <a:solidFill>
                    <a:schemeClr val="dk1"/>
                  </a:solidFill>
                  <a:latin typeface="Times New Roman"/>
                </a:rPr>
                <a:t>Кахекти-ческий</a:t>
              </a:r>
              <a:endParaRPr lang="ru-RU" sz="2400" b="0" strike="noStrike" spc="-1">
                <a:solidFill>
                  <a:srgbClr val="000000"/>
                </a:solidFill>
                <a:latin typeface="Arial"/>
              </a:endParaRPr>
            </a:p>
          </p:txBody>
        </p:sp>
      </p:grpSp>
      <p:grpSp>
        <p:nvGrpSpPr>
          <p:cNvPr id="782" name="Группа 76"/>
          <p:cNvGrpSpPr/>
          <p:nvPr/>
        </p:nvGrpSpPr>
        <p:grpSpPr>
          <a:xfrm>
            <a:off x="5733720" y="2654640"/>
            <a:ext cx="2533680" cy="2262600"/>
            <a:chOff x="5733720" y="2654640"/>
            <a:chExt cx="2533680" cy="2262600"/>
          </a:xfrm>
        </p:grpSpPr>
        <p:sp>
          <p:nvSpPr>
            <p:cNvPr id="783" name="Скругленный прямоугольник 77"/>
            <p:cNvSpPr/>
            <p:nvPr/>
          </p:nvSpPr>
          <p:spPr>
            <a:xfrm rot="21426000">
              <a:off x="5786280" y="2714400"/>
              <a:ext cx="2428560" cy="2142720"/>
            </a:xfrm>
            <a:prstGeom prst="roundRect">
              <a:avLst>
                <a:gd name="adj" fmla="val 16667"/>
              </a:avLst>
            </a:prstGeom>
            <a:gradFill rotWithShape="0">
              <a:gsLst>
                <a:gs pos="0">
                  <a:srgbClr val="FFF200"/>
                </a:gs>
                <a:gs pos="100000">
                  <a:srgbClr val="FF7A00"/>
                </a:gs>
              </a:gsLst>
              <a:lin ang="16200000"/>
            </a:gradFill>
            <a:ln w="0">
              <a:noFill/>
            </a:ln>
            <a:effectLst>
              <a:outerShdw blurRad="225360" dist="50462" dir="5228255" algn="ctr">
                <a:srgbClr val="000000">
                  <a:alpha val="33000"/>
                </a:srgbClr>
              </a:outerShdw>
            </a:effectLst>
            <a:scene3d>
              <a:camera prst="orthographicFront"/>
              <a:lightRig rig="threePt" dir="t"/>
            </a:scene3d>
            <a:sp3d extrusionH="254000">
              <a:bevelT w="82550" h="44450" prst="angle"/>
              <a:bevelB w="82550" h="44450" prst="angle"/>
              <a:contourClr>
                <a:srgbClr val="FFFFFF"/>
              </a:contourClr>
            </a:sp3d>
          </p:spPr>
          <p:style>
            <a:lnRef idx="0">
              <a:scrgbClr r="0" g="0" b="0"/>
            </a:lnRef>
            <a:fillRef idx="3">
              <a:schemeClr val="lt1">
                <a:hueOff val="0"/>
                <a:satOff val="0"/>
                <a:lumOff val="0"/>
                <a:alphaOff val="0"/>
              </a:schemeClr>
            </a:fillRef>
            <a:effectRef idx="2">
              <a:scrgbClr r="0" g="0" b="0"/>
            </a:effectRef>
            <a:fontRef idx="minor"/>
          </p:style>
          <p:txBody>
            <a:bodyPr lIns="90000" tIns="45000" rIns="90000" bIns="45000" anchor="t">
              <a:noAutofit/>
            </a:bodyPr>
            <a:lstStyle/>
            <a:p>
              <a:endParaRPr lang="ru-RU" sz="1800" b="0" strike="noStrike" spc="-1">
                <a:solidFill>
                  <a:srgbClr val="000000"/>
                </a:solidFill>
                <a:latin typeface="Arial"/>
              </a:endParaRPr>
            </a:p>
          </p:txBody>
        </p:sp>
        <p:sp>
          <p:nvSpPr>
            <p:cNvPr id="784" name="Скругленный прямоугольник 4"/>
            <p:cNvSpPr/>
            <p:nvPr/>
          </p:nvSpPr>
          <p:spPr>
            <a:xfrm rot="21426000">
              <a:off x="5864760" y="2818800"/>
              <a:ext cx="2271600" cy="1933560"/>
            </a:xfrm>
            <a:prstGeom prst="rect">
              <a:avLst/>
            </a:prstGeom>
            <a:gradFill rotWithShape="0">
              <a:gsLst>
                <a:gs pos="0">
                  <a:srgbClr val="FFF200"/>
                </a:gs>
                <a:gs pos="100000">
                  <a:srgbClr val="FF7A00"/>
                </a:gs>
              </a:gsLst>
              <a:lin ang="16200000"/>
            </a:gradFill>
            <a:ln w="0">
              <a:noFill/>
            </a:ln>
          </p:spPr>
          <p:style>
            <a:lnRef idx="0">
              <a:scrgbClr r="0" g="0" b="0"/>
            </a:lnRef>
            <a:fillRef idx="0">
              <a:scrgbClr r="0" g="0" b="0"/>
            </a:fillRef>
            <a:effectRef idx="0">
              <a:scrgbClr r="0" g="0" b="0"/>
            </a:effectRef>
            <a:fontRef idx="minor"/>
          </p:style>
          <p:txBody>
            <a:bodyPr lIns="79920" tIns="79920" rIns="79920" bIns="79920" numCol="1" spcCol="1440" anchor="ctr">
              <a:noAutofit/>
            </a:bodyPr>
            <a:lstStyle/>
            <a:p>
              <a:pPr algn="ctr">
                <a:lnSpc>
                  <a:spcPct val="100000"/>
                </a:lnSpc>
              </a:pPr>
              <a:r>
                <a:rPr lang="ru-RU" sz="2400" b="0" strike="noStrike" spc="-1">
                  <a:solidFill>
                    <a:schemeClr val="dk1"/>
                  </a:solidFill>
                  <a:latin typeface="Times New Roman"/>
                </a:rPr>
                <a:t>Этап редукции</a:t>
              </a:r>
              <a:endParaRPr lang="ru-RU" sz="2400" b="0" strike="noStrike" spc="-1">
                <a:solidFill>
                  <a:srgbClr val="000000"/>
                </a:solidFill>
                <a:latin typeface="Arial"/>
              </a:endParaRPr>
            </a:p>
          </p:txBody>
        </p:sp>
      </p:grpSp>
      <p:grpSp>
        <p:nvGrpSpPr>
          <p:cNvPr id="785" name="Group 18"/>
          <p:cNvGrpSpPr/>
          <p:nvPr/>
        </p:nvGrpSpPr>
        <p:grpSpPr>
          <a:xfrm>
            <a:off x="214200" y="3714840"/>
            <a:ext cx="5459400" cy="2436480"/>
            <a:chOff x="214200" y="3714840"/>
            <a:chExt cx="5459400" cy="2436480"/>
          </a:xfrm>
        </p:grpSpPr>
        <p:sp>
          <p:nvSpPr>
            <p:cNvPr id="786" name="AutoShape 19"/>
            <p:cNvSpPr/>
            <p:nvPr/>
          </p:nvSpPr>
          <p:spPr>
            <a:xfrm>
              <a:off x="1214640" y="4358160"/>
              <a:ext cx="4458960" cy="1458360"/>
            </a:xfrm>
            <a:prstGeom prst="roundRect">
              <a:avLst>
                <a:gd name="adj" fmla="val 16667"/>
              </a:avLst>
            </a:prstGeom>
            <a:solidFill>
              <a:schemeClr val="bg1"/>
            </a:solidFill>
            <a:ln w="57150">
              <a:solidFill>
                <a:srgbClr val="DDE9EC"/>
              </a:solidFill>
              <a:round/>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ru-RU" sz="1800" b="0" strike="noStrike" spc="-1">
                <a:solidFill>
                  <a:srgbClr val="000000"/>
                </a:solidFill>
                <a:latin typeface="Gill Sans MT"/>
              </a:endParaRPr>
            </a:p>
          </p:txBody>
        </p:sp>
        <p:sp>
          <p:nvSpPr>
            <p:cNvPr id="787" name="Rectangle 20"/>
            <p:cNvSpPr/>
            <p:nvPr/>
          </p:nvSpPr>
          <p:spPr>
            <a:xfrm>
              <a:off x="1602360" y="4429440"/>
              <a:ext cx="3905280" cy="155196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ru-RU" sz="1300" b="1" strike="noStrike" spc="-1">
                  <a:solidFill>
                    <a:srgbClr val="0070C0"/>
                  </a:solidFill>
                  <a:latin typeface="Times New Roman"/>
                  <a:ea typeface="Times New Roman"/>
                </a:rPr>
                <a:t>Аменорея – постоянный признак НА, обусловлена резким снижением уровня гонадотропинов до препубертатного уровня. Биохимические медиаторы, вовлеченные в патогенез аменореи – лептин, кортизол, гормон роста и др. </a:t>
              </a:r>
              <a:endParaRPr lang="ru-RU" sz="1300" b="0" strike="noStrike" spc="-1">
                <a:solidFill>
                  <a:srgbClr val="000000"/>
                </a:solidFill>
                <a:latin typeface="Arial"/>
              </a:endParaRPr>
            </a:p>
            <a:p>
              <a:pPr>
                <a:lnSpc>
                  <a:spcPct val="100000"/>
                </a:lnSpc>
              </a:pPr>
              <a:endParaRPr lang="ru-RU" sz="1800" b="0" strike="noStrike" spc="-1">
                <a:solidFill>
                  <a:srgbClr val="000000"/>
                </a:solidFill>
                <a:latin typeface="Arial"/>
              </a:endParaRPr>
            </a:p>
          </p:txBody>
        </p:sp>
        <p:sp>
          <p:nvSpPr>
            <p:cNvPr id="788" name="Picture 21"/>
            <p:cNvSpPr/>
            <p:nvPr/>
          </p:nvSpPr>
          <p:spPr>
            <a:xfrm>
              <a:off x="214200" y="3714840"/>
              <a:ext cx="1556280" cy="2436480"/>
            </a:xfrm>
            <a:prstGeom prst="ellipse">
              <a:avLst/>
            </a:prstGeom>
            <a:blipFill rotWithShape="0">
              <a:blip r:embed="rId2"/>
              <a:srcRect/>
              <a:stretch/>
            </a:blipFill>
            <a:ln w="0">
              <a:noFill/>
            </a:ln>
            <a:effectLst>
              <a:softEdge rad="112680"/>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strike="noStrike" spc="-1">
                <a:solidFill>
                  <a:srgbClr val="000000"/>
                </a:solidFill>
                <a:latin typeface="Arial"/>
              </a:endParaRPr>
            </a:p>
          </p:txBody>
        </p:sp>
      </p:grpSp>
      <p:pic>
        <p:nvPicPr>
          <p:cNvPr id="789" name="Picture 1"/>
          <p:cNvPicPr/>
          <p:nvPr/>
        </p:nvPicPr>
        <p:blipFill>
          <a:blip r:embed="rId3"/>
          <a:stretch/>
        </p:blipFill>
        <p:spPr>
          <a:xfrm>
            <a:off x="714240" y="4143240"/>
            <a:ext cx="519840" cy="1515600"/>
          </a:xfrm>
          <a:prstGeom prst="rect">
            <a:avLst/>
          </a:prstGeom>
          <a:ln w="0">
            <a:noFill/>
          </a:ln>
          <a:effectLst>
            <a:softEdge rad="112680"/>
          </a:effectLst>
        </p:spPr>
      </p:pic>
      <p:pic>
        <p:nvPicPr>
          <p:cNvPr id="790" name="Рисунок 23" descr="369664.jpg"/>
          <p:cNvPicPr/>
          <p:nvPr/>
        </p:nvPicPr>
        <p:blipFill>
          <a:blip r:embed="rId4"/>
          <a:stretch/>
        </p:blipFill>
        <p:spPr>
          <a:xfrm>
            <a:off x="0" y="0"/>
            <a:ext cx="928440" cy="704520"/>
          </a:xfrm>
          <a:prstGeom prst="rect">
            <a:avLst/>
          </a:prstGeom>
          <a:ln>
            <a:solidFill>
              <a:srgbClr val="545B78"/>
            </a:solidFill>
            <a:round/>
          </a:ln>
        </p:spPr>
      </p:pic>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0" presetClass="entr" fill="hold" nodeType="afterEffect">
                                  <p:stCondLst>
                                    <p:cond delay="0"/>
                                  </p:stCondLst>
                                  <p:childTnLst>
                                    <p:set>
                                      <p:cBhvr>
                                        <p:cTn id="6" dur="1" fill="hold">
                                          <p:stCondLst>
                                            <p:cond delay="0"/>
                                          </p:stCondLst>
                                        </p:cTn>
                                        <p:tgtEl>
                                          <p:spTgt spid="773"/>
                                        </p:tgtEl>
                                        <p:attrNameLst>
                                          <p:attrName>style.visibility</p:attrName>
                                        </p:attrNameLst>
                                      </p:cBhvr>
                                      <p:to>
                                        <p:strVal val="visible"/>
                                      </p:to>
                                    </p:set>
                                    <p:animEffect transition="in" filter="fade">
                                      <p:cBhvr additive="repl">
                                        <p:cTn id="7" dur="1000"/>
                                        <p:tgtEl>
                                          <p:spTgt spid="773"/>
                                        </p:tgtEl>
                                      </p:cBhvr>
                                    </p:animEffect>
                                  </p:childTnLst>
                                </p:cTn>
                              </p:par>
                            </p:childTnLst>
                          </p:cTn>
                        </p:par>
                        <p:par>
                          <p:cTn id="8" fill="hold">
                            <p:stCondLst>
                              <p:cond delay="1000"/>
                            </p:stCondLst>
                            <p:childTnLst>
                              <p:par>
                                <p:cTn id="9" presetID="10" presetClass="entr" fill="hold" nodeType="afterEffect">
                                  <p:stCondLst>
                                    <p:cond delay="0"/>
                                  </p:stCondLst>
                                  <p:childTnLst>
                                    <p:set>
                                      <p:cBhvr>
                                        <p:cTn id="10" dur="1" fill="hold">
                                          <p:stCondLst>
                                            <p:cond delay="0"/>
                                          </p:stCondLst>
                                        </p:cTn>
                                        <p:tgtEl>
                                          <p:spTgt spid="776"/>
                                        </p:tgtEl>
                                        <p:attrNameLst>
                                          <p:attrName>style.visibility</p:attrName>
                                        </p:attrNameLst>
                                      </p:cBhvr>
                                      <p:to>
                                        <p:strVal val="visible"/>
                                      </p:to>
                                    </p:set>
                                    <p:animEffect transition="in" filter="fade">
                                      <p:cBhvr additive="repl">
                                        <p:cTn id="11" dur="1000"/>
                                        <p:tgtEl>
                                          <p:spTgt spid="776"/>
                                        </p:tgtEl>
                                      </p:cBhvr>
                                    </p:animEffect>
                                  </p:childTnLst>
                                </p:cTn>
                              </p:par>
                            </p:childTnLst>
                          </p:cTn>
                        </p:par>
                        <p:par>
                          <p:cTn id="12" fill="hold">
                            <p:stCondLst>
                              <p:cond delay="2000"/>
                            </p:stCondLst>
                            <p:childTnLst>
                              <p:par>
                                <p:cTn id="13" presetID="10" presetClass="entr" fill="hold" nodeType="afterEffect">
                                  <p:stCondLst>
                                    <p:cond delay="0"/>
                                  </p:stCondLst>
                                  <p:childTnLst>
                                    <p:set>
                                      <p:cBhvr>
                                        <p:cTn id="14" dur="1" fill="hold">
                                          <p:stCondLst>
                                            <p:cond delay="0"/>
                                          </p:stCondLst>
                                        </p:cTn>
                                        <p:tgtEl>
                                          <p:spTgt spid="779"/>
                                        </p:tgtEl>
                                        <p:attrNameLst>
                                          <p:attrName>style.visibility</p:attrName>
                                        </p:attrNameLst>
                                      </p:cBhvr>
                                      <p:to>
                                        <p:strVal val="visible"/>
                                      </p:to>
                                    </p:set>
                                    <p:animEffect transition="in" filter="fade">
                                      <p:cBhvr additive="repl">
                                        <p:cTn id="15" dur="1000"/>
                                        <p:tgtEl>
                                          <p:spTgt spid="779"/>
                                        </p:tgtEl>
                                      </p:cBhvr>
                                    </p:animEffect>
                                  </p:childTnLst>
                                </p:cTn>
                              </p:par>
                            </p:childTnLst>
                          </p:cTn>
                        </p:par>
                        <p:par>
                          <p:cTn id="16" fill="hold">
                            <p:stCondLst>
                              <p:cond delay="3000"/>
                            </p:stCondLst>
                            <p:childTnLst>
                              <p:par>
                                <p:cTn id="17" presetID="10" presetClass="entr" fill="hold" nodeType="afterEffect">
                                  <p:stCondLst>
                                    <p:cond delay="0"/>
                                  </p:stCondLst>
                                  <p:childTnLst>
                                    <p:set>
                                      <p:cBhvr>
                                        <p:cTn id="18" dur="1" fill="hold">
                                          <p:stCondLst>
                                            <p:cond delay="0"/>
                                          </p:stCondLst>
                                        </p:cTn>
                                        <p:tgtEl>
                                          <p:spTgt spid="782"/>
                                        </p:tgtEl>
                                        <p:attrNameLst>
                                          <p:attrName>style.visibility</p:attrName>
                                        </p:attrNameLst>
                                      </p:cBhvr>
                                      <p:to>
                                        <p:strVal val="visible"/>
                                      </p:to>
                                    </p:set>
                                    <p:animEffect transition="in" filter="fade">
                                      <p:cBhvr additive="repl">
                                        <p:cTn id="19" dur="1000"/>
                                        <p:tgtEl>
                                          <p:spTgt spid="782"/>
                                        </p:tgtEl>
                                      </p:cBhvr>
                                    </p:animEffect>
                                  </p:childTnLst>
                                </p:cTn>
                              </p:par>
                              <p:par>
                                <p:cTn id="20" presetID="10" presetClass="entr" fill="hold" nodeType="withEffect">
                                  <p:stCondLst>
                                    <p:cond delay="0"/>
                                  </p:stCondLst>
                                  <p:childTnLst>
                                    <p:set>
                                      <p:cBhvr>
                                        <p:cTn id="21" dur="1" fill="hold">
                                          <p:stCondLst>
                                            <p:cond delay="0"/>
                                          </p:stCondLst>
                                        </p:cTn>
                                        <p:tgtEl>
                                          <p:spTgt spid="790"/>
                                        </p:tgtEl>
                                        <p:attrNameLst>
                                          <p:attrName>style.visibility</p:attrName>
                                        </p:attrNameLst>
                                      </p:cBhvr>
                                      <p:to>
                                        <p:strVal val="visible"/>
                                      </p:to>
                                    </p:set>
                                    <p:animEffect transition="in" filter="fade">
                                      <p:cBhvr additive="repl">
                                        <p:cTn id="22" dur="2000"/>
                                        <p:tgtEl>
                                          <p:spTgt spid="7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1" name="Picture 3"/>
          <p:cNvPicPr/>
          <p:nvPr/>
        </p:nvPicPr>
        <p:blipFill>
          <a:blip r:embed="rId2"/>
          <a:stretch/>
        </p:blipFill>
        <p:spPr>
          <a:xfrm>
            <a:off x="0" y="298440"/>
            <a:ext cx="9143640" cy="6260760"/>
          </a:xfrm>
          <a:prstGeom prst="rect">
            <a:avLst/>
          </a:prstGeom>
          <a:ln w="0">
            <a:noFill/>
          </a:ln>
        </p:spPr>
      </p:pic>
      <p:sp>
        <p:nvSpPr>
          <p:cNvPr id="842" name="Прямоугольник 6"/>
          <p:cNvSpPr/>
          <p:nvPr/>
        </p:nvSpPr>
        <p:spPr>
          <a:xfrm>
            <a:off x="5292000" y="1997280"/>
            <a:ext cx="2168280" cy="3107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ru-RU" sz="1800" b="1" strike="noStrike" spc="-1">
                <a:solidFill>
                  <a:srgbClr val="002060"/>
                </a:solidFill>
                <a:latin typeface="Gill Sans MT"/>
              </a:rPr>
              <a:t>Риск переломов в 2-7 раз чаще у пациенток с НА, чем в популяции сверстниц </a:t>
            </a:r>
            <a:endParaRPr lang="ru-RU" sz="1800" b="0" strike="noStrike" spc="-1">
              <a:solidFill>
                <a:srgbClr val="000000"/>
              </a:solidFill>
              <a:latin typeface="Arial"/>
            </a:endParaRPr>
          </a:p>
          <a:p>
            <a:pPr>
              <a:lnSpc>
                <a:spcPct val="100000"/>
              </a:lnSpc>
            </a:pPr>
            <a:endParaRPr lang="ru-RU" sz="1800" b="0" strike="noStrike" spc="-1">
              <a:solidFill>
                <a:srgbClr val="000000"/>
              </a:solidFill>
              <a:latin typeface="Arial"/>
            </a:endParaRPr>
          </a:p>
          <a:p>
            <a:pPr>
              <a:lnSpc>
                <a:spcPct val="100000"/>
              </a:lnSpc>
            </a:pPr>
            <a:endParaRPr lang="ru-RU" sz="1800" b="0" strike="noStrike" spc="-1">
              <a:solidFill>
                <a:srgbClr val="000000"/>
              </a:solidFill>
              <a:latin typeface="Arial"/>
            </a:endParaRPr>
          </a:p>
          <a:p>
            <a:pPr>
              <a:lnSpc>
                <a:spcPct val="100000"/>
              </a:lnSpc>
            </a:pPr>
            <a:endParaRPr lang="ru-RU" sz="1800" b="0" strike="noStrike" spc="-1">
              <a:solidFill>
                <a:srgbClr val="000000"/>
              </a:solidFill>
              <a:latin typeface="Arial"/>
            </a:endParaRPr>
          </a:p>
          <a:p>
            <a:pPr>
              <a:lnSpc>
                <a:spcPct val="100000"/>
              </a:lnSpc>
            </a:pPr>
            <a:r>
              <a:rPr lang="ru-RU" sz="1800" b="1" strike="noStrike" spc="-1">
                <a:solidFill>
                  <a:srgbClr val="002060"/>
                </a:solidFill>
                <a:latin typeface="Gill Sans MT"/>
              </a:rPr>
              <a:t>Риск переломов сохраняется более 10 лет</a:t>
            </a:r>
            <a:endParaRPr lang="ru-RU" sz="1800" b="0" strike="noStrike" spc="-1">
              <a:solidFill>
                <a:srgbClr val="000000"/>
              </a:solidFill>
              <a:latin typeface="Arial"/>
            </a:endParaRPr>
          </a:p>
        </p:txBody>
      </p:sp>
      <p:sp>
        <p:nvSpPr>
          <p:cNvPr id="843" name="Скругленный прямоугольник 7"/>
          <p:cNvSpPr/>
          <p:nvPr/>
        </p:nvSpPr>
        <p:spPr>
          <a:xfrm>
            <a:off x="763920" y="1925280"/>
            <a:ext cx="6696360" cy="1641240"/>
          </a:xfrm>
          <a:prstGeom prst="roundRect">
            <a:avLst>
              <a:gd name="adj" fmla="val 16667"/>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ru-RU" sz="1800" b="0" strike="noStrike" spc="-1">
              <a:solidFill>
                <a:schemeClr val="lt1"/>
              </a:solidFill>
              <a:latin typeface="Gill Sans MT"/>
            </a:endParaRPr>
          </a:p>
        </p:txBody>
      </p:sp>
      <p:sp>
        <p:nvSpPr>
          <p:cNvPr id="844" name="Скругленный прямоугольник 8"/>
          <p:cNvSpPr/>
          <p:nvPr/>
        </p:nvSpPr>
        <p:spPr>
          <a:xfrm>
            <a:off x="1043640" y="4200480"/>
            <a:ext cx="6696360" cy="935640"/>
          </a:xfrm>
          <a:prstGeom prst="roundRect">
            <a:avLst>
              <a:gd name="adj" fmla="val 16667"/>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ru-RU" sz="1800" b="0" strike="noStrike" spc="-1">
              <a:solidFill>
                <a:schemeClr val="lt1"/>
              </a:solidFill>
              <a:latin typeface="Gill Sans M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 name="PlaceHolder 1"/>
          <p:cNvSpPr>
            <a:spLocks noGrp="1"/>
          </p:cNvSpPr>
          <p:nvPr>
            <p:ph type="title"/>
          </p:nvPr>
        </p:nvSpPr>
        <p:spPr>
          <a:xfrm>
            <a:off x="457200" y="152280"/>
            <a:ext cx="8229240" cy="990360"/>
          </a:xfrm>
          <a:prstGeom prst="rect">
            <a:avLst/>
          </a:prstGeom>
          <a:noFill/>
          <a:ln w="0">
            <a:noFill/>
          </a:ln>
        </p:spPr>
        <p:txBody>
          <a:bodyPr lIns="90000" tIns="45000" rIns="90000" bIns="45000" anchor="b">
            <a:noAutofit/>
          </a:bodyPr>
          <a:lstStyle/>
          <a:p>
            <a:pPr indent="0">
              <a:buNone/>
            </a:pPr>
            <a:endParaRPr lang="ru-RU" sz="3200" b="0" strike="noStrike" spc="-1">
              <a:solidFill>
                <a:srgbClr val="464653"/>
              </a:solidFill>
              <a:latin typeface="Bookman Old Style"/>
            </a:endParaRPr>
          </a:p>
        </p:txBody>
      </p:sp>
      <p:pic>
        <p:nvPicPr>
          <p:cNvPr id="846" name="Picture 3"/>
          <p:cNvPicPr/>
          <p:nvPr/>
        </p:nvPicPr>
        <p:blipFill>
          <a:blip r:embed="rId2"/>
          <a:stretch/>
        </p:blipFill>
        <p:spPr>
          <a:xfrm>
            <a:off x="0" y="0"/>
            <a:ext cx="18287640" cy="9981720"/>
          </a:xfrm>
          <a:prstGeom prst="rect">
            <a:avLst/>
          </a:prstGeom>
          <a:ln w="0">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 name="PlaceHolder 1"/>
          <p:cNvSpPr>
            <a:spLocks noGrp="1"/>
          </p:cNvSpPr>
          <p:nvPr>
            <p:ph type="title"/>
          </p:nvPr>
        </p:nvSpPr>
        <p:spPr>
          <a:xfrm>
            <a:off x="251640" y="0"/>
            <a:ext cx="8604000" cy="1142640"/>
          </a:xfrm>
          <a:prstGeom prst="rect">
            <a:avLst/>
          </a:prstGeom>
          <a:noFill/>
          <a:ln w="0">
            <a:noFill/>
          </a:ln>
        </p:spPr>
        <p:txBody>
          <a:bodyPr lIns="90000" tIns="45000" rIns="90000" bIns="45000" anchor="b">
            <a:normAutofit/>
          </a:bodyPr>
          <a:lstStyle/>
          <a:p>
            <a:pPr indent="0">
              <a:lnSpc>
                <a:spcPct val="100000"/>
              </a:lnSpc>
              <a:buNone/>
            </a:pPr>
            <a:r>
              <a:rPr lang="ru-RU" sz="3200" b="0" strike="noStrike" spc="-1">
                <a:solidFill>
                  <a:srgbClr val="000000"/>
                </a:solidFill>
                <a:latin typeface="Bookman Old Style"/>
              </a:rPr>
              <a:t>	</a:t>
            </a:r>
            <a:r>
              <a:rPr lang="ru-RU" sz="2800" b="1" strike="noStrike" spc="-1">
                <a:solidFill>
                  <a:srgbClr val="002060"/>
                </a:solidFill>
                <a:latin typeface="Bookman Old Style"/>
              </a:rPr>
              <a:t>ЗГТ для подростков (эстрадиол – трансдермально; Утрожестан – </a:t>
            </a:r>
            <a:r>
              <a:rPr lang="en-US" sz="2800" b="1" strike="noStrike" spc="-1">
                <a:solidFill>
                  <a:srgbClr val="002060"/>
                </a:solidFill>
                <a:latin typeface="Bookman Old Style"/>
              </a:rPr>
              <a:t>per os</a:t>
            </a:r>
            <a:r>
              <a:rPr lang="ru-RU" sz="2800" b="1" strike="noStrike" spc="-1">
                <a:solidFill>
                  <a:srgbClr val="002060"/>
                </a:solidFill>
                <a:latin typeface="Bookman Old Style"/>
              </a:rPr>
              <a:t>)</a:t>
            </a:r>
            <a:endParaRPr lang="ru-RU" sz="2800" b="0" strike="noStrike" spc="-1">
              <a:solidFill>
                <a:srgbClr val="000000"/>
              </a:solidFill>
              <a:latin typeface="Gill Sans MT"/>
            </a:endParaRPr>
          </a:p>
        </p:txBody>
      </p:sp>
      <p:graphicFrame>
        <p:nvGraphicFramePr>
          <p:cNvPr id="2" name="Diagram1"/>
          <p:cNvGraphicFramePr/>
          <p:nvPr>
            <p:extLst>
              <p:ext uri="{D42A27DB-BD31-4B8C-83A1-F6EECF244321}">
                <p14:modId xmlns:p14="http://schemas.microsoft.com/office/powerpoint/2010/main" val="3266427879"/>
              </p:ext>
            </p:extLst>
          </p:nvPr>
        </p:nvGraphicFramePr>
        <p:xfrm>
          <a:off x="1547640" y="1124640"/>
          <a:ext cx="6095520" cy="4063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48" name="Группа 11"/>
          <p:cNvGrpSpPr/>
          <p:nvPr/>
        </p:nvGrpSpPr>
        <p:grpSpPr>
          <a:xfrm>
            <a:off x="323640" y="1772640"/>
            <a:ext cx="8243280" cy="1511280"/>
            <a:chOff x="323640" y="1772640"/>
            <a:chExt cx="8243280" cy="1511280"/>
          </a:xfrm>
        </p:grpSpPr>
        <p:sp>
          <p:nvSpPr>
            <p:cNvPr id="849" name="Скругленный прямоугольник 4294967295"/>
            <p:cNvSpPr/>
            <p:nvPr/>
          </p:nvSpPr>
          <p:spPr>
            <a:xfrm>
              <a:off x="323640" y="1772640"/>
              <a:ext cx="1618560" cy="1062000"/>
            </a:xfrm>
            <a:prstGeom prst="roundRect">
              <a:avLst>
                <a:gd name="adj" fmla="val 10000"/>
              </a:avLst>
            </a:prstGeom>
            <a:solidFill>
              <a:schemeClr val="accent2">
                <a:lumMod val="40000"/>
                <a:lumOff val="60000"/>
              </a:schemeClr>
            </a:solidFill>
            <a:ln>
              <a:solidFill>
                <a:srgbClr val="FFFFFF">
                  <a:hueOff val="0"/>
                  <a:satOff val="0"/>
                  <a:lumOff val="0"/>
                  <a:alphaOff val="0"/>
                </a:srgbClr>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endParaRPr lang="ru-RU" sz="1800" b="0" strike="noStrike" spc="-1">
                <a:solidFill>
                  <a:srgbClr val="000000"/>
                </a:solidFill>
                <a:latin typeface="Arial"/>
              </a:endParaRPr>
            </a:p>
          </p:txBody>
        </p:sp>
        <p:sp>
          <p:nvSpPr>
            <p:cNvPr id="850" name="TextBox 4294967295"/>
            <p:cNvSpPr/>
            <p:nvPr/>
          </p:nvSpPr>
          <p:spPr>
            <a:xfrm>
              <a:off x="361080" y="2005920"/>
              <a:ext cx="1618560" cy="1278000"/>
            </a:xfrm>
            <a:prstGeom prst="rect">
              <a:avLst/>
            </a:prstGeom>
            <a:noFill/>
            <a:ln w="0">
              <a:noFill/>
            </a:ln>
          </p:spPr>
          <p:style>
            <a:lnRef idx="0">
              <a:schemeClr val="accent1"/>
            </a:lnRef>
            <a:fillRef idx="0">
              <a:schemeClr val="accent1"/>
            </a:fillRef>
            <a:effectRef idx="0">
              <a:schemeClr val="accent1"/>
            </a:effectRef>
            <a:fontRef idx="minor"/>
          </p:style>
          <p:txBody>
            <a:bodyPr lIns="68760" tIns="68760" rIns="68760" bIns="68760" anchor="ctr">
              <a:noAutofit/>
            </a:bodyPr>
            <a:lstStyle/>
            <a:p>
              <a:pPr algn="ctr">
                <a:lnSpc>
                  <a:spcPct val="90000"/>
                </a:lnSpc>
                <a:spcAft>
                  <a:spcPts val="629"/>
                </a:spcAft>
              </a:pPr>
              <a:r>
                <a:rPr lang="ru-RU" sz="1800" b="1" strike="noStrike" spc="-1">
                  <a:solidFill>
                    <a:srgbClr val="002060"/>
                  </a:solidFill>
                  <a:latin typeface="Gill Sans MT"/>
                </a:rPr>
                <a:t>Э2  1,5 мг (</a:t>
              </a:r>
              <a:r>
                <a:rPr lang="en-US" sz="1800" b="1" strike="noStrike" spc="-1">
                  <a:solidFill>
                    <a:srgbClr val="002060"/>
                  </a:solidFill>
                  <a:latin typeface="Gill Sans MT"/>
                </a:rPr>
                <a:t>2</a:t>
              </a:r>
              <a:r>
                <a:rPr lang="ru-RU" sz="1800" b="1" strike="noStrike" spc="-1">
                  <a:solidFill>
                    <a:srgbClr val="002060"/>
                  </a:solidFill>
                  <a:latin typeface="Gill Sans MT"/>
                </a:rPr>
                <a:t> нажатия на помпу)</a:t>
              </a:r>
              <a:endParaRPr lang="ru-RU" sz="1800" b="0" strike="noStrike" spc="-1">
                <a:solidFill>
                  <a:srgbClr val="000000"/>
                </a:solidFill>
                <a:latin typeface="Arial"/>
              </a:endParaRPr>
            </a:p>
            <a:p>
              <a:pPr algn="ctr">
                <a:lnSpc>
                  <a:spcPct val="90000"/>
                </a:lnSpc>
                <a:spcAft>
                  <a:spcPts val="629"/>
                </a:spcAft>
              </a:pPr>
              <a:r>
                <a:rPr lang="ru-RU" sz="1800" b="1" strike="noStrike" spc="-1">
                  <a:solidFill>
                    <a:srgbClr val="002060"/>
                  </a:solidFill>
                  <a:latin typeface="Gill Sans MT"/>
                </a:rPr>
                <a:t>1 неделя</a:t>
              </a:r>
              <a:endParaRPr lang="ru-RU" sz="1800" b="0" strike="noStrike" spc="-1">
                <a:solidFill>
                  <a:srgbClr val="000000"/>
                </a:solidFill>
                <a:latin typeface="Arial"/>
              </a:endParaRPr>
            </a:p>
          </p:txBody>
        </p:sp>
        <p:sp>
          <p:nvSpPr>
            <p:cNvPr id="851" name="Стрелка вправо 4294967295"/>
            <p:cNvSpPr/>
            <p:nvPr/>
          </p:nvSpPr>
          <p:spPr>
            <a:xfrm>
              <a:off x="2113560" y="2103120"/>
              <a:ext cx="362880" cy="401040"/>
            </a:xfrm>
            <a:prstGeom prst="rightArrow">
              <a:avLst>
                <a:gd name="adj1" fmla="val 60000"/>
                <a:gd name="adj2" fmla="val 50000"/>
              </a:avLst>
            </a:prstGeom>
            <a:solidFill>
              <a:schemeClr val="accent2">
                <a:lumMod val="40000"/>
                <a:lumOff val="60000"/>
              </a:schemeClr>
            </a:solidFill>
            <a:ln w="38100">
              <a:solidFill>
                <a:srgbClr val="002060"/>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strike="noStrike" spc="-1">
                <a:solidFill>
                  <a:srgbClr val="000000"/>
                </a:solidFill>
                <a:latin typeface="Arial"/>
              </a:endParaRPr>
            </a:p>
          </p:txBody>
        </p:sp>
        <p:sp>
          <p:nvSpPr>
            <p:cNvPr id="852" name="TextBox 4294967295"/>
            <p:cNvSpPr/>
            <p:nvPr/>
          </p:nvSpPr>
          <p:spPr>
            <a:xfrm>
              <a:off x="2113560" y="2103120"/>
              <a:ext cx="362880" cy="401040"/>
            </a:xfrm>
            <a:prstGeom prst="rect">
              <a:avLst/>
            </a:prstGeom>
            <a:noFill/>
            <a:ln w="0">
              <a:noFill/>
            </a:ln>
          </p:spPr>
          <p:style>
            <a:lnRef idx="0">
              <a:schemeClr val="accent1"/>
            </a:lnRef>
            <a:fillRef idx="0">
              <a:schemeClr val="accent1"/>
            </a:fillRef>
            <a:effectRef idx="0">
              <a:schemeClr val="accent1"/>
            </a:effectRef>
            <a:fontRef idx="minor"/>
          </p:style>
          <p:txBody>
            <a:bodyPr lIns="0" tIns="0" rIns="0" bIns="0" anchor="ctr">
              <a:noAutofit/>
            </a:bodyPr>
            <a:lstStyle/>
            <a:p>
              <a:pPr algn="ctr">
                <a:lnSpc>
                  <a:spcPct val="90000"/>
                </a:lnSpc>
                <a:spcAft>
                  <a:spcPts val="490"/>
                </a:spcAft>
              </a:pPr>
              <a:endParaRPr lang="ru-RU" sz="1400" b="0" strike="noStrike" spc="-1">
                <a:solidFill>
                  <a:schemeClr val="lt1"/>
                </a:solidFill>
                <a:latin typeface="Gill Sans MT"/>
              </a:endParaRPr>
            </a:p>
          </p:txBody>
        </p:sp>
        <p:sp>
          <p:nvSpPr>
            <p:cNvPr id="853" name="Скругленный прямоугольник 16"/>
            <p:cNvSpPr/>
            <p:nvPr/>
          </p:nvSpPr>
          <p:spPr>
            <a:xfrm>
              <a:off x="2627640" y="1772640"/>
              <a:ext cx="1618560" cy="1062000"/>
            </a:xfrm>
            <a:prstGeom prst="roundRect">
              <a:avLst>
                <a:gd name="adj" fmla="val 10000"/>
              </a:avLst>
            </a:prstGeom>
            <a:solidFill>
              <a:schemeClr val="accent5">
                <a:hueOff val="-8598"/>
                <a:satOff val="-6170"/>
                <a:lumOff val="-3270"/>
                <a:alphaOff val="0"/>
              </a:schemeClr>
            </a:solidFill>
            <a:ln>
              <a:solidFill>
                <a:srgbClr val="FFFFFF">
                  <a:hueOff val="0"/>
                  <a:satOff val="0"/>
                  <a:lumOff val="0"/>
                  <a:alphaOff val="0"/>
                </a:srgbClr>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endParaRPr lang="ru-RU" sz="1800" b="0" strike="noStrike" spc="-1">
                <a:solidFill>
                  <a:srgbClr val="000000"/>
                </a:solidFill>
                <a:latin typeface="Arial"/>
              </a:endParaRPr>
            </a:p>
          </p:txBody>
        </p:sp>
        <p:sp>
          <p:nvSpPr>
            <p:cNvPr id="854" name="TextBox 17"/>
            <p:cNvSpPr/>
            <p:nvPr/>
          </p:nvSpPr>
          <p:spPr>
            <a:xfrm>
              <a:off x="2627640" y="1772640"/>
              <a:ext cx="1618560" cy="1062000"/>
            </a:xfrm>
            <a:prstGeom prst="rect">
              <a:avLst/>
            </a:prstGeom>
            <a:noFill/>
            <a:ln w="0">
              <a:noFill/>
            </a:ln>
          </p:spPr>
          <p:style>
            <a:lnRef idx="0">
              <a:schemeClr val="accent1"/>
            </a:lnRef>
            <a:fillRef idx="0">
              <a:schemeClr val="accent1"/>
            </a:fillRef>
            <a:effectRef idx="0">
              <a:schemeClr val="accent1"/>
            </a:effectRef>
            <a:fontRef idx="minor"/>
          </p:style>
          <p:txBody>
            <a:bodyPr lIns="68760" tIns="68760" rIns="68760" bIns="68760" anchor="ctr">
              <a:noAutofit/>
            </a:bodyPr>
            <a:lstStyle/>
            <a:p>
              <a:pPr algn="ctr">
                <a:lnSpc>
                  <a:spcPct val="90000"/>
                </a:lnSpc>
                <a:spcAft>
                  <a:spcPts val="629"/>
                </a:spcAft>
              </a:pPr>
              <a:r>
                <a:rPr lang="ru-RU" sz="1800" b="1" strike="noStrike" spc="-1">
                  <a:solidFill>
                    <a:srgbClr val="FFFFFF"/>
                  </a:solidFill>
                  <a:latin typeface="Gill Sans MT"/>
                </a:rPr>
                <a:t>Э2  3 мг (</a:t>
              </a:r>
              <a:r>
                <a:rPr lang="en-US" sz="1800" b="1" strike="noStrike" spc="-1">
                  <a:solidFill>
                    <a:srgbClr val="FFFFFF"/>
                  </a:solidFill>
                  <a:latin typeface="Gill Sans MT"/>
                </a:rPr>
                <a:t>4</a:t>
              </a:r>
              <a:r>
                <a:rPr lang="ru-RU" sz="1800" b="1" strike="noStrike" spc="-1">
                  <a:solidFill>
                    <a:srgbClr val="FFFFFF"/>
                  </a:solidFill>
                  <a:latin typeface="Gill Sans MT"/>
                </a:rPr>
                <a:t> нажатия</a:t>
              </a:r>
              <a:r>
                <a:rPr lang="en-US" sz="1800" b="1" strike="noStrike" spc="-1">
                  <a:solidFill>
                    <a:srgbClr val="FFFFFF"/>
                  </a:solidFill>
                  <a:latin typeface="Gill Sans MT"/>
                </a:rPr>
                <a:t>)</a:t>
              </a:r>
              <a:r>
                <a:rPr lang="ru-RU" sz="1800" b="1" strike="noStrike" spc="-1">
                  <a:solidFill>
                    <a:srgbClr val="FFFFFF"/>
                  </a:solidFill>
                  <a:latin typeface="Gill Sans MT"/>
                </a:rPr>
                <a:t> 2-я неделя</a:t>
              </a:r>
              <a:endParaRPr lang="ru-RU" sz="1800" b="0" strike="noStrike" spc="-1">
                <a:solidFill>
                  <a:srgbClr val="000000"/>
                </a:solidFill>
                <a:latin typeface="Arial"/>
              </a:endParaRPr>
            </a:p>
          </p:txBody>
        </p:sp>
        <p:sp>
          <p:nvSpPr>
            <p:cNvPr id="855" name="Стрелка вправо 18"/>
            <p:cNvSpPr/>
            <p:nvPr/>
          </p:nvSpPr>
          <p:spPr>
            <a:xfrm>
              <a:off x="4381920" y="2103120"/>
              <a:ext cx="286560" cy="401040"/>
            </a:xfrm>
            <a:prstGeom prst="rightArrow">
              <a:avLst>
                <a:gd name="adj1" fmla="val 60000"/>
                <a:gd name="adj2" fmla="val 50000"/>
              </a:avLst>
            </a:prstGeom>
            <a:solidFill>
              <a:schemeClr val="accent5">
                <a:hueOff val="-12897"/>
                <a:satOff val="-9250"/>
                <a:lumOff val="-4900"/>
                <a:alphaOff val="0"/>
              </a:schemeClr>
            </a:solidFill>
            <a:ln w="38100">
              <a:solidFill>
                <a:srgbClr val="7030A0"/>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strike="noStrike" spc="-1">
                <a:solidFill>
                  <a:srgbClr val="000000"/>
                </a:solidFill>
                <a:latin typeface="Arial"/>
              </a:endParaRPr>
            </a:p>
          </p:txBody>
        </p:sp>
        <p:sp>
          <p:nvSpPr>
            <p:cNvPr id="856" name="TextBox 19"/>
            <p:cNvSpPr/>
            <p:nvPr/>
          </p:nvSpPr>
          <p:spPr>
            <a:xfrm>
              <a:off x="4381920" y="2103120"/>
              <a:ext cx="286560" cy="401040"/>
            </a:xfrm>
            <a:prstGeom prst="rect">
              <a:avLst/>
            </a:prstGeom>
            <a:noFill/>
            <a:ln w="0">
              <a:noFill/>
            </a:ln>
          </p:spPr>
          <p:style>
            <a:lnRef idx="0">
              <a:schemeClr val="accent1"/>
            </a:lnRef>
            <a:fillRef idx="0">
              <a:schemeClr val="accent1"/>
            </a:fillRef>
            <a:effectRef idx="0">
              <a:schemeClr val="accent1"/>
            </a:effectRef>
            <a:fontRef idx="minor"/>
          </p:style>
          <p:txBody>
            <a:bodyPr lIns="0" tIns="0" rIns="0" bIns="0" anchor="ctr">
              <a:noAutofit/>
            </a:bodyPr>
            <a:lstStyle/>
            <a:p>
              <a:pPr algn="ctr">
                <a:lnSpc>
                  <a:spcPct val="90000"/>
                </a:lnSpc>
                <a:spcAft>
                  <a:spcPts val="490"/>
                </a:spcAft>
              </a:pPr>
              <a:endParaRPr lang="ru-RU" sz="1400" b="0" strike="noStrike" spc="-1">
                <a:solidFill>
                  <a:schemeClr val="lt1"/>
                </a:solidFill>
                <a:latin typeface="Gill Sans MT"/>
              </a:endParaRPr>
            </a:p>
          </p:txBody>
        </p:sp>
        <p:sp>
          <p:nvSpPr>
            <p:cNvPr id="857" name="Скругленный прямоугольник 20"/>
            <p:cNvSpPr/>
            <p:nvPr/>
          </p:nvSpPr>
          <p:spPr>
            <a:xfrm>
              <a:off x="4788000" y="1772640"/>
              <a:ext cx="1618560" cy="1062000"/>
            </a:xfrm>
            <a:prstGeom prst="roundRect">
              <a:avLst>
                <a:gd name="adj" fmla="val 10000"/>
              </a:avLst>
            </a:prstGeom>
            <a:solidFill>
              <a:schemeClr val="accent5">
                <a:hueOff val="-17197"/>
                <a:satOff val="-12340"/>
                <a:lumOff val="-6540"/>
                <a:alphaOff val="0"/>
              </a:schemeClr>
            </a:solidFill>
            <a:ln>
              <a:solidFill>
                <a:srgbClr val="FFFFFF">
                  <a:hueOff val="0"/>
                  <a:satOff val="0"/>
                  <a:lumOff val="0"/>
                  <a:alphaOff val="0"/>
                </a:srgbClr>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endParaRPr lang="ru-RU" sz="1800" b="0" strike="noStrike" spc="-1">
                <a:solidFill>
                  <a:srgbClr val="000000"/>
                </a:solidFill>
                <a:latin typeface="Arial"/>
              </a:endParaRPr>
            </a:p>
          </p:txBody>
        </p:sp>
        <p:sp>
          <p:nvSpPr>
            <p:cNvPr id="858" name="TextBox 21"/>
            <p:cNvSpPr/>
            <p:nvPr/>
          </p:nvSpPr>
          <p:spPr>
            <a:xfrm>
              <a:off x="4788000" y="1772640"/>
              <a:ext cx="1618560" cy="1062000"/>
            </a:xfrm>
            <a:prstGeom prst="rect">
              <a:avLst/>
            </a:prstGeom>
            <a:noFill/>
            <a:ln w="0">
              <a:noFill/>
            </a:ln>
          </p:spPr>
          <p:style>
            <a:lnRef idx="0">
              <a:schemeClr val="accent1"/>
            </a:lnRef>
            <a:fillRef idx="0">
              <a:schemeClr val="accent1"/>
            </a:fillRef>
            <a:effectRef idx="0">
              <a:schemeClr val="accent1"/>
            </a:effectRef>
            <a:fontRef idx="minor"/>
          </p:style>
          <p:txBody>
            <a:bodyPr lIns="68760" tIns="68760" rIns="68760" bIns="68760" anchor="ctr">
              <a:noAutofit/>
            </a:bodyPr>
            <a:lstStyle/>
            <a:p>
              <a:pPr algn="ctr">
                <a:lnSpc>
                  <a:spcPct val="90000"/>
                </a:lnSpc>
                <a:spcAft>
                  <a:spcPts val="629"/>
                </a:spcAft>
              </a:pPr>
              <a:r>
                <a:rPr lang="ru-RU" sz="1800" b="1" strike="noStrike" spc="-1">
                  <a:solidFill>
                    <a:schemeClr val="lt1"/>
                  </a:solidFill>
                  <a:latin typeface="Gill Sans MT"/>
                </a:rPr>
                <a:t>Э2  3 мг (3-я неделя</a:t>
              </a:r>
              <a:endParaRPr lang="ru-RU" sz="1800" b="0" strike="noStrike" spc="-1">
                <a:solidFill>
                  <a:srgbClr val="000000"/>
                </a:solidFill>
                <a:latin typeface="Arial"/>
              </a:endParaRPr>
            </a:p>
          </p:txBody>
        </p:sp>
        <p:sp>
          <p:nvSpPr>
            <p:cNvPr id="859" name="Стрелка вправо 22"/>
            <p:cNvSpPr/>
            <p:nvPr/>
          </p:nvSpPr>
          <p:spPr>
            <a:xfrm>
              <a:off x="6542280" y="2103120"/>
              <a:ext cx="286560" cy="401040"/>
            </a:xfrm>
            <a:prstGeom prst="rightArrow">
              <a:avLst>
                <a:gd name="adj1" fmla="val 60000"/>
                <a:gd name="adj2" fmla="val 50000"/>
              </a:avLst>
            </a:prstGeom>
            <a:solidFill>
              <a:schemeClr val="accent5">
                <a:hueOff val="-25795"/>
                <a:satOff val="-18500"/>
                <a:lumOff val="-9800"/>
                <a:alphaOff val="0"/>
              </a:schemeClr>
            </a:solidFill>
            <a:ln w="38100">
              <a:solidFill>
                <a:srgbClr val="FF0000"/>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strike="noStrike" spc="-1">
                <a:solidFill>
                  <a:srgbClr val="000000"/>
                </a:solidFill>
                <a:latin typeface="Arial"/>
              </a:endParaRPr>
            </a:p>
          </p:txBody>
        </p:sp>
        <p:sp>
          <p:nvSpPr>
            <p:cNvPr id="860" name="TextBox 23"/>
            <p:cNvSpPr/>
            <p:nvPr/>
          </p:nvSpPr>
          <p:spPr>
            <a:xfrm>
              <a:off x="6542280" y="2103120"/>
              <a:ext cx="286560" cy="401040"/>
            </a:xfrm>
            <a:prstGeom prst="rect">
              <a:avLst/>
            </a:prstGeom>
            <a:noFill/>
            <a:ln w="0">
              <a:noFill/>
            </a:ln>
          </p:spPr>
          <p:style>
            <a:lnRef idx="0">
              <a:schemeClr val="accent1"/>
            </a:lnRef>
            <a:fillRef idx="0">
              <a:schemeClr val="accent1"/>
            </a:fillRef>
            <a:effectRef idx="0">
              <a:schemeClr val="accent1"/>
            </a:effectRef>
            <a:fontRef idx="minor"/>
          </p:style>
          <p:txBody>
            <a:bodyPr lIns="0" tIns="0" rIns="0" bIns="0" anchor="ctr">
              <a:noAutofit/>
            </a:bodyPr>
            <a:lstStyle/>
            <a:p>
              <a:pPr algn="ctr">
                <a:lnSpc>
                  <a:spcPct val="90000"/>
                </a:lnSpc>
                <a:spcAft>
                  <a:spcPts val="490"/>
                </a:spcAft>
              </a:pPr>
              <a:endParaRPr lang="ru-RU" sz="1400" b="0" strike="noStrike" spc="-1">
                <a:solidFill>
                  <a:schemeClr val="lt1"/>
                </a:solidFill>
                <a:latin typeface="Gill Sans MT"/>
              </a:endParaRPr>
            </a:p>
          </p:txBody>
        </p:sp>
        <p:sp>
          <p:nvSpPr>
            <p:cNvPr id="861" name="Скругленный прямоугольник 24"/>
            <p:cNvSpPr/>
            <p:nvPr/>
          </p:nvSpPr>
          <p:spPr>
            <a:xfrm>
              <a:off x="6948360" y="1772640"/>
              <a:ext cx="1618560" cy="1062000"/>
            </a:xfrm>
            <a:prstGeom prst="roundRect">
              <a:avLst>
                <a:gd name="adj" fmla="val 10000"/>
              </a:avLst>
            </a:prstGeom>
            <a:solidFill>
              <a:schemeClr val="accent5">
                <a:hueOff val="-25795"/>
                <a:satOff val="-18500"/>
                <a:lumOff val="-9800"/>
                <a:alphaOff val="0"/>
              </a:schemeClr>
            </a:solidFill>
            <a:ln>
              <a:solidFill>
                <a:srgbClr val="FFFFFF">
                  <a:hueOff val="0"/>
                  <a:satOff val="0"/>
                  <a:lumOff val="0"/>
                  <a:alphaOff val="0"/>
                </a:srgbClr>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endParaRPr lang="ru-RU" sz="1800" b="0" strike="noStrike" spc="-1">
                <a:solidFill>
                  <a:srgbClr val="000000"/>
                </a:solidFill>
                <a:latin typeface="Arial"/>
              </a:endParaRPr>
            </a:p>
          </p:txBody>
        </p:sp>
        <p:sp>
          <p:nvSpPr>
            <p:cNvPr id="862" name="TextBox 25"/>
            <p:cNvSpPr/>
            <p:nvPr/>
          </p:nvSpPr>
          <p:spPr>
            <a:xfrm>
              <a:off x="6948360" y="1772640"/>
              <a:ext cx="1618560" cy="1062000"/>
            </a:xfrm>
            <a:prstGeom prst="rect">
              <a:avLst/>
            </a:prstGeom>
            <a:noFill/>
            <a:ln w="0">
              <a:noFill/>
            </a:ln>
          </p:spPr>
          <p:style>
            <a:lnRef idx="0">
              <a:schemeClr val="accent1"/>
            </a:lnRef>
            <a:fillRef idx="0">
              <a:schemeClr val="accent1"/>
            </a:fillRef>
            <a:effectRef idx="0">
              <a:schemeClr val="accent1"/>
            </a:effectRef>
            <a:fontRef idx="minor"/>
          </p:style>
          <p:txBody>
            <a:bodyPr lIns="68760" tIns="68760" rIns="68760" bIns="68760" anchor="ctr">
              <a:noAutofit/>
            </a:bodyPr>
            <a:lstStyle/>
            <a:p>
              <a:pPr algn="ctr">
                <a:lnSpc>
                  <a:spcPct val="90000"/>
                </a:lnSpc>
                <a:spcAft>
                  <a:spcPts val="629"/>
                </a:spcAft>
              </a:pPr>
              <a:r>
                <a:rPr lang="ru-RU" sz="1800" b="1" strike="noStrike" spc="-1">
                  <a:solidFill>
                    <a:schemeClr val="lt1"/>
                  </a:solidFill>
                  <a:latin typeface="Gill Sans MT"/>
                </a:rPr>
                <a:t>Э2  3 мг (4-я неделя</a:t>
              </a:r>
              <a:endParaRPr lang="ru-RU" sz="1800" b="0" strike="noStrike" spc="-1">
                <a:solidFill>
                  <a:srgbClr val="000000"/>
                </a:solidFill>
                <a:latin typeface="Arial"/>
              </a:endParaRPr>
            </a:p>
          </p:txBody>
        </p:sp>
      </p:grpSp>
      <p:sp>
        <p:nvSpPr>
          <p:cNvPr id="863" name="Прямоугольник 5"/>
          <p:cNvSpPr/>
          <p:nvPr/>
        </p:nvSpPr>
        <p:spPr>
          <a:xfrm>
            <a:off x="523080" y="1556640"/>
            <a:ext cx="1955160" cy="363960"/>
          </a:xfrm>
          <a:prstGeom prst="rect">
            <a:avLst/>
          </a:prstGeom>
          <a:solidFill>
            <a:srgbClr val="FFC000"/>
          </a:solidFill>
          <a:ln w="28575">
            <a:solidFill>
              <a:srgbClr val="464653">
                <a:lumMod val="25000"/>
              </a:srgbClr>
            </a:solidFill>
            <a:round/>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en-US" sz="1800" b="0" strike="noStrike" spc="-1">
                <a:solidFill>
                  <a:srgbClr val="000000"/>
                </a:solidFill>
                <a:latin typeface="Gill Sans MT"/>
              </a:rPr>
              <a:t>Langrish et al, 2009</a:t>
            </a:r>
            <a:endParaRPr lang="ru-RU" sz="1800" b="0" strike="noStrike" spc="-1">
              <a:solidFill>
                <a:srgbClr val="000000"/>
              </a:solidFill>
              <a:latin typeface="Arial"/>
            </a:endParaRPr>
          </a:p>
        </p:txBody>
      </p:sp>
      <p:grpSp>
        <p:nvGrpSpPr>
          <p:cNvPr id="864" name="Группа 26"/>
          <p:cNvGrpSpPr/>
          <p:nvPr/>
        </p:nvGrpSpPr>
        <p:grpSpPr>
          <a:xfrm>
            <a:off x="467640" y="4301280"/>
            <a:ext cx="8035560" cy="2367720"/>
            <a:chOff x="467640" y="4301280"/>
            <a:chExt cx="8035560" cy="2367720"/>
          </a:xfrm>
        </p:grpSpPr>
        <p:sp>
          <p:nvSpPr>
            <p:cNvPr id="865" name="Стрелка вправо 4294967295"/>
            <p:cNvSpPr/>
            <p:nvPr/>
          </p:nvSpPr>
          <p:spPr>
            <a:xfrm>
              <a:off x="4428000" y="4301280"/>
              <a:ext cx="4075200" cy="1719720"/>
            </a:xfrm>
            <a:prstGeom prst="rightArrow">
              <a:avLst>
                <a:gd name="adj1" fmla="val 75000"/>
                <a:gd name="adj2" fmla="val 50000"/>
              </a:avLst>
            </a:prstGeom>
            <a:solidFill>
              <a:schemeClr val="tx1">
                <a:lumMod val="75000"/>
                <a:alpha val="90000"/>
              </a:schemeClr>
            </a:solidFill>
            <a:ln>
              <a:solidFill>
                <a:srgbClr val="727CA3">
                  <a:alpha val="90000"/>
                  <a:tint val="40000"/>
                  <a:hueOff val="0"/>
                  <a:satOff val="0"/>
                  <a:lumOff val="0"/>
                  <a:alphaOff val="0"/>
                </a:srgbClr>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endParaRPr lang="ru-RU" sz="1800" b="0" strike="noStrike" spc="-1">
                <a:solidFill>
                  <a:srgbClr val="FFFFFF"/>
                </a:solidFill>
                <a:latin typeface="Arial"/>
              </a:endParaRPr>
            </a:p>
          </p:txBody>
        </p:sp>
        <p:sp>
          <p:nvSpPr>
            <p:cNvPr id="866" name="TextBox 4294967295"/>
            <p:cNvSpPr/>
            <p:nvPr/>
          </p:nvSpPr>
          <p:spPr>
            <a:xfrm>
              <a:off x="4384800" y="4661280"/>
              <a:ext cx="4075200" cy="2007720"/>
            </a:xfrm>
            <a:prstGeom prst="rect">
              <a:avLst/>
            </a:prstGeom>
            <a:noFill/>
            <a:ln w="0">
              <a:noFill/>
            </a:ln>
          </p:spPr>
          <p:style>
            <a:lnRef idx="0">
              <a:schemeClr val="accent1"/>
            </a:lnRef>
            <a:fillRef idx="0">
              <a:schemeClr val="accent1"/>
            </a:fillRef>
            <a:effectRef idx="0">
              <a:schemeClr val="accent1"/>
            </a:effectRef>
            <a:fontRef idx="minor"/>
          </p:style>
          <p:txBody>
            <a:bodyPr lIns="15120" tIns="15120" rIns="15120" bIns="15120" anchor="t">
              <a:noAutofit/>
            </a:bodyPr>
            <a:lstStyle/>
            <a:p>
              <a:pPr marL="228600" lvl="1" indent="-228600">
                <a:lnSpc>
                  <a:spcPct val="90000"/>
                </a:lnSpc>
                <a:spcAft>
                  <a:spcPts val="360"/>
                </a:spcAft>
                <a:buClr>
                  <a:srgbClr val="FFFFFF"/>
                </a:buClr>
                <a:buFont typeface="Symbol" charset="2"/>
                <a:buChar char=""/>
              </a:pPr>
              <a:r>
                <a:rPr lang="ru-RU" sz="2400" b="0" strike="noStrike" spc="-1">
                  <a:solidFill>
                    <a:srgbClr val="FFFFFF"/>
                  </a:solidFill>
                  <a:latin typeface="Gill Sans MT"/>
                </a:rPr>
                <a:t>Утрожестан 20</a:t>
              </a:r>
              <a:r>
                <a:rPr lang="en-US" sz="2400" b="0" strike="noStrike" spc="-1">
                  <a:solidFill>
                    <a:srgbClr val="FFFFFF"/>
                  </a:solidFill>
                  <a:latin typeface="Gill Sans MT"/>
                </a:rPr>
                <a:t>0</a:t>
              </a:r>
              <a:r>
                <a:rPr lang="ru-RU" sz="2400" b="0" strike="noStrike" spc="-1">
                  <a:solidFill>
                    <a:srgbClr val="FFFFFF"/>
                  </a:solidFill>
                  <a:latin typeface="Gill Sans MT"/>
                </a:rPr>
                <a:t>-400 мг с 17-го по 26-й день цикла</a:t>
              </a:r>
              <a:endParaRPr lang="ru-RU" sz="2400" b="0" strike="noStrike" spc="-1">
                <a:solidFill>
                  <a:srgbClr val="000000"/>
                </a:solidFill>
                <a:latin typeface="Arial"/>
              </a:endParaRPr>
            </a:p>
          </p:txBody>
        </p:sp>
        <p:sp>
          <p:nvSpPr>
            <p:cNvPr id="867" name="Скругленный прямоугольник 14"/>
            <p:cNvSpPr/>
            <p:nvPr/>
          </p:nvSpPr>
          <p:spPr>
            <a:xfrm>
              <a:off x="467640" y="4490280"/>
              <a:ext cx="2275200" cy="1542600"/>
            </a:xfrm>
            <a:prstGeom prst="roundRect">
              <a:avLst>
                <a:gd name="adj" fmla="val 16667"/>
              </a:avLst>
            </a:prstGeom>
            <a:solidFill>
              <a:schemeClr val="accent2">
                <a:lumMod val="75000"/>
              </a:schemeClr>
            </a:solidFill>
            <a:ln>
              <a:solidFill>
                <a:srgbClr val="FFFFFF">
                  <a:hueOff val="0"/>
                  <a:satOff val="0"/>
                  <a:lumOff val="0"/>
                  <a:alphaOff val="0"/>
                </a:srgbClr>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endParaRPr lang="ru-RU" sz="1800" b="0" strike="noStrike" spc="-1">
                <a:solidFill>
                  <a:srgbClr val="000000"/>
                </a:solidFill>
                <a:latin typeface="Arial"/>
              </a:endParaRPr>
            </a:p>
          </p:txBody>
        </p:sp>
        <p:sp>
          <p:nvSpPr>
            <p:cNvPr id="868" name="TextBox 15"/>
            <p:cNvSpPr/>
            <p:nvPr/>
          </p:nvSpPr>
          <p:spPr>
            <a:xfrm>
              <a:off x="467640" y="4490280"/>
              <a:ext cx="2275200" cy="1542600"/>
            </a:xfrm>
            <a:prstGeom prst="rect">
              <a:avLst/>
            </a:prstGeom>
            <a:noFill/>
            <a:ln w="0">
              <a:noFill/>
            </a:ln>
          </p:spPr>
          <p:style>
            <a:lnRef idx="0">
              <a:schemeClr val="accent1"/>
            </a:lnRef>
            <a:fillRef idx="0">
              <a:schemeClr val="accent1"/>
            </a:fillRef>
            <a:effectRef idx="0">
              <a:schemeClr val="accent1"/>
            </a:effectRef>
            <a:fontRef idx="minor"/>
          </p:style>
          <p:txBody>
            <a:bodyPr lIns="76320" tIns="38160" rIns="76320" bIns="38160" anchor="ctr">
              <a:noAutofit/>
            </a:bodyPr>
            <a:lstStyle/>
            <a:p>
              <a:pPr algn="ctr">
                <a:lnSpc>
                  <a:spcPct val="90000"/>
                </a:lnSpc>
                <a:spcAft>
                  <a:spcPts val="700"/>
                </a:spcAft>
              </a:pPr>
              <a:r>
                <a:rPr lang="ru-RU" sz="2000" b="1" strike="noStrike" spc="-1">
                  <a:solidFill>
                    <a:schemeClr val="lt1"/>
                  </a:solidFill>
                  <a:latin typeface="Gill Sans MT"/>
                </a:rPr>
                <a:t>Э2 – 1,5 мг </a:t>
              </a:r>
              <a:endParaRPr lang="ru-RU" sz="2000" b="0" strike="noStrike" spc="-1">
                <a:solidFill>
                  <a:srgbClr val="000000"/>
                </a:solidFill>
                <a:latin typeface="Arial"/>
              </a:endParaRPr>
            </a:p>
            <a:p>
              <a:pPr algn="ctr">
                <a:lnSpc>
                  <a:spcPct val="90000"/>
                </a:lnSpc>
                <a:spcAft>
                  <a:spcPts val="700"/>
                </a:spcAft>
              </a:pPr>
              <a:r>
                <a:rPr lang="ru-RU" sz="2000" b="1" strike="noStrike" spc="-1">
                  <a:solidFill>
                    <a:schemeClr val="lt1"/>
                  </a:solidFill>
                  <a:latin typeface="Gill Sans MT"/>
                </a:rPr>
                <a:t>4 недели</a:t>
              </a:r>
              <a:endParaRPr lang="ru-RU" sz="2000" b="0" strike="noStrike" spc="-1">
                <a:solidFill>
                  <a:srgbClr val="000000"/>
                </a:solidFill>
                <a:latin typeface="Arial"/>
              </a:endParaRPr>
            </a:p>
          </p:txBody>
        </p:sp>
      </p:grpSp>
      <p:sp>
        <p:nvSpPr>
          <p:cNvPr id="869" name="Прямоугольник 10"/>
          <p:cNvSpPr/>
          <p:nvPr/>
        </p:nvSpPr>
        <p:spPr>
          <a:xfrm>
            <a:off x="676080" y="3933000"/>
            <a:ext cx="1706760" cy="363960"/>
          </a:xfrm>
          <a:prstGeom prst="rect">
            <a:avLst/>
          </a:prstGeom>
          <a:solidFill>
            <a:srgbClr val="FFC000"/>
          </a:solidFill>
          <a:ln w="28575">
            <a:solidFill>
              <a:srgbClr val="464653">
                <a:lumMod val="25000"/>
              </a:srgbClr>
            </a:solidFill>
            <a:round/>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en-US" sz="1800" b="0" strike="noStrike" spc="-1">
                <a:solidFill>
                  <a:srgbClr val="000000"/>
                </a:solidFill>
                <a:latin typeface="Gill Sans MT"/>
              </a:rPr>
              <a:t>Panay et al, 2009</a:t>
            </a:r>
            <a:endParaRPr lang="ru-RU" sz="1800" b="0" strike="noStrike" spc="-1">
              <a:solidFill>
                <a:srgbClr val="000000"/>
              </a:solidFill>
              <a:latin typeface="Arial"/>
            </a:endParaRPr>
          </a:p>
        </p:txBody>
      </p:sp>
      <p:grpSp>
        <p:nvGrpSpPr>
          <p:cNvPr id="870" name="Группа 9"/>
          <p:cNvGrpSpPr/>
          <p:nvPr/>
        </p:nvGrpSpPr>
        <p:grpSpPr>
          <a:xfrm>
            <a:off x="4284000" y="2781000"/>
            <a:ext cx="4176000" cy="1367640"/>
            <a:chOff x="4284000" y="2781000"/>
            <a:chExt cx="4176000" cy="1367640"/>
          </a:xfrm>
        </p:grpSpPr>
        <p:sp>
          <p:nvSpPr>
            <p:cNvPr id="871" name="Стрелка вправо 12"/>
            <p:cNvSpPr/>
            <p:nvPr/>
          </p:nvSpPr>
          <p:spPr>
            <a:xfrm>
              <a:off x="4356000" y="2781000"/>
              <a:ext cx="4104000" cy="1367640"/>
            </a:xfrm>
            <a:prstGeom prst="rightArrow">
              <a:avLst>
                <a:gd name="adj1" fmla="val 75000"/>
                <a:gd name="adj2" fmla="val 50000"/>
              </a:avLst>
            </a:prstGeom>
            <a:solidFill>
              <a:schemeClr val="tx1">
                <a:lumMod val="75000"/>
                <a:alpha val="90000"/>
              </a:schemeClr>
            </a:solidFill>
            <a:ln>
              <a:solidFill>
                <a:srgbClr val="D5D7E0"/>
              </a:solidFill>
              <a:round/>
            </a:ln>
          </p:spPr>
          <p:style>
            <a:lnRef idx="2">
              <a:schemeClr val="accent1">
                <a:alpha val="90000"/>
                <a:tint val="40000"/>
                <a:hueOff val="0"/>
                <a:satOff val="0"/>
                <a:lumOff val="0"/>
                <a:alphaOff val="0"/>
              </a:schemeClr>
            </a:lnRef>
            <a:fillRef idx="0">
              <a:scrgbClr r="0" g="0" b="0"/>
            </a:fillRef>
            <a:effectRef idx="0">
              <a:schemeClr val="accent1">
                <a:alpha val="90000"/>
                <a:tint val="40000"/>
                <a:hueOff val="0"/>
                <a:satOff val="0"/>
                <a:lumOff val="0"/>
                <a:alphaOff val="0"/>
              </a:schemeClr>
            </a:effectRef>
            <a:fontRef idx="minor"/>
          </p:style>
          <p:txBody>
            <a:bodyPr lIns="90000" tIns="45000" rIns="90000" bIns="45000" anchor="ctr">
              <a:noAutofit/>
            </a:bodyPr>
            <a:lstStyle/>
            <a:p>
              <a:pPr algn="ctr">
                <a:lnSpc>
                  <a:spcPct val="100000"/>
                </a:lnSpc>
              </a:pPr>
              <a:endParaRPr lang="ru-RU" sz="1800" b="0" strike="noStrike" spc="-1">
                <a:solidFill>
                  <a:schemeClr val="dk1"/>
                </a:solidFill>
                <a:latin typeface="Gill Sans MT"/>
              </a:endParaRPr>
            </a:p>
          </p:txBody>
        </p:sp>
        <p:sp>
          <p:nvSpPr>
            <p:cNvPr id="872" name="Стрелка вправо 4"/>
            <p:cNvSpPr/>
            <p:nvPr/>
          </p:nvSpPr>
          <p:spPr>
            <a:xfrm>
              <a:off x="4284000" y="2941200"/>
              <a:ext cx="3672000" cy="1127520"/>
            </a:xfrm>
            <a:prstGeom prst="rect">
              <a:avLst/>
            </a:prstGeom>
            <a:noFill/>
            <a:ln w="0">
              <a:noFill/>
            </a:ln>
          </p:spPr>
          <p:style>
            <a:lnRef idx="0">
              <a:scrgbClr r="0" g="0" b="0"/>
            </a:lnRef>
            <a:fillRef idx="0">
              <a:scrgbClr r="0" g="0" b="0"/>
            </a:fillRef>
            <a:effectRef idx="0">
              <a:scrgbClr r="0" g="0" b="0"/>
            </a:effectRef>
            <a:fontRef idx="minor"/>
          </p:style>
          <p:txBody>
            <a:bodyPr lIns="15120" tIns="15120" rIns="15120" bIns="15120" anchor="t">
              <a:noAutofit/>
            </a:bodyPr>
            <a:lstStyle/>
            <a:p>
              <a:pPr marL="228600" lvl="1" indent="-228600">
                <a:lnSpc>
                  <a:spcPct val="90000"/>
                </a:lnSpc>
                <a:spcAft>
                  <a:spcPts val="360"/>
                </a:spcAft>
                <a:buClr>
                  <a:srgbClr val="FFFFFF"/>
                </a:buClr>
                <a:buFont typeface="Symbol" charset="2"/>
                <a:buChar char=""/>
              </a:pPr>
              <a:r>
                <a:rPr lang="ru-RU" sz="2400" b="0" strike="noStrike" spc="-1">
                  <a:solidFill>
                    <a:srgbClr val="FFFFFF"/>
                  </a:solidFill>
                  <a:latin typeface="Gill Sans MT"/>
                </a:rPr>
                <a:t>Утрожестан 20</a:t>
              </a:r>
              <a:r>
                <a:rPr lang="en-US" sz="2400" b="0" strike="noStrike" spc="-1">
                  <a:solidFill>
                    <a:srgbClr val="FFFFFF"/>
                  </a:solidFill>
                  <a:latin typeface="Gill Sans MT"/>
                </a:rPr>
                <a:t>0</a:t>
              </a:r>
              <a:r>
                <a:rPr lang="ru-RU" sz="2400" b="0" strike="noStrike" spc="-1">
                  <a:solidFill>
                    <a:srgbClr val="FFFFFF"/>
                  </a:solidFill>
                  <a:latin typeface="Gill Sans MT"/>
                </a:rPr>
                <a:t>-400 мг с 17-го по 26-й день цикла</a:t>
              </a:r>
              <a:endParaRPr lang="ru-RU" sz="2400" b="0" strike="noStrike" spc="-1">
                <a:solidFill>
                  <a:srgbClr val="000000"/>
                </a:solidFill>
                <a:latin typeface="Aria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 name="Прямоугольник 2"/>
          <p:cNvSpPr/>
          <p:nvPr/>
        </p:nvSpPr>
        <p:spPr>
          <a:xfrm>
            <a:off x="0" y="0"/>
            <a:ext cx="9143640" cy="6932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ru-RU" sz="1800" b="0" strike="noStrike" spc="-1">
              <a:solidFill>
                <a:schemeClr val="lt1"/>
              </a:solidFill>
              <a:latin typeface="Gill Sans MT"/>
            </a:endParaRPr>
          </a:p>
        </p:txBody>
      </p:sp>
      <p:sp>
        <p:nvSpPr>
          <p:cNvPr id="874" name="PlaceHolder 1"/>
          <p:cNvSpPr>
            <a:spLocks noGrp="1"/>
          </p:cNvSpPr>
          <p:nvPr>
            <p:ph type="title"/>
          </p:nvPr>
        </p:nvSpPr>
        <p:spPr>
          <a:xfrm>
            <a:off x="1043640" y="548640"/>
            <a:ext cx="6544800" cy="914040"/>
          </a:xfrm>
          <a:prstGeom prst="rect">
            <a:avLst/>
          </a:prstGeom>
          <a:noFill/>
          <a:ln w="0">
            <a:noFill/>
          </a:ln>
        </p:spPr>
        <p:txBody>
          <a:bodyPr lIns="90000" tIns="45000" rIns="90000" bIns="45000" anchor="b">
            <a:normAutofit fontScale="90000"/>
          </a:bodyPr>
          <a:lstStyle/>
          <a:p>
            <a:pPr indent="0" algn="ctr">
              <a:lnSpc>
                <a:spcPct val="100000"/>
              </a:lnSpc>
              <a:buNone/>
            </a:pPr>
            <a:r>
              <a:rPr lang="ru-RU" sz="2800" b="1" strike="noStrike" spc="-1">
                <a:solidFill>
                  <a:srgbClr val="006EAB"/>
                </a:solidFill>
                <a:latin typeface="Bookman Old Style"/>
              </a:rPr>
              <a:t>Почему прием Утрожестана необходим именно с 17 по 26 день цикла?*</a:t>
            </a:r>
            <a:endParaRPr lang="ru-RU" sz="2800" b="0" strike="noStrike" spc="-1">
              <a:solidFill>
                <a:srgbClr val="000000"/>
              </a:solidFill>
              <a:latin typeface="Gill Sans MT"/>
            </a:endParaRPr>
          </a:p>
        </p:txBody>
      </p:sp>
      <p:pic>
        <p:nvPicPr>
          <p:cNvPr id="875" name="Picture 2" descr="http://www.palantinbest.ru/knxulcwove/imgs275158.jpg"/>
          <p:cNvPicPr/>
          <p:nvPr/>
        </p:nvPicPr>
        <p:blipFill>
          <a:blip r:embed="rId3"/>
          <a:stretch/>
        </p:blipFill>
        <p:spPr>
          <a:xfrm>
            <a:off x="395280" y="1852560"/>
            <a:ext cx="3939840" cy="2468160"/>
          </a:xfrm>
          <a:prstGeom prst="rect">
            <a:avLst/>
          </a:prstGeom>
          <a:ln w="0">
            <a:noFill/>
          </a:ln>
        </p:spPr>
      </p:pic>
      <p:pic>
        <p:nvPicPr>
          <p:cNvPr id="876" name="Picture 4" descr="http://helena-moscow.ru/uploads/posts/2017-05/1494567788_menstrual_cikle.jpg"/>
          <p:cNvPicPr/>
          <p:nvPr/>
        </p:nvPicPr>
        <p:blipFill>
          <a:blip r:embed="rId4"/>
          <a:stretch/>
        </p:blipFill>
        <p:spPr>
          <a:xfrm>
            <a:off x="4500720" y="1844640"/>
            <a:ext cx="4146120" cy="3827160"/>
          </a:xfrm>
          <a:prstGeom prst="rect">
            <a:avLst/>
          </a:prstGeom>
          <a:ln w="0">
            <a:noFill/>
          </a:ln>
        </p:spPr>
      </p:pic>
      <p:sp>
        <p:nvSpPr>
          <p:cNvPr id="877" name="Прямоугольник: скругленные углы 3"/>
          <p:cNvSpPr/>
          <p:nvPr/>
        </p:nvSpPr>
        <p:spPr>
          <a:xfrm>
            <a:off x="324000" y="3213000"/>
            <a:ext cx="863280" cy="720360"/>
          </a:xfrm>
          <a:prstGeom prst="roundRect">
            <a:avLst>
              <a:gd name="adj" fmla="val 16667"/>
            </a:avLst>
          </a:prstGeom>
          <a:noFill/>
          <a:ln w="28575">
            <a:solidFill>
              <a:srgbClr val="FF000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ru-RU" sz="1800" b="0" strike="noStrike" spc="-1">
              <a:solidFill>
                <a:schemeClr val="lt1"/>
              </a:solidFill>
              <a:latin typeface="Gill Sans MT"/>
            </a:endParaRPr>
          </a:p>
        </p:txBody>
      </p:sp>
      <p:sp>
        <p:nvSpPr>
          <p:cNvPr id="878" name="TextBox 4"/>
          <p:cNvSpPr/>
          <p:nvPr/>
        </p:nvSpPr>
        <p:spPr>
          <a:xfrm>
            <a:off x="133200" y="4786200"/>
            <a:ext cx="4201920" cy="1549800"/>
          </a:xfrm>
          <a:prstGeom prst="rect">
            <a:avLst/>
          </a:prstGeom>
          <a:noFill/>
          <a:ln w="9525">
            <a:solidFill>
              <a:srgbClr val="0070C0"/>
            </a:solidFill>
            <a:miter/>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0000"/>
              </a:lnSpc>
              <a:tabLst>
                <a:tab pos="0" algn="l"/>
              </a:tabLst>
            </a:pPr>
            <a:r>
              <a:rPr lang="ru-RU" sz="1600" b="1" strike="noStrike" spc="-1">
                <a:solidFill>
                  <a:srgbClr val="002060"/>
                </a:solidFill>
                <a:latin typeface="Arial"/>
              </a:rPr>
              <a:t>Физиология менструального цикла:</a:t>
            </a:r>
            <a:endParaRPr lang="ru-RU" sz="1600" b="0" strike="noStrike" spc="-1">
              <a:solidFill>
                <a:srgbClr val="000000"/>
              </a:solidFill>
              <a:latin typeface="Arial"/>
            </a:endParaRPr>
          </a:p>
          <a:p>
            <a:pPr marL="285840" indent="-285840" algn="just">
              <a:lnSpc>
                <a:spcPct val="100000"/>
              </a:lnSpc>
              <a:buClr>
                <a:srgbClr val="002060"/>
              </a:buClr>
              <a:buFont typeface="Arial"/>
              <a:buChar char="•"/>
              <a:tabLst>
                <a:tab pos="0" algn="l"/>
              </a:tabLst>
            </a:pPr>
            <a:r>
              <a:rPr lang="ru-RU" sz="1600" b="0" strike="noStrike" spc="-1">
                <a:solidFill>
                  <a:srgbClr val="002060"/>
                </a:solidFill>
                <a:latin typeface="Arial"/>
              </a:rPr>
              <a:t>С 17 дня цикла начинается синтез прогестерона в желтом теле яичника</a:t>
            </a:r>
            <a:endParaRPr lang="ru-RU" sz="1600" b="0" strike="noStrike" spc="-1">
              <a:solidFill>
                <a:srgbClr val="000000"/>
              </a:solidFill>
              <a:latin typeface="Arial"/>
            </a:endParaRPr>
          </a:p>
          <a:p>
            <a:pPr marL="285840" indent="-285840" algn="just">
              <a:lnSpc>
                <a:spcPct val="100000"/>
              </a:lnSpc>
              <a:buClr>
                <a:srgbClr val="002060"/>
              </a:buClr>
              <a:buFont typeface="Arial"/>
              <a:buChar char="•"/>
              <a:tabLst>
                <a:tab pos="0" algn="l"/>
              </a:tabLst>
            </a:pPr>
            <a:r>
              <a:rPr lang="ru-RU" sz="1600" b="0" strike="noStrike" spc="-1">
                <a:solidFill>
                  <a:srgbClr val="002060"/>
                </a:solidFill>
                <a:latin typeface="Arial"/>
              </a:rPr>
              <a:t>С 26 дня цикла желтое тело редуцируется и прекращает синтез прогестерона</a:t>
            </a:r>
            <a:endParaRPr lang="ru-RU" sz="1600" b="0" strike="noStrike" spc="-1">
              <a:solidFill>
                <a:srgbClr val="000000"/>
              </a:solidFill>
              <a:latin typeface="Arial"/>
            </a:endParaRPr>
          </a:p>
        </p:txBody>
      </p:sp>
      <p:cxnSp>
        <p:nvCxnSpPr>
          <p:cNvPr id="879" name="Прямая соединительная линия 6"/>
          <p:cNvCxnSpPr/>
          <p:nvPr/>
        </p:nvCxnSpPr>
        <p:spPr>
          <a:xfrm>
            <a:off x="7235640" y="2133360"/>
            <a:ext cx="360" cy="4032720"/>
          </a:xfrm>
          <a:prstGeom prst="straightConnector1">
            <a:avLst/>
          </a:prstGeom>
          <a:ln w="28575">
            <a:solidFill>
              <a:srgbClr val="FF0000"/>
            </a:solidFill>
            <a:round/>
          </a:ln>
        </p:spPr>
      </p:cxnSp>
      <p:cxnSp>
        <p:nvCxnSpPr>
          <p:cNvPr id="880" name="Прямая соединительная линия 9"/>
          <p:cNvCxnSpPr/>
          <p:nvPr/>
        </p:nvCxnSpPr>
        <p:spPr>
          <a:xfrm>
            <a:off x="8243640" y="2133360"/>
            <a:ext cx="360" cy="4032720"/>
          </a:xfrm>
          <a:prstGeom prst="straightConnector1">
            <a:avLst/>
          </a:prstGeom>
          <a:ln w="28575">
            <a:solidFill>
              <a:srgbClr val="FF0000"/>
            </a:solidFill>
            <a:round/>
          </a:ln>
        </p:spPr>
      </p:cxnSp>
      <p:sp>
        <p:nvSpPr>
          <p:cNvPr id="881" name="Прямоугольник: скругленные углы 10"/>
          <p:cNvSpPr/>
          <p:nvPr/>
        </p:nvSpPr>
        <p:spPr>
          <a:xfrm>
            <a:off x="324000" y="1773360"/>
            <a:ext cx="1584000" cy="431280"/>
          </a:xfrm>
          <a:prstGeom prst="roundRect">
            <a:avLst>
              <a:gd name="adj" fmla="val 16667"/>
            </a:avLst>
          </a:prstGeom>
          <a:noFill/>
          <a:ln w="28575">
            <a:solidFill>
              <a:srgbClr val="FF000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ru-RU" sz="1800" b="0" strike="noStrike" spc="-1">
              <a:solidFill>
                <a:schemeClr val="lt1"/>
              </a:solidFill>
              <a:latin typeface="Gill Sans MT"/>
            </a:endParaRPr>
          </a:p>
        </p:txBody>
      </p:sp>
      <p:sp>
        <p:nvSpPr>
          <p:cNvPr id="882" name="TextBox 4"/>
          <p:cNvSpPr/>
          <p:nvPr/>
        </p:nvSpPr>
        <p:spPr>
          <a:xfrm>
            <a:off x="324000" y="6454080"/>
            <a:ext cx="841572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a:lnSpc>
                <a:spcPct val="100000"/>
              </a:lnSpc>
            </a:pPr>
            <a:r>
              <a:rPr lang="ru-RU" sz="1800" b="0" i="1" strike="noStrike" spc="-1">
                <a:solidFill>
                  <a:srgbClr val="000000"/>
                </a:solidFill>
                <a:latin typeface="Gill Sans MT"/>
              </a:rPr>
              <a:t>*при 28 дневном менструальном цикле</a:t>
            </a:r>
            <a:endParaRPr lang="ru-RU" sz="1800" b="0" strike="noStrike" spc="-1">
              <a:solidFill>
                <a:srgbClr val="000000"/>
              </a:solidFill>
              <a:latin typeface="Arial"/>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0"/>
                                          </p:stCondLst>
                                        </p:cTn>
                                        <p:tgtEl>
                                          <p:spTgt spid="879"/>
                                        </p:tgtEl>
                                        <p:attrNameLst>
                                          <p:attrName>style.visibility</p:attrName>
                                        </p:attrNameLst>
                                      </p:cBhvr>
                                      <p:to>
                                        <p:strVal val="visible"/>
                                      </p:to>
                                    </p:set>
                                  </p:childTnLst>
                                </p:cTn>
                              </p:par>
                            </p:childTnLst>
                          </p:cTn>
                        </p:par>
                      </p:childTnLst>
                    </p:cTn>
                  </p:par>
                  <p:par>
                    <p:cTn id="7" fill="hold" nodeType="clickEffect">
                      <p:stCondLst>
                        <p:cond delay="indefinite"/>
                      </p:stCondLst>
                      <p:childTnLst>
                        <p:par>
                          <p:cTn id="8" fill="hold" nodeType="withEffect">
                            <p:stCondLst>
                              <p:cond delay="0"/>
                            </p:stCondLst>
                            <p:childTnLst>
                              <p:par>
                                <p:cTn id="9" presetID="1" presetClass="entr" fill="hold" nodeType="clickEffect">
                                  <p:stCondLst>
                                    <p:cond delay="0"/>
                                  </p:stCondLst>
                                  <p:childTnLst>
                                    <p:set>
                                      <p:cBhvr>
                                        <p:cTn id="10" dur="1" fill="hold">
                                          <p:stCondLst>
                                            <p:cond delay="0"/>
                                          </p:stCondLst>
                                        </p:cTn>
                                        <p:tgtEl>
                                          <p:spTgt spid="8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8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8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 name="Oval 5"/>
          <p:cNvSpPr/>
          <p:nvPr/>
        </p:nvSpPr>
        <p:spPr>
          <a:xfrm rot="548400">
            <a:off x="3384360" y="2842920"/>
            <a:ext cx="2285640" cy="2437920"/>
          </a:xfrm>
          <a:prstGeom prst="ellipse">
            <a:avLst/>
          </a:prstGeom>
          <a:gradFill rotWithShape="0">
            <a:gsLst>
              <a:gs pos="0">
                <a:srgbClr val="6B5680"/>
              </a:gs>
              <a:gs pos="100000">
                <a:srgbClr val="DDDDDD"/>
              </a:gs>
            </a:gsLst>
            <a:path path="rect">
              <a:fillToRect l="50000" t="50000" r="50000" b="50000"/>
            </a:path>
          </a:gradFill>
          <a:ln w="0">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n-US" sz="1800" b="0" strike="noStrike" spc="-1">
              <a:solidFill>
                <a:srgbClr val="000000"/>
              </a:solidFill>
              <a:latin typeface="Garamond"/>
            </a:endParaRPr>
          </a:p>
        </p:txBody>
      </p:sp>
      <p:sp>
        <p:nvSpPr>
          <p:cNvPr id="884" name="Oval 6"/>
          <p:cNvSpPr/>
          <p:nvPr/>
        </p:nvSpPr>
        <p:spPr>
          <a:xfrm rot="548400">
            <a:off x="3635280" y="2060280"/>
            <a:ext cx="2115720" cy="2241360"/>
          </a:xfrm>
          <a:prstGeom prst="ellipse">
            <a:avLst/>
          </a:prstGeom>
          <a:gradFill rotWithShape="0">
            <a:gsLst>
              <a:gs pos="0">
                <a:srgbClr val="6B5680"/>
              </a:gs>
              <a:gs pos="100000">
                <a:srgbClr val="DDDDDD"/>
              </a:gs>
            </a:gsLst>
            <a:path path="rect">
              <a:fillToRect l="50000" t="50000" r="50000" b="50000"/>
            </a:path>
          </a:gradFill>
          <a:ln w="0">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n-US" sz="1800" b="0" strike="noStrike" spc="-1">
              <a:solidFill>
                <a:srgbClr val="000000"/>
              </a:solidFill>
              <a:latin typeface="Garamond"/>
            </a:endParaRPr>
          </a:p>
        </p:txBody>
      </p:sp>
      <p:grpSp>
        <p:nvGrpSpPr>
          <p:cNvPr id="885" name="Group 7"/>
          <p:cNvGrpSpPr/>
          <p:nvPr/>
        </p:nvGrpSpPr>
        <p:grpSpPr>
          <a:xfrm>
            <a:off x="971640" y="3499560"/>
            <a:ext cx="1066320" cy="915120"/>
            <a:chOff x="971640" y="3499560"/>
            <a:chExt cx="1066320" cy="915120"/>
          </a:xfrm>
        </p:grpSpPr>
        <p:grpSp>
          <p:nvGrpSpPr>
            <p:cNvPr id="886" name="Group 8"/>
            <p:cNvGrpSpPr/>
            <p:nvPr/>
          </p:nvGrpSpPr>
          <p:grpSpPr>
            <a:xfrm>
              <a:off x="971640" y="3499560"/>
              <a:ext cx="304560" cy="305280"/>
              <a:chOff x="971640" y="3499560"/>
              <a:chExt cx="304560" cy="305280"/>
            </a:xfrm>
          </p:grpSpPr>
          <p:sp>
            <p:nvSpPr>
              <p:cNvPr id="887" name="Oval 9"/>
              <p:cNvSpPr/>
              <p:nvPr/>
            </p:nvSpPr>
            <p:spPr>
              <a:xfrm>
                <a:off x="971640" y="3500280"/>
                <a:ext cx="304560" cy="304560"/>
              </a:xfrm>
              <a:prstGeom prst="ellipse">
                <a:avLst/>
              </a:prstGeom>
              <a:gradFill rotWithShape="0">
                <a:gsLst>
                  <a:gs pos="0">
                    <a:srgbClr val="FFFF66"/>
                  </a:gs>
                  <a:gs pos="100000">
                    <a:srgbClr val="FFCC00"/>
                  </a:gs>
                </a:gsLst>
                <a:lin ang="18900000"/>
              </a:gradFill>
              <a:ln w="9525">
                <a:solidFill>
                  <a:srgbClr val="FF3300"/>
                </a:solidFill>
                <a:round/>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n-US" sz="1800" b="0" strike="noStrike" spc="-1">
                  <a:solidFill>
                    <a:srgbClr val="000000"/>
                  </a:solidFill>
                  <a:latin typeface="Garamond"/>
                </a:endParaRPr>
              </a:p>
            </p:txBody>
          </p:sp>
          <p:sp>
            <p:nvSpPr>
              <p:cNvPr id="888" name="Oval 10"/>
              <p:cNvSpPr/>
              <p:nvPr/>
            </p:nvSpPr>
            <p:spPr>
              <a:xfrm>
                <a:off x="1015200" y="3543840"/>
                <a:ext cx="217440" cy="217440"/>
              </a:xfrm>
              <a:prstGeom prst="ellipse">
                <a:avLst/>
              </a:prstGeom>
              <a:gradFill rotWithShape="0">
                <a:gsLst>
                  <a:gs pos="0">
                    <a:srgbClr val="FFFF66"/>
                  </a:gs>
                  <a:gs pos="100000">
                    <a:srgbClr val="FFCC00"/>
                  </a:gs>
                </a:gsLst>
                <a:lin ang="18900000"/>
              </a:gradFill>
              <a:ln w="9525">
                <a:solidFill>
                  <a:srgbClr val="FF3300"/>
                </a:solidFill>
                <a:round/>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n-US" sz="1800" b="0" strike="noStrike" spc="-1">
                  <a:solidFill>
                    <a:srgbClr val="000000"/>
                  </a:solidFill>
                  <a:latin typeface="Garamond"/>
                </a:endParaRPr>
              </a:p>
            </p:txBody>
          </p:sp>
          <p:sp>
            <p:nvSpPr>
              <p:cNvPr id="889" name="Oval 11"/>
              <p:cNvSpPr/>
              <p:nvPr/>
            </p:nvSpPr>
            <p:spPr>
              <a:xfrm rot="1384200">
                <a:off x="1125360" y="3514680"/>
                <a:ext cx="86760" cy="43200"/>
              </a:xfrm>
              <a:prstGeom prst="ellipse">
                <a:avLst/>
              </a:prstGeom>
              <a:solidFill>
                <a:srgbClr val="FF3300"/>
              </a:solidFill>
              <a:ln w="9525">
                <a:solidFill>
                  <a:srgbClr val="FF3300"/>
                </a:solidFill>
                <a:round/>
              </a:ln>
            </p:spPr>
            <p:style>
              <a:lnRef idx="0">
                <a:scrgbClr r="0" g="0" b="0"/>
              </a:lnRef>
              <a:fillRef idx="0">
                <a:scrgbClr r="0" g="0" b="0"/>
              </a:fillRef>
              <a:effectRef idx="0">
                <a:scrgbClr r="0" g="0" b="0"/>
              </a:effectRef>
              <a:fontRef idx="minor"/>
            </p:style>
            <p:txBody>
              <a:bodyPr wrap="none" lIns="90000" tIns="-14040" rIns="90000" bIns="-14040" anchor="ctr">
                <a:noAutofit/>
              </a:bodyPr>
              <a:lstStyle/>
              <a:p>
                <a:pPr>
                  <a:lnSpc>
                    <a:spcPct val="100000"/>
                  </a:lnSpc>
                </a:pPr>
                <a:endParaRPr lang="en-US" sz="1800" b="0" strike="noStrike" spc="-1">
                  <a:solidFill>
                    <a:srgbClr val="000000"/>
                  </a:solidFill>
                  <a:latin typeface="Garamond"/>
                </a:endParaRPr>
              </a:p>
            </p:txBody>
          </p:sp>
        </p:grpSp>
        <p:grpSp>
          <p:nvGrpSpPr>
            <p:cNvPr id="890" name="Group 12"/>
            <p:cNvGrpSpPr/>
            <p:nvPr/>
          </p:nvGrpSpPr>
          <p:grpSpPr>
            <a:xfrm>
              <a:off x="1200240" y="4109400"/>
              <a:ext cx="304560" cy="305280"/>
              <a:chOff x="1200240" y="4109400"/>
              <a:chExt cx="304560" cy="305280"/>
            </a:xfrm>
          </p:grpSpPr>
          <p:sp>
            <p:nvSpPr>
              <p:cNvPr id="891" name="Oval 13"/>
              <p:cNvSpPr/>
              <p:nvPr/>
            </p:nvSpPr>
            <p:spPr>
              <a:xfrm>
                <a:off x="1200240" y="4110120"/>
                <a:ext cx="304560" cy="304560"/>
              </a:xfrm>
              <a:prstGeom prst="ellipse">
                <a:avLst/>
              </a:prstGeom>
              <a:gradFill rotWithShape="0">
                <a:gsLst>
                  <a:gs pos="0">
                    <a:srgbClr val="FFFF66"/>
                  </a:gs>
                  <a:gs pos="100000">
                    <a:srgbClr val="FFCC00"/>
                  </a:gs>
                </a:gsLst>
                <a:lin ang="18900000"/>
              </a:gradFill>
              <a:ln w="9525">
                <a:solidFill>
                  <a:srgbClr val="FF3300"/>
                </a:solidFill>
                <a:round/>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n-US" sz="1800" b="0" strike="noStrike" spc="-1">
                  <a:solidFill>
                    <a:srgbClr val="000000"/>
                  </a:solidFill>
                  <a:latin typeface="Garamond"/>
                </a:endParaRPr>
              </a:p>
            </p:txBody>
          </p:sp>
          <p:sp>
            <p:nvSpPr>
              <p:cNvPr id="892" name="Oval 14"/>
              <p:cNvSpPr/>
              <p:nvPr/>
            </p:nvSpPr>
            <p:spPr>
              <a:xfrm>
                <a:off x="1243800" y="4153680"/>
                <a:ext cx="217440" cy="217440"/>
              </a:xfrm>
              <a:prstGeom prst="ellipse">
                <a:avLst/>
              </a:prstGeom>
              <a:gradFill rotWithShape="0">
                <a:gsLst>
                  <a:gs pos="0">
                    <a:srgbClr val="FFFF66"/>
                  </a:gs>
                  <a:gs pos="100000">
                    <a:srgbClr val="FFCC00"/>
                  </a:gs>
                </a:gsLst>
                <a:lin ang="18900000"/>
              </a:gradFill>
              <a:ln w="9525">
                <a:solidFill>
                  <a:srgbClr val="FF3300"/>
                </a:solidFill>
                <a:round/>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n-US" sz="1800" b="0" strike="noStrike" spc="-1">
                  <a:solidFill>
                    <a:srgbClr val="000000"/>
                  </a:solidFill>
                  <a:latin typeface="Garamond"/>
                </a:endParaRPr>
              </a:p>
            </p:txBody>
          </p:sp>
          <p:sp>
            <p:nvSpPr>
              <p:cNvPr id="893" name="Oval 15"/>
              <p:cNvSpPr/>
              <p:nvPr/>
            </p:nvSpPr>
            <p:spPr>
              <a:xfrm rot="1384200">
                <a:off x="1353960" y="4124520"/>
                <a:ext cx="86760" cy="43200"/>
              </a:xfrm>
              <a:prstGeom prst="ellipse">
                <a:avLst/>
              </a:prstGeom>
              <a:solidFill>
                <a:srgbClr val="FF3300"/>
              </a:solidFill>
              <a:ln w="9525">
                <a:solidFill>
                  <a:srgbClr val="FF3300"/>
                </a:solidFill>
                <a:round/>
              </a:ln>
            </p:spPr>
            <p:style>
              <a:lnRef idx="0">
                <a:scrgbClr r="0" g="0" b="0"/>
              </a:lnRef>
              <a:fillRef idx="0">
                <a:scrgbClr r="0" g="0" b="0"/>
              </a:fillRef>
              <a:effectRef idx="0">
                <a:scrgbClr r="0" g="0" b="0"/>
              </a:effectRef>
              <a:fontRef idx="minor"/>
            </p:style>
            <p:txBody>
              <a:bodyPr wrap="none" lIns="90000" tIns="-14040" rIns="90000" bIns="-14040" anchor="ctr">
                <a:noAutofit/>
              </a:bodyPr>
              <a:lstStyle/>
              <a:p>
                <a:pPr>
                  <a:lnSpc>
                    <a:spcPct val="100000"/>
                  </a:lnSpc>
                </a:pPr>
                <a:endParaRPr lang="en-US" sz="1800" b="0" strike="noStrike" spc="-1">
                  <a:solidFill>
                    <a:srgbClr val="000000"/>
                  </a:solidFill>
                  <a:latin typeface="Garamond"/>
                </a:endParaRPr>
              </a:p>
            </p:txBody>
          </p:sp>
        </p:grpSp>
        <p:grpSp>
          <p:nvGrpSpPr>
            <p:cNvPr id="894" name="Group 16"/>
            <p:cNvGrpSpPr/>
            <p:nvPr/>
          </p:nvGrpSpPr>
          <p:grpSpPr>
            <a:xfrm>
              <a:off x="1352520" y="3652200"/>
              <a:ext cx="304560" cy="305280"/>
              <a:chOff x="1352520" y="3652200"/>
              <a:chExt cx="304560" cy="305280"/>
            </a:xfrm>
          </p:grpSpPr>
          <p:sp>
            <p:nvSpPr>
              <p:cNvPr id="895" name="Oval 17"/>
              <p:cNvSpPr/>
              <p:nvPr/>
            </p:nvSpPr>
            <p:spPr>
              <a:xfrm>
                <a:off x="1352520" y="3652920"/>
                <a:ext cx="304560" cy="304560"/>
              </a:xfrm>
              <a:prstGeom prst="ellipse">
                <a:avLst/>
              </a:prstGeom>
              <a:gradFill rotWithShape="0">
                <a:gsLst>
                  <a:gs pos="0">
                    <a:srgbClr val="FFFF66"/>
                  </a:gs>
                  <a:gs pos="100000">
                    <a:srgbClr val="FFCC00"/>
                  </a:gs>
                </a:gsLst>
                <a:lin ang="18900000"/>
              </a:gradFill>
              <a:ln w="9525">
                <a:solidFill>
                  <a:srgbClr val="FF3300"/>
                </a:solidFill>
                <a:round/>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n-US" sz="1800" b="0" strike="noStrike" spc="-1">
                  <a:solidFill>
                    <a:srgbClr val="000000"/>
                  </a:solidFill>
                  <a:latin typeface="Garamond"/>
                </a:endParaRPr>
              </a:p>
            </p:txBody>
          </p:sp>
          <p:sp>
            <p:nvSpPr>
              <p:cNvPr id="896" name="Oval 18"/>
              <p:cNvSpPr/>
              <p:nvPr/>
            </p:nvSpPr>
            <p:spPr>
              <a:xfrm>
                <a:off x="1396080" y="3696480"/>
                <a:ext cx="217440" cy="217440"/>
              </a:xfrm>
              <a:prstGeom prst="ellipse">
                <a:avLst/>
              </a:prstGeom>
              <a:gradFill rotWithShape="0">
                <a:gsLst>
                  <a:gs pos="0">
                    <a:srgbClr val="FFFF66"/>
                  </a:gs>
                  <a:gs pos="100000">
                    <a:srgbClr val="FFCC00"/>
                  </a:gs>
                </a:gsLst>
                <a:lin ang="18900000"/>
              </a:gradFill>
              <a:ln w="9525">
                <a:solidFill>
                  <a:srgbClr val="FF3300"/>
                </a:solidFill>
                <a:round/>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n-US" sz="1800" b="0" strike="noStrike" spc="-1">
                  <a:solidFill>
                    <a:srgbClr val="000000"/>
                  </a:solidFill>
                  <a:latin typeface="Garamond"/>
                </a:endParaRPr>
              </a:p>
            </p:txBody>
          </p:sp>
          <p:sp>
            <p:nvSpPr>
              <p:cNvPr id="897" name="Oval 19"/>
              <p:cNvSpPr/>
              <p:nvPr/>
            </p:nvSpPr>
            <p:spPr>
              <a:xfrm rot="1384200">
                <a:off x="1506600" y="3667320"/>
                <a:ext cx="86760" cy="43200"/>
              </a:xfrm>
              <a:prstGeom prst="ellipse">
                <a:avLst/>
              </a:prstGeom>
              <a:solidFill>
                <a:srgbClr val="FF3300"/>
              </a:solidFill>
              <a:ln w="9525">
                <a:solidFill>
                  <a:srgbClr val="FF3300"/>
                </a:solidFill>
                <a:round/>
              </a:ln>
            </p:spPr>
            <p:style>
              <a:lnRef idx="0">
                <a:scrgbClr r="0" g="0" b="0"/>
              </a:lnRef>
              <a:fillRef idx="0">
                <a:scrgbClr r="0" g="0" b="0"/>
              </a:fillRef>
              <a:effectRef idx="0">
                <a:scrgbClr r="0" g="0" b="0"/>
              </a:effectRef>
              <a:fontRef idx="minor"/>
            </p:style>
            <p:txBody>
              <a:bodyPr wrap="none" lIns="90000" tIns="-14040" rIns="90000" bIns="-14040" anchor="ctr">
                <a:noAutofit/>
              </a:bodyPr>
              <a:lstStyle/>
              <a:p>
                <a:pPr>
                  <a:lnSpc>
                    <a:spcPct val="100000"/>
                  </a:lnSpc>
                </a:pPr>
                <a:endParaRPr lang="en-US" sz="1800" b="0" strike="noStrike" spc="-1">
                  <a:solidFill>
                    <a:srgbClr val="000000"/>
                  </a:solidFill>
                  <a:latin typeface="Garamond"/>
                </a:endParaRPr>
              </a:p>
            </p:txBody>
          </p:sp>
        </p:grpSp>
        <p:grpSp>
          <p:nvGrpSpPr>
            <p:cNvPr id="898" name="Group 20"/>
            <p:cNvGrpSpPr/>
            <p:nvPr/>
          </p:nvGrpSpPr>
          <p:grpSpPr>
            <a:xfrm>
              <a:off x="1504800" y="3804480"/>
              <a:ext cx="304560" cy="305280"/>
              <a:chOff x="1504800" y="3804480"/>
              <a:chExt cx="304560" cy="305280"/>
            </a:xfrm>
          </p:grpSpPr>
          <p:sp>
            <p:nvSpPr>
              <p:cNvPr id="899" name="Oval 21"/>
              <p:cNvSpPr/>
              <p:nvPr/>
            </p:nvSpPr>
            <p:spPr>
              <a:xfrm>
                <a:off x="1504800" y="3805200"/>
                <a:ext cx="304560" cy="304560"/>
              </a:xfrm>
              <a:prstGeom prst="ellipse">
                <a:avLst/>
              </a:prstGeom>
              <a:gradFill rotWithShape="0">
                <a:gsLst>
                  <a:gs pos="0">
                    <a:srgbClr val="FFFF66"/>
                  </a:gs>
                  <a:gs pos="100000">
                    <a:srgbClr val="FFCC00"/>
                  </a:gs>
                </a:gsLst>
                <a:lin ang="18900000"/>
              </a:gradFill>
              <a:ln w="9525">
                <a:solidFill>
                  <a:srgbClr val="FF3300"/>
                </a:solidFill>
                <a:round/>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n-US" sz="1800" b="0" strike="noStrike" spc="-1">
                  <a:solidFill>
                    <a:srgbClr val="000000"/>
                  </a:solidFill>
                  <a:latin typeface="Garamond"/>
                </a:endParaRPr>
              </a:p>
            </p:txBody>
          </p:sp>
          <p:sp>
            <p:nvSpPr>
              <p:cNvPr id="900" name="Oval 22"/>
              <p:cNvSpPr/>
              <p:nvPr/>
            </p:nvSpPr>
            <p:spPr>
              <a:xfrm>
                <a:off x="1548360" y="3848760"/>
                <a:ext cx="217440" cy="217440"/>
              </a:xfrm>
              <a:prstGeom prst="ellipse">
                <a:avLst/>
              </a:prstGeom>
              <a:gradFill rotWithShape="0">
                <a:gsLst>
                  <a:gs pos="0">
                    <a:srgbClr val="FFFF66"/>
                  </a:gs>
                  <a:gs pos="100000">
                    <a:srgbClr val="FFCC00"/>
                  </a:gs>
                </a:gsLst>
                <a:lin ang="18900000"/>
              </a:gradFill>
              <a:ln w="9525">
                <a:solidFill>
                  <a:srgbClr val="FF3300"/>
                </a:solidFill>
                <a:round/>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n-US" sz="1800" b="0" strike="noStrike" spc="-1">
                  <a:solidFill>
                    <a:srgbClr val="000000"/>
                  </a:solidFill>
                  <a:latin typeface="Garamond"/>
                </a:endParaRPr>
              </a:p>
            </p:txBody>
          </p:sp>
          <p:sp>
            <p:nvSpPr>
              <p:cNvPr id="901" name="Oval 23"/>
              <p:cNvSpPr/>
              <p:nvPr/>
            </p:nvSpPr>
            <p:spPr>
              <a:xfrm rot="1384200">
                <a:off x="1658880" y="3819600"/>
                <a:ext cx="86760" cy="43200"/>
              </a:xfrm>
              <a:prstGeom prst="ellipse">
                <a:avLst/>
              </a:prstGeom>
              <a:solidFill>
                <a:srgbClr val="FF3300"/>
              </a:solidFill>
              <a:ln w="9525">
                <a:solidFill>
                  <a:srgbClr val="FF3300"/>
                </a:solidFill>
                <a:round/>
              </a:ln>
            </p:spPr>
            <p:style>
              <a:lnRef idx="0">
                <a:scrgbClr r="0" g="0" b="0"/>
              </a:lnRef>
              <a:fillRef idx="0">
                <a:scrgbClr r="0" g="0" b="0"/>
              </a:fillRef>
              <a:effectRef idx="0">
                <a:scrgbClr r="0" g="0" b="0"/>
              </a:effectRef>
              <a:fontRef idx="minor"/>
            </p:style>
            <p:txBody>
              <a:bodyPr wrap="none" lIns="90000" tIns="-14040" rIns="90000" bIns="-14040" anchor="ctr">
                <a:noAutofit/>
              </a:bodyPr>
              <a:lstStyle/>
              <a:p>
                <a:pPr>
                  <a:lnSpc>
                    <a:spcPct val="100000"/>
                  </a:lnSpc>
                </a:pPr>
                <a:endParaRPr lang="en-US" sz="1800" b="0" strike="noStrike" spc="-1">
                  <a:solidFill>
                    <a:srgbClr val="000000"/>
                  </a:solidFill>
                  <a:latin typeface="Garamond"/>
                </a:endParaRPr>
              </a:p>
            </p:txBody>
          </p:sp>
        </p:grpSp>
        <p:grpSp>
          <p:nvGrpSpPr>
            <p:cNvPr id="902" name="Group 24"/>
            <p:cNvGrpSpPr/>
            <p:nvPr/>
          </p:nvGrpSpPr>
          <p:grpSpPr>
            <a:xfrm>
              <a:off x="971640" y="3728160"/>
              <a:ext cx="304560" cy="305280"/>
              <a:chOff x="971640" y="3728160"/>
              <a:chExt cx="304560" cy="305280"/>
            </a:xfrm>
          </p:grpSpPr>
          <p:sp>
            <p:nvSpPr>
              <p:cNvPr id="903" name="Oval 25"/>
              <p:cNvSpPr/>
              <p:nvPr/>
            </p:nvSpPr>
            <p:spPr>
              <a:xfrm>
                <a:off x="971640" y="3728880"/>
                <a:ext cx="304560" cy="304560"/>
              </a:xfrm>
              <a:prstGeom prst="ellipse">
                <a:avLst/>
              </a:prstGeom>
              <a:gradFill rotWithShape="0">
                <a:gsLst>
                  <a:gs pos="0">
                    <a:srgbClr val="FFFF66"/>
                  </a:gs>
                  <a:gs pos="100000">
                    <a:srgbClr val="FFCC00"/>
                  </a:gs>
                </a:gsLst>
                <a:lin ang="18900000"/>
              </a:gradFill>
              <a:ln w="9525">
                <a:solidFill>
                  <a:srgbClr val="FF3300"/>
                </a:solidFill>
                <a:round/>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n-US" sz="1800" b="0" strike="noStrike" spc="-1">
                  <a:solidFill>
                    <a:srgbClr val="000000"/>
                  </a:solidFill>
                  <a:latin typeface="Garamond"/>
                </a:endParaRPr>
              </a:p>
            </p:txBody>
          </p:sp>
          <p:sp>
            <p:nvSpPr>
              <p:cNvPr id="904" name="Oval 26"/>
              <p:cNvSpPr/>
              <p:nvPr/>
            </p:nvSpPr>
            <p:spPr>
              <a:xfrm>
                <a:off x="1015200" y="3772440"/>
                <a:ext cx="217440" cy="217440"/>
              </a:xfrm>
              <a:prstGeom prst="ellipse">
                <a:avLst/>
              </a:prstGeom>
              <a:gradFill rotWithShape="0">
                <a:gsLst>
                  <a:gs pos="0">
                    <a:srgbClr val="FFFF66"/>
                  </a:gs>
                  <a:gs pos="100000">
                    <a:srgbClr val="FFCC00"/>
                  </a:gs>
                </a:gsLst>
                <a:lin ang="18900000"/>
              </a:gradFill>
              <a:ln w="9525">
                <a:solidFill>
                  <a:srgbClr val="FF3300"/>
                </a:solidFill>
                <a:round/>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n-US" sz="1800" b="0" strike="noStrike" spc="-1">
                  <a:solidFill>
                    <a:srgbClr val="000000"/>
                  </a:solidFill>
                  <a:latin typeface="Garamond"/>
                </a:endParaRPr>
              </a:p>
            </p:txBody>
          </p:sp>
          <p:sp>
            <p:nvSpPr>
              <p:cNvPr id="905" name="Oval 27"/>
              <p:cNvSpPr/>
              <p:nvPr/>
            </p:nvSpPr>
            <p:spPr>
              <a:xfrm rot="1384200">
                <a:off x="1125360" y="3743280"/>
                <a:ext cx="86760" cy="43200"/>
              </a:xfrm>
              <a:prstGeom prst="ellipse">
                <a:avLst/>
              </a:prstGeom>
              <a:solidFill>
                <a:srgbClr val="FF3300"/>
              </a:solidFill>
              <a:ln w="9525">
                <a:solidFill>
                  <a:srgbClr val="FF3300"/>
                </a:solidFill>
                <a:round/>
              </a:ln>
            </p:spPr>
            <p:style>
              <a:lnRef idx="0">
                <a:scrgbClr r="0" g="0" b="0"/>
              </a:lnRef>
              <a:fillRef idx="0">
                <a:scrgbClr r="0" g="0" b="0"/>
              </a:fillRef>
              <a:effectRef idx="0">
                <a:scrgbClr r="0" g="0" b="0"/>
              </a:effectRef>
              <a:fontRef idx="minor"/>
            </p:style>
            <p:txBody>
              <a:bodyPr wrap="none" lIns="90000" tIns="-14040" rIns="90000" bIns="-14040" anchor="ctr">
                <a:noAutofit/>
              </a:bodyPr>
              <a:lstStyle/>
              <a:p>
                <a:pPr>
                  <a:lnSpc>
                    <a:spcPct val="100000"/>
                  </a:lnSpc>
                </a:pPr>
                <a:endParaRPr lang="en-US" sz="1800" b="0" strike="noStrike" spc="-1">
                  <a:solidFill>
                    <a:srgbClr val="000000"/>
                  </a:solidFill>
                  <a:latin typeface="Garamond"/>
                </a:endParaRPr>
              </a:p>
            </p:txBody>
          </p:sp>
        </p:grpSp>
        <p:grpSp>
          <p:nvGrpSpPr>
            <p:cNvPr id="906" name="Group 28"/>
            <p:cNvGrpSpPr/>
            <p:nvPr/>
          </p:nvGrpSpPr>
          <p:grpSpPr>
            <a:xfrm>
              <a:off x="1733400" y="3956760"/>
              <a:ext cx="304560" cy="305280"/>
              <a:chOff x="1733400" y="3956760"/>
              <a:chExt cx="304560" cy="305280"/>
            </a:xfrm>
          </p:grpSpPr>
          <p:sp>
            <p:nvSpPr>
              <p:cNvPr id="907" name="Oval 29"/>
              <p:cNvSpPr/>
              <p:nvPr/>
            </p:nvSpPr>
            <p:spPr>
              <a:xfrm>
                <a:off x="1733400" y="3957480"/>
                <a:ext cx="304560" cy="304560"/>
              </a:xfrm>
              <a:prstGeom prst="ellipse">
                <a:avLst/>
              </a:prstGeom>
              <a:gradFill rotWithShape="0">
                <a:gsLst>
                  <a:gs pos="0">
                    <a:srgbClr val="FFFF66"/>
                  </a:gs>
                  <a:gs pos="100000">
                    <a:srgbClr val="FFCC00"/>
                  </a:gs>
                </a:gsLst>
                <a:lin ang="18900000"/>
              </a:gradFill>
              <a:ln w="9525">
                <a:solidFill>
                  <a:srgbClr val="FF3300"/>
                </a:solidFill>
                <a:round/>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n-US" sz="1800" b="0" strike="noStrike" spc="-1">
                  <a:solidFill>
                    <a:srgbClr val="000000"/>
                  </a:solidFill>
                  <a:latin typeface="Garamond"/>
                </a:endParaRPr>
              </a:p>
            </p:txBody>
          </p:sp>
          <p:sp>
            <p:nvSpPr>
              <p:cNvPr id="908" name="Oval 30"/>
              <p:cNvSpPr/>
              <p:nvPr/>
            </p:nvSpPr>
            <p:spPr>
              <a:xfrm>
                <a:off x="1776960" y="4001040"/>
                <a:ext cx="217440" cy="217440"/>
              </a:xfrm>
              <a:prstGeom prst="ellipse">
                <a:avLst/>
              </a:prstGeom>
              <a:gradFill rotWithShape="0">
                <a:gsLst>
                  <a:gs pos="0">
                    <a:srgbClr val="FFFF66"/>
                  </a:gs>
                  <a:gs pos="100000">
                    <a:srgbClr val="FFCC00"/>
                  </a:gs>
                </a:gsLst>
                <a:lin ang="18900000"/>
              </a:gradFill>
              <a:ln w="9525">
                <a:solidFill>
                  <a:srgbClr val="FF3300"/>
                </a:solidFill>
                <a:round/>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n-US" sz="1800" b="0" strike="noStrike" spc="-1">
                  <a:solidFill>
                    <a:srgbClr val="000000"/>
                  </a:solidFill>
                  <a:latin typeface="Garamond"/>
                </a:endParaRPr>
              </a:p>
            </p:txBody>
          </p:sp>
          <p:sp>
            <p:nvSpPr>
              <p:cNvPr id="909" name="Oval 31"/>
              <p:cNvSpPr/>
              <p:nvPr/>
            </p:nvSpPr>
            <p:spPr>
              <a:xfrm rot="1384200">
                <a:off x="1887480" y="3971880"/>
                <a:ext cx="86760" cy="43200"/>
              </a:xfrm>
              <a:prstGeom prst="ellipse">
                <a:avLst/>
              </a:prstGeom>
              <a:solidFill>
                <a:srgbClr val="FF3300"/>
              </a:solidFill>
              <a:ln w="9525">
                <a:solidFill>
                  <a:srgbClr val="FF3300"/>
                </a:solidFill>
                <a:round/>
              </a:ln>
            </p:spPr>
            <p:style>
              <a:lnRef idx="0">
                <a:scrgbClr r="0" g="0" b="0"/>
              </a:lnRef>
              <a:fillRef idx="0">
                <a:scrgbClr r="0" g="0" b="0"/>
              </a:fillRef>
              <a:effectRef idx="0">
                <a:scrgbClr r="0" g="0" b="0"/>
              </a:effectRef>
              <a:fontRef idx="minor"/>
            </p:style>
            <p:txBody>
              <a:bodyPr wrap="none" lIns="90000" tIns="-14040" rIns="90000" bIns="-14040" anchor="ctr">
                <a:noAutofit/>
              </a:bodyPr>
              <a:lstStyle/>
              <a:p>
                <a:pPr>
                  <a:lnSpc>
                    <a:spcPct val="100000"/>
                  </a:lnSpc>
                </a:pPr>
                <a:endParaRPr lang="en-US" sz="1800" b="0" strike="noStrike" spc="-1">
                  <a:solidFill>
                    <a:srgbClr val="000000"/>
                  </a:solidFill>
                  <a:latin typeface="Garamond"/>
                </a:endParaRPr>
              </a:p>
            </p:txBody>
          </p:sp>
        </p:grpSp>
        <p:grpSp>
          <p:nvGrpSpPr>
            <p:cNvPr id="910" name="Group 32"/>
            <p:cNvGrpSpPr/>
            <p:nvPr/>
          </p:nvGrpSpPr>
          <p:grpSpPr>
            <a:xfrm>
              <a:off x="1276200" y="3880800"/>
              <a:ext cx="304560" cy="305280"/>
              <a:chOff x="1276200" y="3880800"/>
              <a:chExt cx="304560" cy="305280"/>
            </a:xfrm>
          </p:grpSpPr>
          <p:sp>
            <p:nvSpPr>
              <p:cNvPr id="911" name="Oval 33"/>
              <p:cNvSpPr/>
              <p:nvPr/>
            </p:nvSpPr>
            <p:spPr>
              <a:xfrm>
                <a:off x="1276200" y="3881520"/>
                <a:ext cx="304560" cy="304560"/>
              </a:xfrm>
              <a:prstGeom prst="ellipse">
                <a:avLst/>
              </a:prstGeom>
              <a:gradFill rotWithShape="0">
                <a:gsLst>
                  <a:gs pos="0">
                    <a:srgbClr val="FFFF66"/>
                  </a:gs>
                  <a:gs pos="100000">
                    <a:srgbClr val="FFCC00"/>
                  </a:gs>
                </a:gsLst>
                <a:lin ang="18900000"/>
              </a:gradFill>
              <a:ln w="9525">
                <a:solidFill>
                  <a:srgbClr val="FF3300"/>
                </a:solidFill>
                <a:round/>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n-US" sz="1800" b="0" strike="noStrike" spc="-1">
                  <a:solidFill>
                    <a:srgbClr val="000000"/>
                  </a:solidFill>
                  <a:latin typeface="Garamond"/>
                </a:endParaRPr>
              </a:p>
            </p:txBody>
          </p:sp>
          <p:sp>
            <p:nvSpPr>
              <p:cNvPr id="912" name="Oval 34"/>
              <p:cNvSpPr/>
              <p:nvPr/>
            </p:nvSpPr>
            <p:spPr>
              <a:xfrm>
                <a:off x="1319760" y="3925080"/>
                <a:ext cx="217440" cy="217440"/>
              </a:xfrm>
              <a:prstGeom prst="ellipse">
                <a:avLst/>
              </a:prstGeom>
              <a:gradFill rotWithShape="0">
                <a:gsLst>
                  <a:gs pos="0">
                    <a:srgbClr val="FFFF66"/>
                  </a:gs>
                  <a:gs pos="100000">
                    <a:srgbClr val="FFCC00"/>
                  </a:gs>
                </a:gsLst>
                <a:lin ang="18900000"/>
              </a:gradFill>
              <a:ln w="9525">
                <a:solidFill>
                  <a:srgbClr val="FF3300"/>
                </a:solidFill>
                <a:round/>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n-US" sz="1800" b="0" strike="noStrike" spc="-1">
                  <a:solidFill>
                    <a:srgbClr val="000000"/>
                  </a:solidFill>
                  <a:latin typeface="Garamond"/>
                </a:endParaRPr>
              </a:p>
            </p:txBody>
          </p:sp>
          <p:sp>
            <p:nvSpPr>
              <p:cNvPr id="913" name="Oval 35"/>
              <p:cNvSpPr/>
              <p:nvPr/>
            </p:nvSpPr>
            <p:spPr>
              <a:xfrm rot="1384200">
                <a:off x="1430280" y="3895920"/>
                <a:ext cx="86760" cy="43200"/>
              </a:xfrm>
              <a:prstGeom prst="ellipse">
                <a:avLst/>
              </a:prstGeom>
              <a:solidFill>
                <a:srgbClr val="FF3300"/>
              </a:solidFill>
              <a:ln w="9525">
                <a:solidFill>
                  <a:srgbClr val="FF3300"/>
                </a:solidFill>
                <a:round/>
              </a:ln>
            </p:spPr>
            <p:style>
              <a:lnRef idx="0">
                <a:scrgbClr r="0" g="0" b="0"/>
              </a:lnRef>
              <a:fillRef idx="0">
                <a:scrgbClr r="0" g="0" b="0"/>
              </a:fillRef>
              <a:effectRef idx="0">
                <a:scrgbClr r="0" g="0" b="0"/>
              </a:effectRef>
              <a:fontRef idx="minor"/>
            </p:style>
            <p:txBody>
              <a:bodyPr wrap="none" lIns="90000" tIns="-14040" rIns="90000" bIns="-14040" anchor="ctr">
                <a:noAutofit/>
              </a:bodyPr>
              <a:lstStyle/>
              <a:p>
                <a:pPr>
                  <a:lnSpc>
                    <a:spcPct val="100000"/>
                  </a:lnSpc>
                </a:pPr>
                <a:endParaRPr lang="en-US" sz="1800" b="0" strike="noStrike" spc="-1">
                  <a:solidFill>
                    <a:srgbClr val="000000"/>
                  </a:solidFill>
                  <a:latin typeface="Garamond"/>
                </a:endParaRPr>
              </a:p>
            </p:txBody>
          </p:sp>
        </p:grpSp>
        <p:grpSp>
          <p:nvGrpSpPr>
            <p:cNvPr id="914" name="Group 36"/>
            <p:cNvGrpSpPr/>
            <p:nvPr/>
          </p:nvGrpSpPr>
          <p:grpSpPr>
            <a:xfrm>
              <a:off x="1504800" y="4109400"/>
              <a:ext cx="304560" cy="305280"/>
              <a:chOff x="1504800" y="4109400"/>
              <a:chExt cx="304560" cy="305280"/>
            </a:xfrm>
          </p:grpSpPr>
          <p:sp>
            <p:nvSpPr>
              <p:cNvPr id="915" name="Oval 37"/>
              <p:cNvSpPr/>
              <p:nvPr/>
            </p:nvSpPr>
            <p:spPr>
              <a:xfrm>
                <a:off x="1504800" y="4110120"/>
                <a:ext cx="304560" cy="304560"/>
              </a:xfrm>
              <a:prstGeom prst="ellipse">
                <a:avLst/>
              </a:prstGeom>
              <a:gradFill rotWithShape="0">
                <a:gsLst>
                  <a:gs pos="0">
                    <a:srgbClr val="FFFF66"/>
                  </a:gs>
                  <a:gs pos="100000">
                    <a:srgbClr val="FFCC00"/>
                  </a:gs>
                </a:gsLst>
                <a:lin ang="18900000"/>
              </a:gradFill>
              <a:ln w="9525">
                <a:solidFill>
                  <a:srgbClr val="FF3300"/>
                </a:solidFill>
                <a:round/>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n-US" sz="1800" b="0" strike="noStrike" spc="-1">
                  <a:solidFill>
                    <a:srgbClr val="000000"/>
                  </a:solidFill>
                  <a:latin typeface="Garamond"/>
                </a:endParaRPr>
              </a:p>
            </p:txBody>
          </p:sp>
          <p:sp>
            <p:nvSpPr>
              <p:cNvPr id="916" name="Oval 38"/>
              <p:cNvSpPr/>
              <p:nvPr/>
            </p:nvSpPr>
            <p:spPr>
              <a:xfrm>
                <a:off x="1548360" y="4153680"/>
                <a:ext cx="217440" cy="217440"/>
              </a:xfrm>
              <a:prstGeom prst="ellipse">
                <a:avLst/>
              </a:prstGeom>
              <a:gradFill rotWithShape="0">
                <a:gsLst>
                  <a:gs pos="0">
                    <a:srgbClr val="FFFF66"/>
                  </a:gs>
                  <a:gs pos="100000">
                    <a:srgbClr val="FFCC00"/>
                  </a:gs>
                </a:gsLst>
                <a:lin ang="18900000"/>
              </a:gradFill>
              <a:ln w="9525">
                <a:solidFill>
                  <a:srgbClr val="FF3300"/>
                </a:solidFill>
                <a:round/>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n-US" sz="1800" b="0" strike="noStrike" spc="-1">
                  <a:solidFill>
                    <a:srgbClr val="000000"/>
                  </a:solidFill>
                  <a:latin typeface="Garamond"/>
                </a:endParaRPr>
              </a:p>
            </p:txBody>
          </p:sp>
          <p:sp>
            <p:nvSpPr>
              <p:cNvPr id="917" name="Oval 39"/>
              <p:cNvSpPr/>
              <p:nvPr/>
            </p:nvSpPr>
            <p:spPr>
              <a:xfrm rot="1384200">
                <a:off x="1658880" y="4124520"/>
                <a:ext cx="86760" cy="43200"/>
              </a:xfrm>
              <a:prstGeom prst="ellipse">
                <a:avLst/>
              </a:prstGeom>
              <a:solidFill>
                <a:srgbClr val="FF3300"/>
              </a:solidFill>
              <a:ln w="9525">
                <a:solidFill>
                  <a:srgbClr val="FF3300"/>
                </a:solidFill>
                <a:round/>
              </a:ln>
            </p:spPr>
            <p:style>
              <a:lnRef idx="0">
                <a:scrgbClr r="0" g="0" b="0"/>
              </a:lnRef>
              <a:fillRef idx="0">
                <a:scrgbClr r="0" g="0" b="0"/>
              </a:fillRef>
              <a:effectRef idx="0">
                <a:scrgbClr r="0" g="0" b="0"/>
              </a:effectRef>
              <a:fontRef idx="minor"/>
            </p:style>
            <p:txBody>
              <a:bodyPr wrap="none" lIns="90000" tIns="-14040" rIns="90000" bIns="-14040" anchor="ctr">
                <a:noAutofit/>
              </a:bodyPr>
              <a:lstStyle/>
              <a:p>
                <a:pPr>
                  <a:lnSpc>
                    <a:spcPct val="100000"/>
                  </a:lnSpc>
                </a:pPr>
                <a:endParaRPr lang="en-US" sz="1800" b="0" strike="noStrike" spc="-1">
                  <a:solidFill>
                    <a:srgbClr val="000000"/>
                  </a:solidFill>
                  <a:latin typeface="Garamond"/>
                </a:endParaRPr>
              </a:p>
            </p:txBody>
          </p:sp>
        </p:grpSp>
        <p:grpSp>
          <p:nvGrpSpPr>
            <p:cNvPr id="918" name="Group 40"/>
            <p:cNvGrpSpPr/>
            <p:nvPr/>
          </p:nvGrpSpPr>
          <p:grpSpPr>
            <a:xfrm>
              <a:off x="1047600" y="3880800"/>
              <a:ext cx="304560" cy="305280"/>
              <a:chOff x="1047600" y="3880800"/>
              <a:chExt cx="304560" cy="305280"/>
            </a:xfrm>
          </p:grpSpPr>
          <p:sp>
            <p:nvSpPr>
              <p:cNvPr id="919" name="Oval 41"/>
              <p:cNvSpPr/>
              <p:nvPr/>
            </p:nvSpPr>
            <p:spPr>
              <a:xfrm>
                <a:off x="1047600" y="3881520"/>
                <a:ext cx="304560" cy="304560"/>
              </a:xfrm>
              <a:prstGeom prst="ellipse">
                <a:avLst/>
              </a:prstGeom>
              <a:gradFill rotWithShape="0">
                <a:gsLst>
                  <a:gs pos="0">
                    <a:srgbClr val="FFFF66"/>
                  </a:gs>
                  <a:gs pos="100000">
                    <a:srgbClr val="FFCC00"/>
                  </a:gs>
                </a:gsLst>
                <a:lin ang="18900000"/>
              </a:gradFill>
              <a:ln w="9525">
                <a:solidFill>
                  <a:srgbClr val="FF3300"/>
                </a:solidFill>
                <a:round/>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n-US" sz="1800" b="0" strike="noStrike" spc="-1">
                  <a:solidFill>
                    <a:srgbClr val="000000"/>
                  </a:solidFill>
                  <a:latin typeface="Garamond"/>
                </a:endParaRPr>
              </a:p>
            </p:txBody>
          </p:sp>
          <p:sp>
            <p:nvSpPr>
              <p:cNvPr id="920" name="Oval 42"/>
              <p:cNvSpPr/>
              <p:nvPr/>
            </p:nvSpPr>
            <p:spPr>
              <a:xfrm>
                <a:off x="1091160" y="3925080"/>
                <a:ext cx="217440" cy="217440"/>
              </a:xfrm>
              <a:prstGeom prst="ellipse">
                <a:avLst/>
              </a:prstGeom>
              <a:gradFill rotWithShape="0">
                <a:gsLst>
                  <a:gs pos="0">
                    <a:srgbClr val="FFFF66"/>
                  </a:gs>
                  <a:gs pos="100000">
                    <a:srgbClr val="FFCC00"/>
                  </a:gs>
                </a:gsLst>
                <a:lin ang="18900000"/>
              </a:gradFill>
              <a:ln w="9525">
                <a:solidFill>
                  <a:srgbClr val="FF3300"/>
                </a:solidFill>
                <a:round/>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n-US" sz="1800" b="0" strike="noStrike" spc="-1">
                  <a:solidFill>
                    <a:srgbClr val="000000"/>
                  </a:solidFill>
                  <a:latin typeface="Garamond"/>
                </a:endParaRPr>
              </a:p>
            </p:txBody>
          </p:sp>
          <p:sp>
            <p:nvSpPr>
              <p:cNvPr id="921" name="Oval 43"/>
              <p:cNvSpPr/>
              <p:nvPr/>
            </p:nvSpPr>
            <p:spPr>
              <a:xfrm rot="1384200">
                <a:off x="1201680" y="3895920"/>
                <a:ext cx="86760" cy="43200"/>
              </a:xfrm>
              <a:prstGeom prst="ellipse">
                <a:avLst/>
              </a:prstGeom>
              <a:solidFill>
                <a:srgbClr val="FF3300"/>
              </a:solidFill>
              <a:ln w="9525">
                <a:solidFill>
                  <a:srgbClr val="FF3300"/>
                </a:solidFill>
                <a:round/>
              </a:ln>
            </p:spPr>
            <p:style>
              <a:lnRef idx="0">
                <a:scrgbClr r="0" g="0" b="0"/>
              </a:lnRef>
              <a:fillRef idx="0">
                <a:scrgbClr r="0" g="0" b="0"/>
              </a:fillRef>
              <a:effectRef idx="0">
                <a:scrgbClr r="0" g="0" b="0"/>
              </a:effectRef>
              <a:fontRef idx="minor"/>
            </p:style>
            <p:txBody>
              <a:bodyPr wrap="none" lIns="90000" tIns="-14040" rIns="90000" bIns="-14040" anchor="ctr">
                <a:noAutofit/>
              </a:bodyPr>
              <a:lstStyle/>
              <a:p>
                <a:pPr>
                  <a:lnSpc>
                    <a:spcPct val="100000"/>
                  </a:lnSpc>
                </a:pPr>
                <a:endParaRPr lang="en-US" sz="1800" b="0" strike="noStrike" spc="-1">
                  <a:solidFill>
                    <a:srgbClr val="000000"/>
                  </a:solidFill>
                  <a:latin typeface="Garamond"/>
                </a:endParaRPr>
              </a:p>
            </p:txBody>
          </p:sp>
        </p:grpSp>
      </p:grpSp>
      <p:grpSp>
        <p:nvGrpSpPr>
          <p:cNvPr id="922" name="Group 44"/>
          <p:cNvGrpSpPr/>
          <p:nvPr/>
        </p:nvGrpSpPr>
        <p:grpSpPr>
          <a:xfrm>
            <a:off x="3059280" y="2492280"/>
            <a:ext cx="1901160" cy="2650680"/>
            <a:chOff x="3059280" y="2492280"/>
            <a:chExt cx="1901160" cy="2650680"/>
          </a:xfrm>
        </p:grpSpPr>
        <p:grpSp>
          <p:nvGrpSpPr>
            <p:cNvPr id="923" name="Group 45"/>
            <p:cNvGrpSpPr/>
            <p:nvPr/>
          </p:nvGrpSpPr>
          <p:grpSpPr>
            <a:xfrm>
              <a:off x="3330720" y="2492280"/>
              <a:ext cx="542880" cy="572760"/>
              <a:chOff x="3330720" y="2492280"/>
              <a:chExt cx="542880" cy="572760"/>
            </a:xfrm>
          </p:grpSpPr>
          <p:sp>
            <p:nvSpPr>
              <p:cNvPr id="924" name="Oval 46"/>
              <p:cNvSpPr/>
              <p:nvPr/>
            </p:nvSpPr>
            <p:spPr>
              <a:xfrm>
                <a:off x="3330720" y="2492280"/>
                <a:ext cx="542880" cy="572760"/>
              </a:xfrm>
              <a:prstGeom prst="ellipse">
                <a:avLst/>
              </a:prstGeom>
              <a:gradFill rotWithShape="0">
                <a:gsLst>
                  <a:gs pos="0">
                    <a:srgbClr val="FFFF66"/>
                  </a:gs>
                  <a:gs pos="100000">
                    <a:srgbClr val="FFCC00"/>
                  </a:gs>
                </a:gsLst>
                <a:lin ang="18900000"/>
              </a:gradFill>
              <a:ln w="9525">
                <a:solidFill>
                  <a:srgbClr val="FF3300"/>
                </a:solidFill>
                <a:round/>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n-US" sz="1800" b="0" strike="noStrike" spc="-1">
                  <a:solidFill>
                    <a:srgbClr val="000000"/>
                  </a:solidFill>
                  <a:latin typeface="Garamond"/>
                </a:endParaRPr>
              </a:p>
            </p:txBody>
          </p:sp>
          <p:sp>
            <p:nvSpPr>
              <p:cNvPr id="925" name="Oval 47"/>
              <p:cNvSpPr/>
              <p:nvPr/>
            </p:nvSpPr>
            <p:spPr>
              <a:xfrm>
                <a:off x="3408480" y="2574360"/>
                <a:ext cx="387720" cy="408960"/>
              </a:xfrm>
              <a:prstGeom prst="ellipse">
                <a:avLst/>
              </a:prstGeom>
              <a:gradFill rotWithShape="0">
                <a:gsLst>
                  <a:gs pos="0">
                    <a:srgbClr val="FFFF66"/>
                  </a:gs>
                  <a:gs pos="100000">
                    <a:srgbClr val="FFCC00"/>
                  </a:gs>
                </a:gsLst>
                <a:lin ang="18900000"/>
              </a:gradFill>
              <a:ln w="9525">
                <a:solidFill>
                  <a:srgbClr val="FF3300"/>
                </a:solidFill>
                <a:round/>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n-US" sz="1800" b="0" strike="noStrike" spc="-1">
                  <a:solidFill>
                    <a:srgbClr val="000000"/>
                  </a:solidFill>
                  <a:latin typeface="Garamond"/>
                </a:endParaRPr>
              </a:p>
            </p:txBody>
          </p:sp>
          <p:sp>
            <p:nvSpPr>
              <p:cNvPr id="926" name="Oval 48"/>
              <p:cNvSpPr/>
              <p:nvPr/>
            </p:nvSpPr>
            <p:spPr>
              <a:xfrm rot="1384200">
                <a:off x="3605760" y="2519640"/>
                <a:ext cx="154800" cy="81360"/>
              </a:xfrm>
              <a:prstGeom prst="ellipse">
                <a:avLst/>
              </a:prstGeom>
              <a:solidFill>
                <a:srgbClr val="FF3300"/>
              </a:solidFill>
              <a:ln w="9525">
                <a:solidFill>
                  <a:srgbClr val="FF3300"/>
                </a:solidFill>
                <a:round/>
              </a:ln>
            </p:spPr>
            <p:style>
              <a:lnRef idx="0">
                <a:scrgbClr r="0" g="0" b="0"/>
              </a:lnRef>
              <a:fillRef idx="0">
                <a:scrgbClr r="0" g="0" b="0"/>
              </a:fillRef>
              <a:effectRef idx="0">
                <a:scrgbClr r="0" g="0" b="0"/>
              </a:effectRef>
              <a:fontRef idx="minor"/>
            </p:style>
            <p:txBody>
              <a:bodyPr wrap="none" lIns="90000" tIns="12600" rIns="90000" bIns="12600" anchor="ctr">
                <a:noAutofit/>
              </a:bodyPr>
              <a:lstStyle/>
              <a:p>
                <a:pPr>
                  <a:lnSpc>
                    <a:spcPct val="100000"/>
                  </a:lnSpc>
                </a:pPr>
                <a:endParaRPr lang="en-US" sz="1800" b="0" strike="noStrike" spc="-1">
                  <a:solidFill>
                    <a:srgbClr val="000000"/>
                  </a:solidFill>
                  <a:latin typeface="Garamond"/>
                </a:endParaRPr>
              </a:p>
            </p:txBody>
          </p:sp>
        </p:grpSp>
        <p:grpSp>
          <p:nvGrpSpPr>
            <p:cNvPr id="927" name="Group 49"/>
            <p:cNvGrpSpPr/>
            <p:nvPr/>
          </p:nvGrpSpPr>
          <p:grpSpPr>
            <a:xfrm>
              <a:off x="3330720" y="2492280"/>
              <a:ext cx="542880" cy="572760"/>
              <a:chOff x="3330720" y="2492280"/>
              <a:chExt cx="542880" cy="572760"/>
            </a:xfrm>
          </p:grpSpPr>
          <p:sp>
            <p:nvSpPr>
              <p:cNvPr id="928" name="Oval 50"/>
              <p:cNvSpPr/>
              <p:nvPr/>
            </p:nvSpPr>
            <p:spPr>
              <a:xfrm>
                <a:off x="3330720" y="2492280"/>
                <a:ext cx="542880" cy="572760"/>
              </a:xfrm>
              <a:prstGeom prst="ellipse">
                <a:avLst/>
              </a:prstGeom>
              <a:gradFill rotWithShape="0">
                <a:gsLst>
                  <a:gs pos="0">
                    <a:srgbClr val="FFFF66"/>
                  </a:gs>
                  <a:gs pos="100000">
                    <a:srgbClr val="FFCC00"/>
                  </a:gs>
                </a:gsLst>
                <a:lin ang="18900000"/>
              </a:gradFill>
              <a:ln w="9525">
                <a:solidFill>
                  <a:srgbClr val="FF3300"/>
                </a:solidFill>
                <a:round/>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n-US" sz="1800" b="0" strike="noStrike" spc="-1">
                  <a:solidFill>
                    <a:srgbClr val="000000"/>
                  </a:solidFill>
                  <a:latin typeface="Garamond"/>
                </a:endParaRPr>
              </a:p>
            </p:txBody>
          </p:sp>
          <p:sp>
            <p:nvSpPr>
              <p:cNvPr id="929" name="Oval 51"/>
              <p:cNvSpPr/>
              <p:nvPr/>
            </p:nvSpPr>
            <p:spPr>
              <a:xfrm>
                <a:off x="3408480" y="2574360"/>
                <a:ext cx="387720" cy="408960"/>
              </a:xfrm>
              <a:prstGeom prst="ellipse">
                <a:avLst/>
              </a:prstGeom>
              <a:gradFill rotWithShape="0">
                <a:gsLst>
                  <a:gs pos="0">
                    <a:srgbClr val="FFFF66"/>
                  </a:gs>
                  <a:gs pos="100000">
                    <a:srgbClr val="FFCC00"/>
                  </a:gs>
                </a:gsLst>
                <a:lin ang="18900000"/>
              </a:gradFill>
              <a:ln w="9525">
                <a:solidFill>
                  <a:srgbClr val="FF3300"/>
                </a:solidFill>
                <a:round/>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n-US" sz="1800" b="0" strike="noStrike" spc="-1">
                  <a:solidFill>
                    <a:srgbClr val="000000"/>
                  </a:solidFill>
                  <a:latin typeface="Garamond"/>
                </a:endParaRPr>
              </a:p>
            </p:txBody>
          </p:sp>
          <p:sp>
            <p:nvSpPr>
              <p:cNvPr id="930" name="Oval 52"/>
              <p:cNvSpPr/>
              <p:nvPr/>
            </p:nvSpPr>
            <p:spPr>
              <a:xfrm rot="1384200">
                <a:off x="3605760" y="2519640"/>
                <a:ext cx="154800" cy="81360"/>
              </a:xfrm>
              <a:prstGeom prst="ellipse">
                <a:avLst/>
              </a:prstGeom>
              <a:solidFill>
                <a:srgbClr val="FF3300"/>
              </a:solidFill>
              <a:ln w="9525">
                <a:solidFill>
                  <a:srgbClr val="FF3300"/>
                </a:solidFill>
                <a:round/>
              </a:ln>
            </p:spPr>
            <p:style>
              <a:lnRef idx="0">
                <a:scrgbClr r="0" g="0" b="0"/>
              </a:lnRef>
              <a:fillRef idx="0">
                <a:scrgbClr r="0" g="0" b="0"/>
              </a:fillRef>
              <a:effectRef idx="0">
                <a:scrgbClr r="0" g="0" b="0"/>
              </a:effectRef>
              <a:fontRef idx="minor"/>
            </p:style>
            <p:txBody>
              <a:bodyPr wrap="none" lIns="90000" tIns="12600" rIns="90000" bIns="12600" anchor="ctr">
                <a:noAutofit/>
              </a:bodyPr>
              <a:lstStyle/>
              <a:p>
                <a:pPr>
                  <a:lnSpc>
                    <a:spcPct val="100000"/>
                  </a:lnSpc>
                </a:pPr>
                <a:endParaRPr lang="en-US" sz="1800" b="0" strike="noStrike" spc="-1">
                  <a:solidFill>
                    <a:srgbClr val="000000"/>
                  </a:solidFill>
                  <a:latin typeface="Garamond"/>
                </a:endParaRPr>
              </a:p>
            </p:txBody>
          </p:sp>
        </p:grpSp>
        <p:grpSp>
          <p:nvGrpSpPr>
            <p:cNvPr id="931" name="Group 53"/>
            <p:cNvGrpSpPr/>
            <p:nvPr/>
          </p:nvGrpSpPr>
          <p:grpSpPr>
            <a:xfrm>
              <a:off x="3398760" y="3065760"/>
              <a:ext cx="542880" cy="572760"/>
              <a:chOff x="3398760" y="3065760"/>
              <a:chExt cx="542880" cy="572760"/>
            </a:xfrm>
          </p:grpSpPr>
          <p:sp>
            <p:nvSpPr>
              <p:cNvPr id="932" name="Oval 54"/>
              <p:cNvSpPr/>
              <p:nvPr/>
            </p:nvSpPr>
            <p:spPr>
              <a:xfrm>
                <a:off x="3398760" y="3065760"/>
                <a:ext cx="542880" cy="572760"/>
              </a:xfrm>
              <a:prstGeom prst="ellipse">
                <a:avLst/>
              </a:prstGeom>
              <a:gradFill rotWithShape="0">
                <a:gsLst>
                  <a:gs pos="0">
                    <a:srgbClr val="FFFF66"/>
                  </a:gs>
                  <a:gs pos="100000">
                    <a:srgbClr val="FFCC00"/>
                  </a:gs>
                </a:gsLst>
                <a:lin ang="18900000"/>
              </a:gradFill>
              <a:ln w="9525">
                <a:solidFill>
                  <a:srgbClr val="FF3300"/>
                </a:solidFill>
                <a:round/>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n-US" sz="1800" b="0" strike="noStrike" spc="-1">
                  <a:solidFill>
                    <a:srgbClr val="000000"/>
                  </a:solidFill>
                  <a:latin typeface="Garamond"/>
                </a:endParaRPr>
              </a:p>
            </p:txBody>
          </p:sp>
          <p:sp>
            <p:nvSpPr>
              <p:cNvPr id="933" name="Oval 55"/>
              <p:cNvSpPr/>
              <p:nvPr/>
            </p:nvSpPr>
            <p:spPr>
              <a:xfrm>
                <a:off x="3476520" y="3145680"/>
                <a:ext cx="387720" cy="408960"/>
              </a:xfrm>
              <a:prstGeom prst="ellipse">
                <a:avLst/>
              </a:prstGeom>
              <a:gradFill rotWithShape="0">
                <a:gsLst>
                  <a:gs pos="0">
                    <a:srgbClr val="FFFF66"/>
                  </a:gs>
                  <a:gs pos="100000">
                    <a:srgbClr val="FFCC00"/>
                  </a:gs>
                </a:gsLst>
                <a:lin ang="18900000"/>
              </a:gradFill>
              <a:ln w="9525">
                <a:solidFill>
                  <a:srgbClr val="FF3300"/>
                </a:solidFill>
                <a:round/>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n-US" sz="1800" b="0" strike="noStrike" spc="-1">
                  <a:solidFill>
                    <a:srgbClr val="000000"/>
                  </a:solidFill>
                  <a:latin typeface="Garamond"/>
                </a:endParaRPr>
              </a:p>
            </p:txBody>
          </p:sp>
          <p:sp>
            <p:nvSpPr>
              <p:cNvPr id="934" name="Oval 56"/>
              <p:cNvSpPr/>
              <p:nvPr/>
            </p:nvSpPr>
            <p:spPr>
              <a:xfrm rot="1384200">
                <a:off x="3673440" y="3092760"/>
                <a:ext cx="154800" cy="81360"/>
              </a:xfrm>
              <a:prstGeom prst="ellipse">
                <a:avLst/>
              </a:prstGeom>
              <a:solidFill>
                <a:srgbClr val="FF3300"/>
              </a:solidFill>
              <a:ln w="9525">
                <a:solidFill>
                  <a:srgbClr val="FF3300"/>
                </a:solidFill>
                <a:round/>
              </a:ln>
            </p:spPr>
            <p:style>
              <a:lnRef idx="0">
                <a:scrgbClr r="0" g="0" b="0"/>
              </a:lnRef>
              <a:fillRef idx="0">
                <a:scrgbClr r="0" g="0" b="0"/>
              </a:fillRef>
              <a:effectRef idx="0">
                <a:scrgbClr r="0" g="0" b="0"/>
              </a:effectRef>
              <a:fontRef idx="minor"/>
            </p:style>
            <p:txBody>
              <a:bodyPr wrap="none" lIns="90000" tIns="12600" rIns="90000" bIns="12600" anchor="ctr">
                <a:noAutofit/>
              </a:bodyPr>
              <a:lstStyle/>
              <a:p>
                <a:pPr>
                  <a:lnSpc>
                    <a:spcPct val="100000"/>
                  </a:lnSpc>
                </a:pPr>
                <a:endParaRPr lang="en-US" sz="1800" b="0" strike="noStrike" spc="-1">
                  <a:solidFill>
                    <a:srgbClr val="000000"/>
                  </a:solidFill>
                  <a:latin typeface="Garamond"/>
                </a:endParaRPr>
              </a:p>
            </p:txBody>
          </p:sp>
        </p:grpSp>
        <p:grpSp>
          <p:nvGrpSpPr>
            <p:cNvPr id="935" name="Group 57"/>
            <p:cNvGrpSpPr/>
            <p:nvPr/>
          </p:nvGrpSpPr>
          <p:grpSpPr>
            <a:xfrm>
              <a:off x="3398760" y="3638880"/>
              <a:ext cx="542880" cy="572760"/>
              <a:chOff x="3398760" y="3638880"/>
              <a:chExt cx="542880" cy="572760"/>
            </a:xfrm>
          </p:grpSpPr>
          <p:sp>
            <p:nvSpPr>
              <p:cNvPr id="936" name="Oval 58"/>
              <p:cNvSpPr/>
              <p:nvPr/>
            </p:nvSpPr>
            <p:spPr>
              <a:xfrm>
                <a:off x="3398760" y="3638880"/>
                <a:ext cx="542880" cy="572760"/>
              </a:xfrm>
              <a:prstGeom prst="ellipse">
                <a:avLst/>
              </a:prstGeom>
              <a:gradFill rotWithShape="0">
                <a:gsLst>
                  <a:gs pos="0">
                    <a:srgbClr val="FFFF66"/>
                  </a:gs>
                  <a:gs pos="100000">
                    <a:srgbClr val="FFCC00"/>
                  </a:gs>
                </a:gsLst>
                <a:lin ang="18900000"/>
              </a:gradFill>
              <a:ln w="9525">
                <a:solidFill>
                  <a:srgbClr val="FF3300"/>
                </a:solidFill>
                <a:round/>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n-US" sz="1800" b="0" strike="noStrike" spc="-1">
                  <a:solidFill>
                    <a:srgbClr val="000000"/>
                  </a:solidFill>
                  <a:latin typeface="Garamond"/>
                </a:endParaRPr>
              </a:p>
            </p:txBody>
          </p:sp>
          <p:sp>
            <p:nvSpPr>
              <p:cNvPr id="937" name="Oval 59"/>
              <p:cNvSpPr/>
              <p:nvPr/>
            </p:nvSpPr>
            <p:spPr>
              <a:xfrm>
                <a:off x="3476520" y="3720600"/>
                <a:ext cx="387720" cy="408960"/>
              </a:xfrm>
              <a:prstGeom prst="ellipse">
                <a:avLst/>
              </a:prstGeom>
              <a:gradFill rotWithShape="0">
                <a:gsLst>
                  <a:gs pos="0">
                    <a:srgbClr val="FFFF66"/>
                  </a:gs>
                  <a:gs pos="100000">
                    <a:srgbClr val="FFCC00"/>
                  </a:gs>
                </a:gsLst>
                <a:lin ang="18900000"/>
              </a:gradFill>
              <a:ln w="9525">
                <a:solidFill>
                  <a:srgbClr val="FF3300"/>
                </a:solidFill>
                <a:round/>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n-US" sz="1800" b="0" strike="noStrike" spc="-1">
                  <a:solidFill>
                    <a:srgbClr val="000000"/>
                  </a:solidFill>
                  <a:latin typeface="Garamond"/>
                </a:endParaRPr>
              </a:p>
            </p:txBody>
          </p:sp>
          <p:sp>
            <p:nvSpPr>
              <p:cNvPr id="938" name="Oval 60"/>
              <p:cNvSpPr/>
              <p:nvPr/>
            </p:nvSpPr>
            <p:spPr>
              <a:xfrm rot="1384200">
                <a:off x="3673440" y="3665880"/>
                <a:ext cx="154800" cy="81360"/>
              </a:xfrm>
              <a:prstGeom prst="ellipse">
                <a:avLst/>
              </a:prstGeom>
              <a:solidFill>
                <a:srgbClr val="FF3300"/>
              </a:solidFill>
              <a:ln w="9525">
                <a:solidFill>
                  <a:srgbClr val="FF3300"/>
                </a:solidFill>
                <a:round/>
              </a:ln>
            </p:spPr>
            <p:style>
              <a:lnRef idx="0">
                <a:scrgbClr r="0" g="0" b="0"/>
              </a:lnRef>
              <a:fillRef idx="0">
                <a:scrgbClr r="0" g="0" b="0"/>
              </a:fillRef>
              <a:effectRef idx="0">
                <a:scrgbClr r="0" g="0" b="0"/>
              </a:effectRef>
              <a:fontRef idx="minor"/>
            </p:style>
            <p:txBody>
              <a:bodyPr wrap="none" lIns="90000" tIns="12600" rIns="90000" bIns="12600" anchor="ctr">
                <a:noAutofit/>
              </a:bodyPr>
              <a:lstStyle/>
              <a:p>
                <a:pPr>
                  <a:lnSpc>
                    <a:spcPct val="100000"/>
                  </a:lnSpc>
                </a:pPr>
                <a:endParaRPr lang="en-US" sz="1800" b="0" strike="noStrike" spc="-1">
                  <a:solidFill>
                    <a:srgbClr val="000000"/>
                  </a:solidFill>
                  <a:latin typeface="Garamond"/>
                </a:endParaRPr>
              </a:p>
            </p:txBody>
          </p:sp>
        </p:grpSp>
        <p:grpSp>
          <p:nvGrpSpPr>
            <p:cNvPr id="939" name="Group 61"/>
            <p:cNvGrpSpPr/>
            <p:nvPr/>
          </p:nvGrpSpPr>
          <p:grpSpPr>
            <a:xfrm>
              <a:off x="4213800" y="3925440"/>
              <a:ext cx="542880" cy="572760"/>
              <a:chOff x="4213800" y="3925440"/>
              <a:chExt cx="542880" cy="572760"/>
            </a:xfrm>
          </p:grpSpPr>
          <p:sp>
            <p:nvSpPr>
              <p:cNvPr id="940" name="Oval 62"/>
              <p:cNvSpPr/>
              <p:nvPr/>
            </p:nvSpPr>
            <p:spPr>
              <a:xfrm>
                <a:off x="4213800" y="3925440"/>
                <a:ext cx="542880" cy="572760"/>
              </a:xfrm>
              <a:prstGeom prst="ellipse">
                <a:avLst/>
              </a:prstGeom>
              <a:gradFill rotWithShape="0">
                <a:gsLst>
                  <a:gs pos="0">
                    <a:srgbClr val="FFFF66"/>
                  </a:gs>
                  <a:gs pos="100000">
                    <a:srgbClr val="FFCC00"/>
                  </a:gs>
                </a:gsLst>
                <a:lin ang="18900000"/>
              </a:gradFill>
              <a:ln w="9525">
                <a:solidFill>
                  <a:srgbClr val="FF3300"/>
                </a:solidFill>
                <a:round/>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n-US" sz="1800" b="0" strike="noStrike" spc="-1">
                  <a:solidFill>
                    <a:srgbClr val="000000"/>
                  </a:solidFill>
                  <a:latin typeface="Garamond"/>
                </a:endParaRPr>
              </a:p>
            </p:txBody>
          </p:sp>
          <p:sp>
            <p:nvSpPr>
              <p:cNvPr id="941" name="Oval 63"/>
              <p:cNvSpPr/>
              <p:nvPr/>
            </p:nvSpPr>
            <p:spPr>
              <a:xfrm>
                <a:off x="4291560" y="4007160"/>
                <a:ext cx="387720" cy="408960"/>
              </a:xfrm>
              <a:prstGeom prst="ellipse">
                <a:avLst/>
              </a:prstGeom>
              <a:gradFill rotWithShape="0">
                <a:gsLst>
                  <a:gs pos="0">
                    <a:srgbClr val="FFFF66"/>
                  </a:gs>
                  <a:gs pos="100000">
                    <a:srgbClr val="FFCC00"/>
                  </a:gs>
                </a:gsLst>
                <a:lin ang="18900000"/>
              </a:gradFill>
              <a:ln w="9525">
                <a:solidFill>
                  <a:srgbClr val="FF3300"/>
                </a:solidFill>
                <a:round/>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n-US" sz="1800" b="0" strike="noStrike" spc="-1">
                  <a:solidFill>
                    <a:srgbClr val="000000"/>
                  </a:solidFill>
                  <a:latin typeface="Garamond"/>
                </a:endParaRPr>
              </a:p>
            </p:txBody>
          </p:sp>
          <p:sp>
            <p:nvSpPr>
              <p:cNvPr id="942" name="Oval 64"/>
              <p:cNvSpPr/>
              <p:nvPr/>
            </p:nvSpPr>
            <p:spPr>
              <a:xfrm rot="1384200">
                <a:off x="4488480" y="3952440"/>
                <a:ext cx="154800" cy="81360"/>
              </a:xfrm>
              <a:prstGeom prst="ellipse">
                <a:avLst/>
              </a:prstGeom>
              <a:solidFill>
                <a:srgbClr val="FF3300"/>
              </a:solidFill>
              <a:ln w="9525">
                <a:solidFill>
                  <a:srgbClr val="FF3300"/>
                </a:solidFill>
                <a:round/>
              </a:ln>
            </p:spPr>
            <p:style>
              <a:lnRef idx="0">
                <a:scrgbClr r="0" g="0" b="0"/>
              </a:lnRef>
              <a:fillRef idx="0">
                <a:scrgbClr r="0" g="0" b="0"/>
              </a:fillRef>
              <a:effectRef idx="0">
                <a:scrgbClr r="0" g="0" b="0"/>
              </a:effectRef>
              <a:fontRef idx="minor"/>
            </p:style>
            <p:txBody>
              <a:bodyPr wrap="none" lIns="90000" tIns="12600" rIns="90000" bIns="12600" anchor="ctr">
                <a:noAutofit/>
              </a:bodyPr>
              <a:lstStyle/>
              <a:p>
                <a:pPr>
                  <a:lnSpc>
                    <a:spcPct val="100000"/>
                  </a:lnSpc>
                </a:pPr>
                <a:endParaRPr lang="en-US" sz="1800" b="0" strike="noStrike" spc="-1">
                  <a:solidFill>
                    <a:srgbClr val="000000"/>
                  </a:solidFill>
                  <a:latin typeface="Garamond"/>
                </a:endParaRPr>
              </a:p>
            </p:txBody>
          </p:sp>
        </p:grpSp>
        <p:grpSp>
          <p:nvGrpSpPr>
            <p:cNvPr id="943" name="Group 65"/>
            <p:cNvGrpSpPr/>
            <p:nvPr/>
          </p:nvGrpSpPr>
          <p:grpSpPr>
            <a:xfrm>
              <a:off x="4417560" y="3638880"/>
              <a:ext cx="542880" cy="572760"/>
              <a:chOff x="4417560" y="3638880"/>
              <a:chExt cx="542880" cy="572760"/>
            </a:xfrm>
          </p:grpSpPr>
          <p:sp>
            <p:nvSpPr>
              <p:cNvPr id="944" name="Oval 66"/>
              <p:cNvSpPr/>
              <p:nvPr/>
            </p:nvSpPr>
            <p:spPr>
              <a:xfrm>
                <a:off x="4417560" y="3638880"/>
                <a:ext cx="542880" cy="572760"/>
              </a:xfrm>
              <a:prstGeom prst="ellipse">
                <a:avLst/>
              </a:prstGeom>
              <a:gradFill rotWithShape="0">
                <a:gsLst>
                  <a:gs pos="0">
                    <a:srgbClr val="FFFF66"/>
                  </a:gs>
                  <a:gs pos="100000">
                    <a:srgbClr val="FFCC00"/>
                  </a:gs>
                </a:gsLst>
                <a:lin ang="18900000"/>
              </a:gradFill>
              <a:ln w="9525">
                <a:solidFill>
                  <a:srgbClr val="FF3300"/>
                </a:solidFill>
                <a:round/>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n-US" sz="1800" b="0" strike="noStrike" spc="-1">
                  <a:solidFill>
                    <a:srgbClr val="000000"/>
                  </a:solidFill>
                  <a:latin typeface="Garamond"/>
                </a:endParaRPr>
              </a:p>
            </p:txBody>
          </p:sp>
          <p:sp>
            <p:nvSpPr>
              <p:cNvPr id="945" name="Oval 67"/>
              <p:cNvSpPr/>
              <p:nvPr/>
            </p:nvSpPr>
            <p:spPr>
              <a:xfrm>
                <a:off x="4495320" y="3720600"/>
                <a:ext cx="387720" cy="408960"/>
              </a:xfrm>
              <a:prstGeom prst="ellipse">
                <a:avLst/>
              </a:prstGeom>
              <a:gradFill rotWithShape="0">
                <a:gsLst>
                  <a:gs pos="0">
                    <a:srgbClr val="FFFF66"/>
                  </a:gs>
                  <a:gs pos="100000">
                    <a:srgbClr val="FFCC00"/>
                  </a:gs>
                </a:gsLst>
                <a:lin ang="18900000"/>
              </a:gradFill>
              <a:ln w="9525">
                <a:solidFill>
                  <a:srgbClr val="FF3300"/>
                </a:solidFill>
                <a:round/>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n-US" sz="1800" b="0" strike="noStrike" spc="-1">
                  <a:solidFill>
                    <a:srgbClr val="000000"/>
                  </a:solidFill>
                  <a:latin typeface="Garamond"/>
                </a:endParaRPr>
              </a:p>
            </p:txBody>
          </p:sp>
          <p:sp>
            <p:nvSpPr>
              <p:cNvPr id="946" name="Oval 68"/>
              <p:cNvSpPr/>
              <p:nvPr/>
            </p:nvSpPr>
            <p:spPr>
              <a:xfrm rot="1384200">
                <a:off x="4692240" y="3665880"/>
                <a:ext cx="154800" cy="81360"/>
              </a:xfrm>
              <a:prstGeom prst="ellipse">
                <a:avLst/>
              </a:prstGeom>
              <a:solidFill>
                <a:srgbClr val="FF3300"/>
              </a:solidFill>
              <a:ln w="9525">
                <a:solidFill>
                  <a:srgbClr val="FF3300"/>
                </a:solidFill>
                <a:round/>
              </a:ln>
            </p:spPr>
            <p:style>
              <a:lnRef idx="0">
                <a:scrgbClr r="0" g="0" b="0"/>
              </a:lnRef>
              <a:fillRef idx="0">
                <a:scrgbClr r="0" g="0" b="0"/>
              </a:fillRef>
              <a:effectRef idx="0">
                <a:scrgbClr r="0" g="0" b="0"/>
              </a:effectRef>
              <a:fontRef idx="minor"/>
            </p:style>
            <p:txBody>
              <a:bodyPr wrap="none" lIns="90000" tIns="12600" rIns="90000" bIns="12600" anchor="ctr">
                <a:noAutofit/>
              </a:bodyPr>
              <a:lstStyle/>
              <a:p>
                <a:pPr>
                  <a:lnSpc>
                    <a:spcPct val="100000"/>
                  </a:lnSpc>
                </a:pPr>
                <a:endParaRPr lang="en-US" sz="1800" b="0" strike="noStrike" spc="-1">
                  <a:solidFill>
                    <a:srgbClr val="000000"/>
                  </a:solidFill>
                  <a:latin typeface="Garamond"/>
                </a:endParaRPr>
              </a:p>
            </p:txBody>
          </p:sp>
        </p:grpSp>
        <p:grpSp>
          <p:nvGrpSpPr>
            <p:cNvPr id="947" name="Group 69"/>
            <p:cNvGrpSpPr/>
            <p:nvPr/>
          </p:nvGrpSpPr>
          <p:grpSpPr>
            <a:xfrm>
              <a:off x="3466800" y="4570200"/>
              <a:ext cx="542880" cy="572760"/>
              <a:chOff x="3466800" y="4570200"/>
              <a:chExt cx="542880" cy="572760"/>
            </a:xfrm>
          </p:grpSpPr>
          <p:sp>
            <p:nvSpPr>
              <p:cNvPr id="948" name="Oval 70"/>
              <p:cNvSpPr/>
              <p:nvPr/>
            </p:nvSpPr>
            <p:spPr>
              <a:xfrm>
                <a:off x="3466800" y="4570200"/>
                <a:ext cx="542880" cy="572760"/>
              </a:xfrm>
              <a:prstGeom prst="ellipse">
                <a:avLst/>
              </a:prstGeom>
              <a:gradFill rotWithShape="0">
                <a:gsLst>
                  <a:gs pos="0">
                    <a:srgbClr val="FFFF66"/>
                  </a:gs>
                  <a:gs pos="100000">
                    <a:srgbClr val="FFCC00"/>
                  </a:gs>
                </a:gsLst>
                <a:lin ang="18900000"/>
              </a:gradFill>
              <a:ln w="9525">
                <a:solidFill>
                  <a:srgbClr val="FF3300"/>
                </a:solidFill>
                <a:round/>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n-US" sz="1800" b="0" strike="noStrike" spc="-1">
                  <a:solidFill>
                    <a:srgbClr val="000000"/>
                  </a:solidFill>
                  <a:latin typeface="Garamond"/>
                </a:endParaRPr>
              </a:p>
            </p:txBody>
          </p:sp>
          <p:sp>
            <p:nvSpPr>
              <p:cNvPr id="949" name="Oval 71"/>
              <p:cNvSpPr/>
              <p:nvPr/>
            </p:nvSpPr>
            <p:spPr>
              <a:xfrm>
                <a:off x="3544200" y="4652280"/>
                <a:ext cx="387720" cy="408960"/>
              </a:xfrm>
              <a:prstGeom prst="ellipse">
                <a:avLst/>
              </a:prstGeom>
              <a:gradFill rotWithShape="0">
                <a:gsLst>
                  <a:gs pos="0">
                    <a:srgbClr val="FFFF66"/>
                  </a:gs>
                  <a:gs pos="100000">
                    <a:srgbClr val="FFCC00"/>
                  </a:gs>
                </a:gsLst>
                <a:lin ang="18900000"/>
              </a:gradFill>
              <a:ln w="9525">
                <a:solidFill>
                  <a:srgbClr val="FF3300"/>
                </a:solidFill>
                <a:round/>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n-US" sz="1800" b="0" strike="noStrike" spc="-1">
                  <a:solidFill>
                    <a:srgbClr val="000000"/>
                  </a:solidFill>
                  <a:latin typeface="Garamond"/>
                </a:endParaRPr>
              </a:p>
            </p:txBody>
          </p:sp>
          <p:sp>
            <p:nvSpPr>
              <p:cNvPr id="950" name="Oval 72"/>
              <p:cNvSpPr/>
              <p:nvPr/>
            </p:nvSpPr>
            <p:spPr>
              <a:xfrm rot="1384200">
                <a:off x="3741480" y="4597560"/>
                <a:ext cx="154800" cy="81360"/>
              </a:xfrm>
              <a:prstGeom prst="ellipse">
                <a:avLst/>
              </a:prstGeom>
              <a:solidFill>
                <a:srgbClr val="FF3300"/>
              </a:solidFill>
              <a:ln w="9525">
                <a:solidFill>
                  <a:srgbClr val="FF3300"/>
                </a:solidFill>
                <a:round/>
              </a:ln>
            </p:spPr>
            <p:style>
              <a:lnRef idx="0">
                <a:scrgbClr r="0" g="0" b="0"/>
              </a:lnRef>
              <a:fillRef idx="0">
                <a:scrgbClr r="0" g="0" b="0"/>
              </a:fillRef>
              <a:effectRef idx="0">
                <a:scrgbClr r="0" g="0" b="0"/>
              </a:effectRef>
              <a:fontRef idx="minor"/>
            </p:style>
            <p:txBody>
              <a:bodyPr wrap="none" lIns="90000" tIns="12600" rIns="90000" bIns="12600" anchor="ctr">
                <a:noAutofit/>
              </a:bodyPr>
              <a:lstStyle/>
              <a:p>
                <a:pPr>
                  <a:lnSpc>
                    <a:spcPct val="100000"/>
                  </a:lnSpc>
                </a:pPr>
                <a:endParaRPr lang="en-US" sz="1800" b="0" strike="noStrike" spc="-1">
                  <a:solidFill>
                    <a:srgbClr val="000000"/>
                  </a:solidFill>
                  <a:latin typeface="Garamond"/>
                </a:endParaRPr>
              </a:p>
            </p:txBody>
          </p:sp>
        </p:grpSp>
        <p:grpSp>
          <p:nvGrpSpPr>
            <p:cNvPr id="951" name="Group 73"/>
            <p:cNvGrpSpPr/>
            <p:nvPr/>
          </p:nvGrpSpPr>
          <p:grpSpPr>
            <a:xfrm>
              <a:off x="4010040" y="4068720"/>
              <a:ext cx="542880" cy="572760"/>
              <a:chOff x="4010040" y="4068720"/>
              <a:chExt cx="542880" cy="572760"/>
            </a:xfrm>
          </p:grpSpPr>
          <p:sp>
            <p:nvSpPr>
              <p:cNvPr id="952" name="Oval 74"/>
              <p:cNvSpPr/>
              <p:nvPr/>
            </p:nvSpPr>
            <p:spPr>
              <a:xfrm>
                <a:off x="4010040" y="4068720"/>
                <a:ext cx="542880" cy="572760"/>
              </a:xfrm>
              <a:prstGeom prst="ellipse">
                <a:avLst/>
              </a:prstGeom>
              <a:gradFill rotWithShape="0">
                <a:gsLst>
                  <a:gs pos="0">
                    <a:srgbClr val="FFFF66"/>
                  </a:gs>
                  <a:gs pos="100000">
                    <a:srgbClr val="FFCC00"/>
                  </a:gs>
                </a:gsLst>
                <a:lin ang="18900000"/>
              </a:gradFill>
              <a:ln w="9525">
                <a:solidFill>
                  <a:srgbClr val="FF3300"/>
                </a:solidFill>
                <a:round/>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n-US" sz="1800" b="0" strike="noStrike" spc="-1">
                  <a:solidFill>
                    <a:srgbClr val="000000"/>
                  </a:solidFill>
                  <a:latin typeface="Garamond"/>
                </a:endParaRPr>
              </a:p>
            </p:txBody>
          </p:sp>
          <p:sp>
            <p:nvSpPr>
              <p:cNvPr id="953" name="Oval 75"/>
              <p:cNvSpPr/>
              <p:nvPr/>
            </p:nvSpPr>
            <p:spPr>
              <a:xfrm>
                <a:off x="4087800" y="4150440"/>
                <a:ext cx="387720" cy="408960"/>
              </a:xfrm>
              <a:prstGeom prst="ellipse">
                <a:avLst/>
              </a:prstGeom>
              <a:gradFill rotWithShape="0">
                <a:gsLst>
                  <a:gs pos="0">
                    <a:srgbClr val="FFFF66"/>
                  </a:gs>
                  <a:gs pos="100000">
                    <a:srgbClr val="FFCC00"/>
                  </a:gs>
                </a:gsLst>
                <a:lin ang="18900000"/>
              </a:gradFill>
              <a:ln w="9525">
                <a:solidFill>
                  <a:srgbClr val="FF3300"/>
                </a:solidFill>
                <a:round/>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n-US" sz="1800" b="0" strike="noStrike" spc="-1">
                  <a:solidFill>
                    <a:srgbClr val="000000"/>
                  </a:solidFill>
                  <a:latin typeface="Garamond"/>
                </a:endParaRPr>
              </a:p>
            </p:txBody>
          </p:sp>
          <p:sp>
            <p:nvSpPr>
              <p:cNvPr id="954" name="Oval 76"/>
              <p:cNvSpPr/>
              <p:nvPr/>
            </p:nvSpPr>
            <p:spPr>
              <a:xfrm rot="1384200">
                <a:off x="4284720" y="4095720"/>
                <a:ext cx="154800" cy="81360"/>
              </a:xfrm>
              <a:prstGeom prst="ellipse">
                <a:avLst/>
              </a:prstGeom>
              <a:solidFill>
                <a:srgbClr val="FF3300"/>
              </a:solidFill>
              <a:ln w="9525">
                <a:solidFill>
                  <a:srgbClr val="FF3300"/>
                </a:solidFill>
                <a:round/>
              </a:ln>
            </p:spPr>
            <p:style>
              <a:lnRef idx="0">
                <a:scrgbClr r="0" g="0" b="0"/>
              </a:lnRef>
              <a:fillRef idx="0">
                <a:scrgbClr r="0" g="0" b="0"/>
              </a:fillRef>
              <a:effectRef idx="0">
                <a:scrgbClr r="0" g="0" b="0"/>
              </a:effectRef>
              <a:fontRef idx="minor"/>
            </p:style>
            <p:txBody>
              <a:bodyPr wrap="none" lIns="90000" tIns="12600" rIns="90000" bIns="12600" anchor="ctr">
                <a:noAutofit/>
              </a:bodyPr>
              <a:lstStyle/>
              <a:p>
                <a:pPr>
                  <a:lnSpc>
                    <a:spcPct val="100000"/>
                  </a:lnSpc>
                </a:pPr>
                <a:endParaRPr lang="en-US" sz="1800" b="0" strike="noStrike" spc="-1">
                  <a:solidFill>
                    <a:srgbClr val="000000"/>
                  </a:solidFill>
                  <a:latin typeface="Garamond"/>
                </a:endParaRPr>
              </a:p>
            </p:txBody>
          </p:sp>
        </p:grpSp>
        <p:grpSp>
          <p:nvGrpSpPr>
            <p:cNvPr id="955" name="Group 77"/>
            <p:cNvGrpSpPr/>
            <p:nvPr/>
          </p:nvGrpSpPr>
          <p:grpSpPr>
            <a:xfrm>
              <a:off x="3942000" y="3638880"/>
              <a:ext cx="542880" cy="572760"/>
              <a:chOff x="3942000" y="3638880"/>
              <a:chExt cx="542880" cy="572760"/>
            </a:xfrm>
          </p:grpSpPr>
          <p:sp>
            <p:nvSpPr>
              <p:cNvPr id="956" name="Oval 78"/>
              <p:cNvSpPr/>
              <p:nvPr/>
            </p:nvSpPr>
            <p:spPr>
              <a:xfrm>
                <a:off x="3942000" y="3638880"/>
                <a:ext cx="542880" cy="572760"/>
              </a:xfrm>
              <a:prstGeom prst="ellipse">
                <a:avLst/>
              </a:prstGeom>
              <a:gradFill rotWithShape="0">
                <a:gsLst>
                  <a:gs pos="0">
                    <a:srgbClr val="FFFF66"/>
                  </a:gs>
                  <a:gs pos="100000">
                    <a:srgbClr val="FFCC00"/>
                  </a:gs>
                </a:gsLst>
                <a:lin ang="18900000"/>
              </a:gradFill>
              <a:ln w="9525">
                <a:solidFill>
                  <a:srgbClr val="FF3300"/>
                </a:solidFill>
                <a:round/>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n-US" sz="1800" b="0" strike="noStrike" spc="-1">
                  <a:solidFill>
                    <a:srgbClr val="000000"/>
                  </a:solidFill>
                  <a:latin typeface="Garamond"/>
                </a:endParaRPr>
              </a:p>
            </p:txBody>
          </p:sp>
          <p:sp>
            <p:nvSpPr>
              <p:cNvPr id="957" name="Oval 79"/>
              <p:cNvSpPr/>
              <p:nvPr/>
            </p:nvSpPr>
            <p:spPr>
              <a:xfrm>
                <a:off x="4019760" y="3720600"/>
                <a:ext cx="387720" cy="408960"/>
              </a:xfrm>
              <a:prstGeom prst="ellipse">
                <a:avLst/>
              </a:prstGeom>
              <a:gradFill rotWithShape="0">
                <a:gsLst>
                  <a:gs pos="0">
                    <a:srgbClr val="FFFF66"/>
                  </a:gs>
                  <a:gs pos="100000">
                    <a:srgbClr val="FFCC00"/>
                  </a:gs>
                </a:gsLst>
                <a:lin ang="18900000"/>
              </a:gradFill>
              <a:ln w="9525">
                <a:solidFill>
                  <a:srgbClr val="FF3300"/>
                </a:solidFill>
                <a:round/>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n-US" sz="1800" b="0" strike="noStrike" spc="-1">
                  <a:solidFill>
                    <a:srgbClr val="000000"/>
                  </a:solidFill>
                  <a:latin typeface="Garamond"/>
                </a:endParaRPr>
              </a:p>
            </p:txBody>
          </p:sp>
          <p:sp>
            <p:nvSpPr>
              <p:cNvPr id="958" name="Oval 80"/>
              <p:cNvSpPr/>
              <p:nvPr/>
            </p:nvSpPr>
            <p:spPr>
              <a:xfrm rot="1384200">
                <a:off x="4217040" y="3665880"/>
                <a:ext cx="154800" cy="81360"/>
              </a:xfrm>
              <a:prstGeom prst="ellipse">
                <a:avLst/>
              </a:prstGeom>
              <a:solidFill>
                <a:srgbClr val="FF3300"/>
              </a:solidFill>
              <a:ln w="9525">
                <a:solidFill>
                  <a:srgbClr val="FF3300"/>
                </a:solidFill>
                <a:round/>
              </a:ln>
            </p:spPr>
            <p:style>
              <a:lnRef idx="0">
                <a:scrgbClr r="0" g="0" b="0"/>
              </a:lnRef>
              <a:fillRef idx="0">
                <a:scrgbClr r="0" g="0" b="0"/>
              </a:fillRef>
              <a:effectRef idx="0">
                <a:scrgbClr r="0" g="0" b="0"/>
              </a:effectRef>
              <a:fontRef idx="minor"/>
            </p:style>
            <p:txBody>
              <a:bodyPr wrap="none" lIns="90000" tIns="12600" rIns="90000" bIns="12600" anchor="ctr">
                <a:noAutofit/>
              </a:bodyPr>
              <a:lstStyle/>
              <a:p>
                <a:pPr>
                  <a:lnSpc>
                    <a:spcPct val="100000"/>
                  </a:lnSpc>
                </a:pPr>
                <a:endParaRPr lang="en-US" sz="1800" b="0" strike="noStrike" spc="-1">
                  <a:solidFill>
                    <a:srgbClr val="000000"/>
                  </a:solidFill>
                  <a:latin typeface="Garamond"/>
                </a:endParaRPr>
              </a:p>
            </p:txBody>
          </p:sp>
        </p:grpSp>
        <p:grpSp>
          <p:nvGrpSpPr>
            <p:cNvPr id="959" name="Group 81"/>
            <p:cNvGrpSpPr/>
            <p:nvPr/>
          </p:nvGrpSpPr>
          <p:grpSpPr>
            <a:xfrm>
              <a:off x="3466800" y="3853800"/>
              <a:ext cx="542880" cy="572760"/>
              <a:chOff x="3466800" y="3853800"/>
              <a:chExt cx="542880" cy="572760"/>
            </a:xfrm>
          </p:grpSpPr>
          <p:sp>
            <p:nvSpPr>
              <p:cNvPr id="960" name="Oval 82"/>
              <p:cNvSpPr/>
              <p:nvPr/>
            </p:nvSpPr>
            <p:spPr>
              <a:xfrm>
                <a:off x="3466800" y="3853800"/>
                <a:ext cx="542880" cy="572760"/>
              </a:xfrm>
              <a:prstGeom prst="ellipse">
                <a:avLst/>
              </a:prstGeom>
              <a:gradFill rotWithShape="0">
                <a:gsLst>
                  <a:gs pos="0">
                    <a:srgbClr val="FFFF66"/>
                  </a:gs>
                  <a:gs pos="100000">
                    <a:srgbClr val="FFCC00"/>
                  </a:gs>
                </a:gsLst>
                <a:lin ang="18900000"/>
              </a:gradFill>
              <a:ln w="9525">
                <a:solidFill>
                  <a:srgbClr val="FF3300"/>
                </a:solidFill>
                <a:round/>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n-US" sz="1800" b="0" strike="noStrike" spc="-1">
                  <a:solidFill>
                    <a:srgbClr val="000000"/>
                  </a:solidFill>
                  <a:latin typeface="Garamond"/>
                </a:endParaRPr>
              </a:p>
            </p:txBody>
          </p:sp>
          <p:sp>
            <p:nvSpPr>
              <p:cNvPr id="961" name="Oval 83"/>
              <p:cNvSpPr/>
              <p:nvPr/>
            </p:nvSpPr>
            <p:spPr>
              <a:xfrm>
                <a:off x="3544200" y="3935520"/>
                <a:ext cx="387720" cy="408960"/>
              </a:xfrm>
              <a:prstGeom prst="ellipse">
                <a:avLst/>
              </a:prstGeom>
              <a:gradFill rotWithShape="0">
                <a:gsLst>
                  <a:gs pos="0">
                    <a:srgbClr val="FFFF66"/>
                  </a:gs>
                  <a:gs pos="100000">
                    <a:srgbClr val="FFCC00"/>
                  </a:gs>
                </a:gsLst>
                <a:lin ang="18900000"/>
              </a:gradFill>
              <a:ln w="9525">
                <a:solidFill>
                  <a:srgbClr val="FF3300"/>
                </a:solidFill>
                <a:round/>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n-US" sz="1800" b="0" strike="noStrike" spc="-1">
                  <a:solidFill>
                    <a:srgbClr val="000000"/>
                  </a:solidFill>
                  <a:latin typeface="Garamond"/>
                </a:endParaRPr>
              </a:p>
            </p:txBody>
          </p:sp>
          <p:sp>
            <p:nvSpPr>
              <p:cNvPr id="962" name="Oval 84"/>
              <p:cNvSpPr/>
              <p:nvPr/>
            </p:nvSpPr>
            <p:spPr>
              <a:xfrm rot="1384200">
                <a:off x="3741480" y="3880800"/>
                <a:ext cx="154800" cy="81360"/>
              </a:xfrm>
              <a:prstGeom prst="ellipse">
                <a:avLst/>
              </a:prstGeom>
              <a:solidFill>
                <a:srgbClr val="FF3300"/>
              </a:solidFill>
              <a:ln w="9525">
                <a:solidFill>
                  <a:srgbClr val="FF3300"/>
                </a:solidFill>
                <a:round/>
              </a:ln>
            </p:spPr>
            <p:style>
              <a:lnRef idx="0">
                <a:scrgbClr r="0" g="0" b="0"/>
              </a:lnRef>
              <a:fillRef idx="0">
                <a:scrgbClr r="0" g="0" b="0"/>
              </a:fillRef>
              <a:effectRef idx="0">
                <a:scrgbClr r="0" g="0" b="0"/>
              </a:effectRef>
              <a:fontRef idx="minor"/>
            </p:style>
            <p:txBody>
              <a:bodyPr wrap="none" lIns="90000" tIns="12600" rIns="90000" bIns="12600" anchor="ctr">
                <a:noAutofit/>
              </a:bodyPr>
              <a:lstStyle/>
              <a:p>
                <a:pPr>
                  <a:lnSpc>
                    <a:spcPct val="100000"/>
                  </a:lnSpc>
                </a:pPr>
                <a:endParaRPr lang="en-US" sz="1800" b="0" strike="noStrike" spc="-1">
                  <a:solidFill>
                    <a:srgbClr val="000000"/>
                  </a:solidFill>
                  <a:latin typeface="Garamond"/>
                </a:endParaRPr>
              </a:p>
            </p:txBody>
          </p:sp>
        </p:grpSp>
        <p:grpSp>
          <p:nvGrpSpPr>
            <p:cNvPr id="963" name="Group 85"/>
            <p:cNvGrpSpPr/>
            <p:nvPr/>
          </p:nvGrpSpPr>
          <p:grpSpPr>
            <a:xfrm>
              <a:off x="3738240" y="3495600"/>
              <a:ext cx="542880" cy="572760"/>
              <a:chOff x="3738240" y="3495600"/>
              <a:chExt cx="542880" cy="572760"/>
            </a:xfrm>
          </p:grpSpPr>
          <p:sp>
            <p:nvSpPr>
              <p:cNvPr id="964" name="Oval 86"/>
              <p:cNvSpPr/>
              <p:nvPr/>
            </p:nvSpPr>
            <p:spPr>
              <a:xfrm>
                <a:off x="3738240" y="3495600"/>
                <a:ext cx="542880" cy="572760"/>
              </a:xfrm>
              <a:prstGeom prst="ellipse">
                <a:avLst/>
              </a:prstGeom>
              <a:gradFill rotWithShape="0">
                <a:gsLst>
                  <a:gs pos="0">
                    <a:srgbClr val="FFFF66"/>
                  </a:gs>
                  <a:gs pos="100000">
                    <a:srgbClr val="FFCC00"/>
                  </a:gs>
                </a:gsLst>
                <a:lin ang="18900000"/>
              </a:gradFill>
              <a:ln w="9525">
                <a:solidFill>
                  <a:srgbClr val="FF3300"/>
                </a:solidFill>
                <a:round/>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n-US" sz="1800" b="0" strike="noStrike" spc="-1">
                  <a:solidFill>
                    <a:srgbClr val="000000"/>
                  </a:solidFill>
                  <a:latin typeface="Garamond"/>
                </a:endParaRPr>
              </a:p>
            </p:txBody>
          </p:sp>
          <p:sp>
            <p:nvSpPr>
              <p:cNvPr id="965" name="Oval 87"/>
              <p:cNvSpPr/>
              <p:nvPr/>
            </p:nvSpPr>
            <p:spPr>
              <a:xfrm>
                <a:off x="3816000" y="3577320"/>
                <a:ext cx="387720" cy="408960"/>
              </a:xfrm>
              <a:prstGeom prst="ellipse">
                <a:avLst/>
              </a:prstGeom>
              <a:gradFill rotWithShape="0">
                <a:gsLst>
                  <a:gs pos="0">
                    <a:srgbClr val="FFFF66"/>
                  </a:gs>
                  <a:gs pos="100000">
                    <a:srgbClr val="FFCC00"/>
                  </a:gs>
                </a:gsLst>
                <a:lin ang="18900000"/>
              </a:gradFill>
              <a:ln w="9525">
                <a:solidFill>
                  <a:srgbClr val="FF3300"/>
                </a:solidFill>
                <a:round/>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n-US" sz="1800" b="0" strike="noStrike" spc="-1">
                  <a:solidFill>
                    <a:srgbClr val="000000"/>
                  </a:solidFill>
                  <a:latin typeface="Garamond"/>
                </a:endParaRPr>
              </a:p>
            </p:txBody>
          </p:sp>
          <p:sp>
            <p:nvSpPr>
              <p:cNvPr id="966" name="Oval 88"/>
              <p:cNvSpPr/>
              <p:nvPr/>
            </p:nvSpPr>
            <p:spPr>
              <a:xfrm rot="1384200">
                <a:off x="4013280" y="3522600"/>
                <a:ext cx="154800" cy="81360"/>
              </a:xfrm>
              <a:prstGeom prst="ellipse">
                <a:avLst/>
              </a:prstGeom>
              <a:solidFill>
                <a:srgbClr val="FF3300"/>
              </a:solidFill>
              <a:ln w="9525">
                <a:solidFill>
                  <a:srgbClr val="FF3300"/>
                </a:solidFill>
                <a:round/>
              </a:ln>
            </p:spPr>
            <p:style>
              <a:lnRef idx="0">
                <a:scrgbClr r="0" g="0" b="0"/>
              </a:lnRef>
              <a:fillRef idx="0">
                <a:scrgbClr r="0" g="0" b="0"/>
              </a:fillRef>
              <a:effectRef idx="0">
                <a:scrgbClr r="0" g="0" b="0"/>
              </a:effectRef>
              <a:fontRef idx="minor"/>
            </p:style>
            <p:txBody>
              <a:bodyPr wrap="none" lIns="90000" tIns="12600" rIns="90000" bIns="12600" anchor="ctr">
                <a:noAutofit/>
              </a:bodyPr>
              <a:lstStyle/>
              <a:p>
                <a:pPr>
                  <a:lnSpc>
                    <a:spcPct val="100000"/>
                  </a:lnSpc>
                </a:pPr>
                <a:endParaRPr lang="en-US" sz="1800" b="0" strike="noStrike" spc="-1">
                  <a:solidFill>
                    <a:srgbClr val="000000"/>
                  </a:solidFill>
                  <a:latin typeface="Garamond"/>
                </a:endParaRPr>
              </a:p>
            </p:txBody>
          </p:sp>
        </p:grpSp>
        <p:grpSp>
          <p:nvGrpSpPr>
            <p:cNvPr id="967" name="Group 89"/>
            <p:cNvGrpSpPr/>
            <p:nvPr/>
          </p:nvGrpSpPr>
          <p:grpSpPr>
            <a:xfrm>
              <a:off x="3738240" y="2993760"/>
              <a:ext cx="542880" cy="572760"/>
              <a:chOff x="3738240" y="2993760"/>
              <a:chExt cx="542880" cy="572760"/>
            </a:xfrm>
          </p:grpSpPr>
          <p:sp>
            <p:nvSpPr>
              <p:cNvPr id="968" name="Oval 90"/>
              <p:cNvSpPr/>
              <p:nvPr/>
            </p:nvSpPr>
            <p:spPr>
              <a:xfrm>
                <a:off x="3738240" y="2993760"/>
                <a:ext cx="542880" cy="572760"/>
              </a:xfrm>
              <a:prstGeom prst="ellipse">
                <a:avLst/>
              </a:prstGeom>
              <a:gradFill rotWithShape="0">
                <a:gsLst>
                  <a:gs pos="0">
                    <a:srgbClr val="FFFF66"/>
                  </a:gs>
                  <a:gs pos="100000">
                    <a:srgbClr val="FFCC00"/>
                  </a:gs>
                </a:gsLst>
                <a:lin ang="18900000"/>
              </a:gradFill>
              <a:ln w="9525">
                <a:solidFill>
                  <a:srgbClr val="FF3300"/>
                </a:solidFill>
                <a:round/>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n-US" sz="1800" b="0" strike="noStrike" spc="-1">
                  <a:solidFill>
                    <a:srgbClr val="000000"/>
                  </a:solidFill>
                  <a:latin typeface="Garamond"/>
                </a:endParaRPr>
              </a:p>
            </p:txBody>
          </p:sp>
          <p:sp>
            <p:nvSpPr>
              <p:cNvPr id="969" name="Oval 91"/>
              <p:cNvSpPr/>
              <p:nvPr/>
            </p:nvSpPr>
            <p:spPr>
              <a:xfrm>
                <a:off x="3816000" y="3075840"/>
                <a:ext cx="387720" cy="408960"/>
              </a:xfrm>
              <a:prstGeom prst="ellipse">
                <a:avLst/>
              </a:prstGeom>
              <a:gradFill rotWithShape="0">
                <a:gsLst>
                  <a:gs pos="0">
                    <a:srgbClr val="FFFF66"/>
                  </a:gs>
                  <a:gs pos="100000">
                    <a:srgbClr val="FFCC00"/>
                  </a:gs>
                </a:gsLst>
                <a:lin ang="18900000"/>
              </a:gradFill>
              <a:ln w="9525">
                <a:solidFill>
                  <a:srgbClr val="FF3300"/>
                </a:solidFill>
                <a:round/>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n-US" sz="1800" b="0" strike="noStrike" spc="-1">
                  <a:solidFill>
                    <a:srgbClr val="000000"/>
                  </a:solidFill>
                  <a:latin typeface="Garamond"/>
                </a:endParaRPr>
              </a:p>
            </p:txBody>
          </p:sp>
          <p:sp>
            <p:nvSpPr>
              <p:cNvPr id="970" name="Oval 92"/>
              <p:cNvSpPr/>
              <p:nvPr/>
            </p:nvSpPr>
            <p:spPr>
              <a:xfrm rot="1384200">
                <a:off x="4013280" y="3021120"/>
                <a:ext cx="154800" cy="81360"/>
              </a:xfrm>
              <a:prstGeom prst="ellipse">
                <a:avLst/>
              </a:prstGeom>
              <a:solidFill>
                <a:srgbClr val="FF3300"/>
              </a:solidFill>
              <a:ln w="9525">
                <a:solidFill>
                  <a:srgbClr val="FF3300"/>
                </a:solidFill>
                <a:round/>
              </a:ln>
            </p:spPr>
            <p:style>
              <a:lnRef idx="0">
                <a:scrgbClr r="0" g="0" b="0"/>
              </a:lnRef>
              <a:fillRef idx="0">
                <a:scrgbClr r="0" g="0" b="0"/>
              </a:fillRef>
              <a:effectRef idx="0">
                <a:scrgbClr r="0" g="0" b="0"/>
              </a:effectRef>
              <a:fontRef idx="minor"/>
            </p:style>
            <p:txBody>
              <a:bodyPr wrap="none" lIns="90000" tIns="12600" rIns="90000" bIns="12600" anchor="ctr">
                <a:noAutofit/>
              </a:bodyPr>
              <a:lstStyle/>
              <a:p>
                <a:pPr>
                  <a:lnSpc>
                    <a:spcPct val="100000"/>
                  </a:lnSpc>
                </a:pPr>
                <a:endParaRPr lang="en-US" sz="1800" b="0" strike="noStrike" spc="-1">
                  <a:solidFill>
                    <a:srgbClr val="000000"/>
                  </a:solidFill>
                  <a:latin typeface="Garamond"/>
                </a:endParaRPr>
              </a:p>
            </p:txBody>
          </p:sp>
        </p:grpSp>
        <p:grpSp>
          <p:nvGrpSpPr>
            <p:cNvPr id="971" name="Group 93"/>
            <p:cNvGrpSpPr/>
            <p:nvPr/>
          </p:nvGrpSpPr>
          <p:grpSpPr>
            <a:xfrm>
              <a:off x="4417560" y="3280680"/>
              <a:ext cx="542880" cy="572760"/>
              <a:chOff x="4417560" y="3280680"/>
              <a:chExt cx="542880" cy="572760"/>
            </a:xfrm>
          </p:grpSpPr>
          <p:sp>
            <p:nvSpPr>
              <p:cNvPr id="972" name="Oval 94"/>
              <p:cNvSpPr/>
              <p:nvPr/>
            </p:nvSpPr>
            <p:spPr>
              <a:xfrm>
                <a:off x="4417560" y="3280680"/>
                <a:ext cx="542880" cy="572760"/>
              </a:xfrm>
              <a:prstGeom prst="ellipse">
                <a:avLst/>
              </a:prstGeom>
              <a:gradFill rotWithShape="0">
                <a:gsLst>
                  <a:gs pos="0">
                    <a:srgbClr val="FFFF66"/>
                  </a:gs>
                  <a:gs pos="100000">
                    <a:srgbClr val="FFCC00"/>
                  </a:gs>
                </a:gsLst>
                <a:lin ang="18900000"/>
              </a:gradFill>
              <a:ln w="9525">
                <a:solidFill>
                  <a:srgbClr val="FF3300"/>
                </a:solidFill>
                <a:round/>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n-US" sz="1800" b="0" strike="noStrike" spc="-1">
                  <a:solidFill>
                    <a:srgbClr val="000000"/>
                  </a:solidFill>
                  <a:latin typeface="Garamond"/>
                </a:endParaRPr>
              </a:p>
            </p:txBody>
          </p:sp>
          <p:sp>
            <p:nvSpPr>
              <p:cNvPr id="973" name="Oval 95"/>
              <p:cNvSpPr/>
              <p:nvPr/>
            </p:nvSpPr>
            <p:spPr>
              <a:xfrm>
                <a:off x="4495320" y="3362400"/>
                <a:ext cx="387720" cy="408960"/>
              </a:xfrm>
              <a:prstGeom prst="ellipse">
                <a:avLst/>
              </a:prstGeom>
              <a:gradFill rotWithShape="0">
                <a:gsLst>
                  <a:gs pos="0">
                    <a:srgbClr val="FFFF66"/>
                  </a:gs>
                  <a:gs pos="100000">
                    <a:srgbClr val="FFCC00"/>
                  </a:gs>
                </a:gsLst>
                <a:lin ang="18900000"/>
              </a:gradFill>
              <a:ln w="9525">
                <a:solidFill>
                  <a:srgbClr val="FF3300"/>
                </a:solidFill>
                <a:round/>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n-US" sz="1800" b="0" strike="noStrike" spc="-1">
                  <a:solidFill>
                    <a:srgbClr val="000000"/>
                  </a:solidFill>
                  <a:latin typeface="Garamond"/>
                </a:endParaRPr>
              </a:p>
            </p:txBody>
          </p:sp>
          <p:sp>
            <p:nvSpPr>
              <p:cNvPr id="974" name="Oval 96"/>
              <p:cNvSpPr/>
              <p:nvPr/>
            </p:nvSpPr>
            <p:spPr>
              <a:xfrm rot="1384200">
                <a:off x="4692240" y="3307680"/>
                <a:ext cx="154800" cy="81360"/>
              </a:xfrm>
              <a:prstGeom prst="ellipse">
                <a:avLst/>
              </a:prstGeom>
              <a:solidFill>
                <a:srgbClr val="FF3300"/>
              </a:solidFill>
              <a:ln w="9525">
                <a:solidFill>
                  <a:srgbClr val="FF3300"/>
                </a:solidFill>
                <a:round/>
              </a:ln>
            </p:spPr>
            <p:style>
              <a:lnRef idx="0">
                <a:scrgbClr r="0" g="0" b="0"/>
              </a:lnRef>
              <a:fillRef idx="0">
                <a:scrgbClr r="0" g="0" b="0"/>
              </a:fillRef>
              <a:effectRef idx="0">
                <a:scrgbClr r="0" g="0" b="0"/>
              </a:effectRef>
              <a:fontRef idx="minor"/>
            </p:style>
            <p:txBody>
              <a:bodyPr wrap="none" lIns="90000" tIns="12600" rIns="90000" bIns="12600" anchor="ctr">
                <a:noAutofit/>
              </a:bodyPr>
              <a:lstStyle/>
              <a:p>
                <a:pPr>
                  <a:lnSpc>
                    <a:spcPct val="100000"/>
                  </a:lnSpc>
                </a:pPr>
                <a:endParaRPr lang="en-US" sz="1800" b="0" strike="noStrike" spc="-1">
                  <a:solidFill>
                    <a:srgbClr val="000000"/>
                  </a:solidFill>
                  <a:latin typeface="Garamond"/>
                </a:endParaRPr>
              </a:p>
            </p:txBody>
          </p:sp>
        </p:grpSp>
        <p:grpSp>
          <p:nvGrpSpPr>
            <p:cNvPr id="975" name="Group 97"/>
            <p:cNvGrpSpPr/>
            <p:nvPr/>
          </p:nvGrpSpPr>
          <p:grpSpPr>
            <a:xfrm>
              <a:off x="3059280" y="2850480"/>
              <a:ext cx="542880" cy="572760"/>
              <a:chOff x="3059280" y="2850480"/>
              <a:chExt cx="542880" cy="572760"/>
            </a:xfrm>
          </p:grpSpPr>
          <p:sp>
            <p:nvSpPr>
              <p:cNvPr id="976" name="Oval 98"/>
              <p:cNvSpPr/>
              <p:nvPr/>
            </p:nvSpPr>
            <p:spPr>
              <a:xfrm>
                <a:off x="3059280" y="2850480"/>
                <a:ext cx="542880" cy="572760"/>
              </a:xfrm>
              <a:prstGeom prst="ellipse">
                <a:avLst/>
              </a:prstGeom>
              <a:gradFill rotWithShape="0">
                <a:gsLst>
                  <a:gs pos="0">
                    <a:srgbClr val="FFFF66"/>
                  </a:gs>
                  <a:gs pos="100000">
                    <a:srgbClr val="FFCC00"/>
                  </a:gs>
                </a:gsLst>
                <a:lin ang="18900000"/>
              </a:gradFill>
              <a:ln w="9525">
                <a:solidFill>
                  <a:srgbClr val="FF3300"/>
                </a:solidFill>
                <a:round/>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n-US" sz="1800" b="0" strike="noStrike" spc="-1">
                  <a:solidFill>
                    <a:srgbClr val="000000"/>
                  </a:solidFill>
                  <a:latin typeface="Garamond"/>
                </a:endParaRPr>
              </a:p>
            </p:txBody>
          </p:sp>
          <p:sp>
            <p:nvSpPr>
              <p:cNvPr id="977" name="Oval 99"/>
              <p:cNvSpPr/>
              <p:nvPr/>
            </p:nvSpPr>
            <p:spPr>
              <a:xfrm>
                <a:off x="3136680" y="2932560"/>
                <a:ext cx="387720" cy="408960"/>
              </a:xfrm>
              <a:prstGeom prst="ellipse">
                <a:avLst/>
              </a:prstGeom>
              <a:gradFill rotWithShape="0">
                <a:gsLst>
                  <a:gs pos="0">
                    <a:srgbClr val="FFFF66"/>
                  </a:gs>
                  <a:gs pos="100000">
                    <a:srgbClr val="FFCC00"/>
                  </a:gs>
                </a:gsLst>
                <a:lin ang="18900000"/>
              </a:gradFill>
              <a:ln w="9525">
                <a:solidFill>
                  <a:srgbClr val="FF3300"/>
                </a:solidFill>
                <a:round/>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n-US" sz="1800" b="0" strike="noStrike" spc="-1">
                  <a:solidFill>
                    <a:srgbClr val="000000"/>
                  </a:solidFill>
                  <a:latin typeface="Garamond"/>
                </a:endParaRPr>
              </a:p>
            </p:txBody>
          </p:sp>
          <p:sp>
            <p:nvSpPr>
              <p:cNvPr id="978" name="Oval 100"/>
              <p:cNvSpPr/>
              <p:nvPr/>
            </p:nvSpPr>
            <p:spPr>
              <a:xfrm rot="1384200">
                <a:off x="3333960" y="2877840"/>
                <a:ext cx="154800" cy="81360"/>
              </a:xfrm>
              <a:prstGeom prst="ellipse">
                <a:avLst/>
              </a:prstGeom>
              <a:solidFill>
                <a:srgbClr val="FF3300"/>
              </a:solidFill>
              <a:ln w="9525">
                <a:solidFill>
                  <a:srgbClr val="FF3300"/>
                </a:solidFill>
                <a:round/>
              </a:ln>
            </p:spPr>
            <p:style>
              <a:lnRef idx="0">
                <a:scrgbClr r="0" g="0" b="0"/>
              </a:lnRef>
              <a:fillRef idx="0">
                <a:scrgbClr r="0" g="0" b="0"/>
              </a:fillRef>
              <a:effectRef idx="0">
                <a:scrgbClr r="0" g="0" b="0"/>
              </a:effectRef>
              <a:fontRef idx="minor"/>
            </p:style>
            <p:txBody>
              <a:bodyPr wrap="none" lIns="90000" tIns="12600" rIns="90000" bIns="12600" anchor="ctr">
                <a:noAutofit/>
              </a:bodyPr>
              <a:lstStyle/>
              <a:p>
                <a:pPr>
                  <a:lnSpc>
                    <a:spcPct val="100000"/>
                  </a:lnSpc>
                </a:pPr>
                <a:endParaRPr lang="en-US" sz="1800" b="0" strike="noStrike" spc="-1">
                  <a:solidFill>
                    <a:srgbClr val="000000"/>
                  </a:solidFill>
                  <a:latin typeface="Garamond"/>
                </a:endParaRPr>
              </a:p>
            </p:txBody>
          </p:sp>
        </p:grpSp>
        <p:grpSp>
          <p:nvGrpSpPr>
            <p:cNvPr id="979" name="Group 101"/>
            <p:cNvGrpSpPr/>
            <p:nvPr/>
          </p:nvGrpSpPr>
          <p:grpSpPr>
            <a:xfrm>
              <a:off x="3126960" y="3423960"/>
              <a:ext cx="542880" cy="572760"/>
              <a:chOff x="3126960" y="3423960"/>
              <a:chExt cx="542880" cy="572760"/>
            </a:xfrm>
          </p:grpSpPr>
          <p:sp>
            <p:nvSpPr>
              <p:cNvPr id="980" name="Oval 102"/>
              <p:cNvSpPr/>
              <p:nvPr/>
            </p:nvSpPr>
            <p:spPr>
              <a:xfrm>
                <a:off x="3126960" y="3423960"/>
                <a:ext cx="542880" cy="572760"/>
              </a:xfrm>
              <a:prstGeom prst="ellipse">
                <a:avLst/>
              </a:prstGeom>
              <a:gradFill rotWithShape="0">
                <a:gsLst>
                  <a:gs pos="0">
                    <a:srgbClr val="FFFF66"/>
                  </a:gs>
                  <a:gs pos="100000">
                    <a:srgbClr val="FFCC00"/>
                  </a:gs>
                </a:gsLst>
                <a:lin ang="18900000"/>
              </a:gradFill>
              <a:ln w="9525">
                <a:solidFill>
                  <a:srgbClr val="FF3300"/>
                </a:solidFill>
                <a:round/>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n-US" sz="1800" b="0" strike="noStrike" spc="-1">
                  <a:solidFill>
                    <a:srgbClr val="000000"/>
                  </a:solidFill>
                  <a:latin typeface="Garamond"/>
                </a:endParaRPr>
              </a:p>
            </p:txBody>
          </p:sp>
          <p:sp>
            <p:nvSpPr>
              <p:cNvPr id="981" name="Oval 103"/>
              <p:cNvSpPr/>
              <p:nvPr/>
            </p:nvSpPr>
            <p:spPr>
              <a:xfrm>
                <a:off x="3204720" y="3505680"/>
                <a:ext cx="387720" cy="408960"/>
              </a:xfrm>
              <a:prstGeom prst="ellipse">
                <a:avLst/>
              </a:prstGeom>
              <a:gradFill rotWithShape="0">
                <a:gsLst>
                  <a:gs pos="0">
                    <a:srgbClr val="FFFF66"/>
                  </a:gs>
                  <a:gs pos="100000">
                    <a:srgbClr val="FFCC00"/>
                  </a:gs>
                </a:gsLst>
                <a:lin ang="18900000"/>
              </a:gradFill>
              <a:ln w="9525">
                <a:solidFill>
                  <a:srgbClr val="FF3300"/>
                </a:solidFill>
                <a:round/>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n-US" sz="1800" b="0" strike="noStrike" spc="-1">
                  <a:solidFill>
                    <a:srgbClr val="000000"/>
                  </a:solidFill>
                  <a:latin typeface="Garamond"/>
                </a:endParaRPr>
              </a:p>
            </p:txBody>
          </p:sp>
          <p:sp>
            <p:nvSpPr>
              <p:cNvPr id="982" name="Oval 104"/>
              <p:cNvSpPr/>
              <p:nvPr/>
            </p:nvSpPr>
            <p:spPr>
              <a:xfrm rot="1384200">
                <a:off x="3402000" y="3450960"/>
                <a:ext cx="154800" cy="81360"/>
              </a:xfrm>
              <a:prstGeom prst="ellipse">
                <a:avLst/>
              </a:prstGeom>
              <a:solidFill>
                <a:srgbClr val="FF3300"/>
              </a:solidFill>
              <a:ln w="9525">
                <a:solidFill>
                  <a:srgbClr val="FF3300"/>
                </a:solidFill>
                <a:round/>
              </a:ln>
            </p:spPr>
            <p:style>
              <a:lnRef idx="0">
                <a:scrgbClr r="0" g="0" b="0"/>
              </a:lnRef>
              <a:fillRef idx="0">
                <a:scrgbClr r="0" g="0" b="0"/>
              </a:fillRef>
              <a:effectRef idx="0">
                <a:scrgbClr r="0" g="0" b="0"/>
              </a:effectRef>
              <a:fontRef idx="minor"/>
            </p:style>
            <p:txBody>
              <a:bodyPr wrap="none" lIns="90000" tIns="12600" rIns="90000" bIns="12600" anchor="ctr">
                <a:noAutofit/>
              </a:bodyPr>
              <a:lstStyle/>
              <a:p>
                <a:pPr>
                  <a:lnSpc>
                    <a:spcPct val="100000"/>
                  </a:lnSpc>
                </a:pPr>
                <a:endParaRPr lang="en-US" sz="1800" b="0" strike="noStrike" spc="-1">
                  <a:solidFill>
                    <a:srgbClr val="000000"/>
                  </a:solidFill>
                  <a:latin typeface="Garamond"/>
                </a:endParaRPr>
              </a:p>
            </p:txBody>
          </p:sp>
        </p:grpSp>
        <p:grpSp>
          <p:nvGrpSpPr>
            <p:cNvPr id="983" name="Group 105"/>
            <p:cNvGrpSpPr/>
            <p:nvPr/>
          </p:nvGrpSpPr>
          <p:grpSpPr>
            <a:xfrm>
              <a:off x="3195000" y="3997080"/>
              <a:ext cx="542880" cy="572760"/>
              <a:chOff x="3195000" y="3997080"/>
              <a:chExt cx="542880" cy="572760"/>
            </a:xfrm>
          </p:grpSpPr>
          <p:sp>
            <p:nvSpPr>
              <p:cNvPr id="984" name="Oval 106"/>
              <p:cNvSpPr/>
              <p:nvPr/>
            </p:nvSpPr>
            <p:spPr>
              <a:xfrm>
                <a:off x="3195000" y="3997080"/>
                <a:ext cx="542880" cy="572760"/>
              </a:xfrm>
              <a:prstGeom prst="ellipse">
                <a:avLst/>
              </a:prstGeom>
              <a:gradFill rotWithShape="0">
                <a:gsLst>
                  <a:gs pos="0">
                    <a:srgbClr val="FFFF66"/>
                  </a:gs>
                  <a:gs pos="100000">
                    <a:srgbClr val="FFCC00"/>
                  </a:gs>
                </a:gsLst>
                <a:lin ang="18900000"/>
              </a:gradFill>
              <a:ln w="9525">
                <a:solidFill>
                  <a:srgbClr val="FF3300"/>
                </a:solidFill>
                <a:round/>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n-US" sz="1800" b="0" strike="noStrike" spc="-1">
                  <a:solidFill>
                    <a:srgbClr val="000000"/>
                  </a:solidFill>
                  <a:latin typeface="Garamond"/>
                </a:endParaRPr>
              </a:p>
            </p:txBody>
          </p:sp>
          <p:sp>
            <p:nvSpPr>
              <p:cNvPr id="985" name="Oval 107"/>
              <p:cNvSpPr/>
              <p:nvPr/>
            </p:nvSpPr>
            <p:spPr>
              <a:xfrm>
                <a:off x="3272760" y="4078800"/>
                <a:ext cx="387720" cy="408960"/>
              </a:xfrm>
              <a:prstGeom prst="ellipse">
                <a:avLst/>
              </a:prstGeom>
              <a:gradFill rotWithShape="0">
                <a:gsLst>
                  <a:gs pos="0">
                    <a:srgbClr val="FFFF66"/>
                  </a:gs>
                  <a:gs pos="100000">
                    <a:srgbClr val="FFCC00"/>
                  </a:gs>
                </a:gsLst>
                <a:lin ang="18900000"/>
              </a:gradFill>
              <a:ln w="9525">
                <a:solidFill>
                  <a:srgbClr val="FF3300"/>
                </a:solidFill>
                <a:round/>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n-US" sz="1800" b="0" strike="noStrike" spc="-1">
                  <a:solidFill>
                    <a:srgbClr val="000000"/>
                  </a:solidFill>
                  <a:latin typeface="Garamond"/>
                </a:endParaRPr>
              </a:p>
            </p:txBody>
          </p:sp>
          <p:sp>
            <p:nvSpPr>
              <p:cNvPr id="986" name="Oval 108"/>
              <p:cNvSpPr/>
              <p:nvPr/>
            </p:nvSpPr>
            <p:spPr>
              <a:xfrm rot="1384200">
                <a:off x="3469680" y="4024080"/>
                <a:ext cx="154800" cy="81360"/>
              </a:xfrm>
              <a:prstGeom prst="ellipse">
                <a:avLst/>
              </a:prstGeom>
              <a:solidFill>
                <a:srgbClr val="FF3300"/>
              </a:solidFill>
              <a:ln w="9525">
                <a:solidFill>
                  <a:srgbClr val="FF3300"/>
                </a:solidFill>
                <a:round/>
              </a:ln>
            </p:spPr>
            <p:style>
              <a:lnRef idx="0">
                <a:scrgbClr r="0" g="0" b="0"/>
              </a:lnRef>
              <a:fillRef idx="0">
                <a:scrgbClr r="0" g="0" b="0"/>
              </a:fillRef>
              <a:effectRef idx="0">
                <a:scrgbClr r="0" g="0" b="0"/>
              </a:effectRef>
              <a:fontRef idx="minor"/>
            </p:style>
            <p:txBody>
              <a:bodyPr wrap="none" lIns="90000" tIns="12600" rIns="90000" bIns="12600" anchor="ctr">
                <a:noAutofit/>
              </a:bodyPr>
              <a:lstStyle/>
              <a:p>
                <a:pPr>
                  <a:lnSpc>
                    <a:spcPct val="100000"/>
                  </a:lnSpc>
                </a:pPr>
                <a:endParaRPr lang="en-US" sz="1800" b="0" strike="noStrike" spc="-1">
                  <a:solidFill>
                    <a:srgbClr val="000000"/>
                  </a:solidFill>
                  <a:latin typeface="Garamond"/>
                </a:endParaRPr>
              </a:p>
            </p:txBody>
          </p:sp>
        </p:grpSp>
        <p:grpSp>
          <p:nvGrpSpPr>
            <p:cNvPr id="987" name="Group 109"/>
            <p:cNvGrpSpPr/>
            <p:nvPr/>
          </p:nvGrpSpPr>
          <p:grpSpPr>
            <a:xfrm>
              <a:off x="3738240" y="4355280"/>
              <a:ext cx="542880" cy="572760"/>
              <a:chOff x="3738240" y="4355280"/>
              <a:chExt cx="542880" cy="572760"/>
            </a:xfrm>
          </p:grpSpPr>
          <p:sp>
            <p:nvSpPr>
              <p:cNvPr id="988" name="Oval 110"/>
              <p:cNvSpPr/>
              <p:nvPr/>
            </p:nvSpPr>
            <p:spPr>
              <a:xfrm>
                <a:off x="3738240" y="4355280"/>
                <a:ext cx="542880" cy="572760"/>
              </a:xfrm>
              <a:prstGeom prst="ellipse">
                <a:avLst/>
              </a:prstGeom>
              <a:gradFill rotWithShape="0">
                <a:gsLst>
                  <a:gs pos="0">
                    <a:srgbClr val="FFFF66"/>
                  </a:gs>
                  <a:gs pos="100000">
                    <a:srgbClr val="FFCC00"/>
                  </a:gs>
                </a:gsLst>
                <a:lin ang="18900000"/>
              </a:gradFill>
              <a:ln w="9525">
                <a:solidFill>
                  <a:srgbClr val="FF3300"/>
                </a:solidFill>
                <a:round/>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n-US" sz="1800" b="0" strike="noStrike" spc="-1">
                  <a:solidFill>
                    <a:srgbClr val="000000"/>
                  </a:solidFill>
                  <a:latin typeface="Garamond"/>
                </a:endParaRPr>
              </a:p>
            </p:txBody>
          </p:sp>
          <p:sp>
            <p:nvSpPr>
              <p:cNvPr id="989" name="Oval 111"/>
              <p:cNvSpPr/>
              <p:nvPr/>
            </p:nvSpPr>
            <p:spPr>
              <a:xfrm>
                <a:off x="3816000" y="4437360"/>
                <a:ext cx="387720" cy="408960"/>
              </a:xfrm>
              <a:prstGeom prst="ellipse">
                <a:avLst/>
              </a:prstGeom>
              <a:gradFill rotWithShape="0">
                <a:gsLst>
                  <a:gs pos="0">
                    <a:srgbClr val="FFFF66"/>
                  </a:gs>
                  <a:gs pos="100000">
                    <a:srgbClr val="FFCC00"/>
                  </a:gs>
                </a:gsLst>
                <a:lin ang="18900000"/>
              </a:gradFill>
              <a:ln w="9525">
                <a:solidFill>
                  <a:srgbClr val="FF3300"/>
                </a:solidFill>
                <a:round/>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n-US" sz="1800" b="0" strike="noStrike" spc="-1">
                  <a:solidFill>
                    <a:srgbClr val="000000"/>
                  </a:solidFill>
                  <a:latin typeface="Garamond"/>
                </a:endParaRPr>
              </a:p>
            </p:txBody>
          </p:sp>
          <p:sp>
            <p:nvSpPr>
              <p:cNvPr id="990" name="Oval 112"/>
              <p:cNvSpPr/>
              <p:nvPr/>
            </p:nvSpPr>
            <p:spPr>
              <a:xfrm rot="1384200">
                <a:off x="4013280" y="4382640"/>
                <a:ext cx="154800" cy="81360"/>
              </a:xfrm>
              <a:prstGeom prst="ellipse">
                <a:avLst/>
              </a:prstGeom>
              <a:solidFill>
                <a:srgbClr val="FF3300"/>
              </a:solidFill>
              <a:ln w="9525">
                <a:solidFill>
                  <a:srgbClr val="FF3300"/>
                </a:solidFill>
                <a:round/>
              </a:ln>
            </p:spPr>
            <p:style>
              <a:lnRef idx="0">
                <a:scrgbClr r="0" g="0" b="0"/>
              </a:lnRef>
              <a:fillRef idx="0">
                <a:scrgbClr r="0" g="0" b="0"/>
              </a:fillRef>
              <a:effectRef idx="0">
                <a:scrgbClr r="0" g="0" b="0"/>
              </a:effectRef>
              <a:fontRef idx="minor"/>
            </p:style>
            <p:txBody>
              <a:bodyPr wrap="none" lIns="90000" tIns="12600" rIns="90000" bIns="12600" anchor="ctr">
                <a:noAutofit/>
              </a:bodyPr>
              <a:lstStyle/>
              <a:p>
                <a:pPr>
                  <a:lnSpc>
                    <a:spcPct val="100000"/>
                  </a:lnSpc>
                </a:pPr>
                <a:endParaRPr lang="en-US" sz="1800" b="0" strike="noStrike" spc="-1">
                  <a:solidFill>
                    <a:srgbClr val="000000"/>
                  </a:solidFill>
                  <a:latin typeface="Garamond"/>
                </a:endParaRPr>
              </a:p>
            </p:txBody>
          </p:sp>
        </p:grpSp>
        <p:grpSp>
          <p:nvGrpSpPr>
            <p:cNvPr id="991" name="Group 113"/>
            <p:cNvGrpSpPr/>
            <p:nvPr/>
          </p:nvGrpSpPr>
          <p:grpSpPr>
            <a:xfrm>
              <a:off x="3263040" y="4212000"/>
              <a:ext cx="542880" cy="572760"/>
              <a:chOff x="3263040" y="4212000"/>
              <a:chExt cx="542880" cy="572760"/>
            </a:xfrm>
          </p:grpSpPr>
          <p:sp>
            <p:nvSpPr>
              <p:cNvPr id="992" name="Oval 114"/>
              <p:cNvSpPr/>
              <p:nvPr/>
            </p:nvSpPr>
            <p:spPr>
              <a:xfrm>
                <a:off x="3263040" y="4212000"/>
                <a:ext cx="542880" cy="572760"/>
              </a:xfrm>
              <a:prstGeom prst="ellipse">
                <a:avLst/>
              </a:prstGeom>
              <a:gradFill rotWithShape="0">
                <a:gsLst>
                  <a:gs pos="0">
                    <a:srgbClr val="FFFF66"/>
                  </a:gs>
                  <a:gs pos="100000">
                    <a:srgbClr val="FFCC00"/>
                  </a:gs>
                </a:gsLst>
                <a:lin ang="18900000"/>
              </a:gradFill>
              <a:ln w="9525">
                <a:solidFill>
                  <a:srgbClr val="FF3300"/>
                </a:solidFill>
                <a:round/>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n-US" sz="1800" b="0" strike="noStrike" spc="-1">
                  <a:solidFill>
                    <a:srgbClr val="000000"/>
                  </a:solidFill>
                  <a:latin typeface="Garamond"/>
                </a:endParaRPr>
              </a:p>
            </p:txBody>
          </p:sp>
          <p:sp>
            <p:nvSpPr>
              <p:cNvPr id="993" name="Oval 115"/>
              <p:cNvSpPr/>
              <p:nvPr/>
            </p:nvSpPr>
            <p:spPr>
              <a:xfrm>
                <a:off x="3340440" y="4294080"/>
                <a:ext cx="387720" cy="408960"/>
              </a:xfrm>
              <a:prstGeom prst="ellipse">
                <a:avLst/>
              </a:prstGeom>
              <a:gradFill rotWithShape="0">
                <a:gsLst>
                  <a:gs pos="0">
                    <a:srgbClr val="FFFF66"/>
                  </a:gs>
                  <a:gs pos="100000">
                    <a:srgbClr val="FFCC00"/>
                  </a:gs>
                </a:gsLst>
                <a:lin ang="18900000"/>
              </a:gradFill>
              <a:ln w="9525">
                <a:solidFill>
                  <a:srgbClr val="FF3300"/>
                </a:solidFill>
                <a:round/>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n-US" sz="1800" b="0" strike="noStrike" spc="-1">
                  <a:solidFill>
                    <a:srgbClr val="000000"/>
                  </a:solidFill>
                  <a:latin typeface="Garamond"/>
                </a:endParaRPr>
              </a:p>
            </p:txBody>
          </p:sp>
          <p:sp>
            <p:nvSpPr>
              <p:cNvPr id="994" name="Oval 116"/>
              <p:cNvSpPr/>
              <p:nvPr/>
            </p:nvSpPr>
            <p:spPr>
              <a:xfrm rot="1384200">
                <a:off x="3537720" y="4239000"/>
                <a:ext cx="154800" cy="81360"/>
              </a:xfrm>
              <a:prstGeom prst="ellipse">
                <a:avLst/>
              </a:prstGeom>
              <a:solidFill>
                <a:srgbClr val="FF3300"/>
              </a:solidFill>
              <a:ln w="9525">
                <a:solidFill>
                  <a:srgbClr val="FF3300"/>
                </a:solidFill>
                <a:round/>
              </a:ln>
            </p:spPr>
            <p:style>
              <a:lnRef idx="0">
                <a:scrgbClr r="0" g="0" b="0"/>
              </a:lnRef>
              <a:fillRef idx="0">
                <a:scrgbClr r="0" g="0" b="0"/>
              </a:fillRef>
              <a:effectRef idx="0">
                <a:scrgbClr r="0" g="0" b="0"/>
              </a:effectRef>
              <a:fontRef idx="minor"/>
            </p:style>
            <p:txBody>
              <a:bodyPr wrap="none" lIns="90000" tIns="12600" rIns="90000" bIns="12600" anchor="ctr">
                <a:noAutofit/>
              </a:bodyPr>
              <a:lstStyle/>
              <a:p>
                <a:pPr>
                  <a:lnSpc>
                    <a:spcPct val="100000"/>
                  </a:lnSpc>
                </a:pPr>
                <a:endParaRPr lang="en-US" sz="1800" b="0" strike="noStrike" spc="-1">
                  <a:solidFill>
                    <a:srgbClr val="000000"/>
                  </a:solidFill>
                  <a:latin typeface="Garamond"/>
                </a:endParaRPr>
              </a:p>
            </p:txBody>
          </p:sp>
        </p:grpSp>
      </p:grpSp>
      <p:sp>
        <p:nvSpPr>
          <p:cNvPr id="995" name="Text Box 117"/>
          <p:cNvSpPr/>
          <p:nvPr/>
        </p:nvSpPr>
        <p:spPr>
          <a:xfrm>
            <a:off x="389520" y="1327320"/>
            <a:ext cx="1635120" cy="912600"/>
          </a:xfrm>
          <a:prstGeom prst="rect">
            <a:avLst/>
          </a:prstGeom>
          <a:solidFill>
            <a:schemeClr val="accent2">
              <a:lumMod val="40000"/>
              <a:lumOff val="60000"/>
            </a:schemeClr>
          </a:solidFill>
          <a:ln w="15875">
            <a:solidFill>
              <a:srgbClr val="000000"/>
            </a:solidFill>
            <a:miter/>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ru-RU" sz="1800" b="1" i="1" strike="noStrike" spc="-1">
                <a:solidFill>
                  <a:srgbClr val="002060"/>
                </a:solidFill>
                <a:latin typeface="Gill Sans MT"/>
              </a:rPr>
              <a:t>Снижение </a:t>
            </a:r>
            <a:br>
              <a:rPr sz="1800"/>
            </a:br>
            <a:r>
              <a:rPr lang="ru-RU" sz="1800" b="1" i="1" strike="noStrike" spc="-1">
                <a:solidFill>
                  <a:srgbClr val="002060"/>
                </a:solidFill>
                <a:latin typeface="Gill Sans MT"/>
              </a:rPr>
              <a:t>физической </a:t>
            </a:r>
            <a:br>
              <a:rPr sz="1800"/>
            </a:br>
            <a:r>
              <a:rPr lang="ru-RU" sz="1800" b="1" i="1" strike="noStrike" spc="-1">
                <a:solidFill>
                  <a:srgbClr val="002060"/>
                </a:solidFill>
                <a:latin typeface="Gill Sans MT"/>
              </a:rPr>
              <a:t>активности</a:t>
            </a:r>
            <a:endParaRPr lang="ru-RU" sz="1800" b="0" strike="noStrike" spc="-1">
              <a:solidFill>
                <a:srgbClr val="000000"/>
              </a:solidFill>
              <a:latin typeface="Arial"/>
            </a:endParaRPr>
          </a:p>
        </p:txBody>
      </p:sp>
      <p:sp>
        <p:nvSpPr>
          <p:cNvPr id="996" name="Text Box 118"/>
          <p:cNvSpPr/>
          <p:nvPr/>
        </p:nvSpPr>
        <p:spPr>
          <a:xfrm>
            <a:off x="2339280" y="1465200"/>
            <a:ext cx="1782720" cy="638280"/>
          </a:xfrm>
          <a:prstGeom prst="rect">
            <a:avLst/>
          </a:prstGeom>
          <a:solidFill>
            <a:schemeClr val="accent2">
              <a:lumMod val="40000"/>
              <a:lumOff val="60000"/>
            </a:schemeClr>
          </a:solidFill>
          <a:ln w="15875">
            <a:solidFill>
              <a:srgbClr val="000000"/>
            </a:solidFill>
            <a:miter/>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ru-RU" sz="1800" b="1" i="1" strike="noStrike" spc="-1">
                <a:solidFill>
                  <a:srgbClr val="002060"/>
                </a:solidFill>
                <a:latin typeface="Gill Sans MT"/>
              </a:rPr>
              <a:t>Избыточный </a:t>
            </a:r>
            <a:br>
              <a:rPr sz="1800"/>
            </a:br>
            <a:r>
              <a:rPr lang="ru-RU" sz="1800" b="1" i="1" strike="noStrike" spc="-1">
                <a:solidFill>
                  <a:srgbClr val="002060"/>
                </a:solidFill>
                <a:latin typeface="Gill Sans MT"/>
              </a:rPr>
              <a:t>прием пищи</a:t>
            </a:r>
            <a:r>
              <a:rPr lang="fr-FR" sz="1800" b="1" i="1" strike="noStrike" spc="-1">
                <a:solidFill>
                  <a:srgbClr val="002060"/>
                </a:solidFill>
                <a:latin typeface="Gill Sans MT"/>
              </a:rPr>
              <a:t> </a:t>
            </a:r>
            <a:endParaRPr lang="ru-RU" sz="1800" b="0" strike="noStrike" spc="-1">
              <a:solidFill>
                <a:srgbClr val="000000"/>
              </a:solidFill>
              <a:latin typeface="Arial"/>
            </a:endParaRPr>
          </a:p>
        </p:txBody>
      </p:sp>
      <p:sp>
        <p:nvSpPr>
          <p:cNvPr id="997" name="Text Box 119"/>
          <p:cNvSpPr/>
          <p:nvPr/>
        </p:nvSpPr>
        <p:spPr>
          <a:xfrm>
            <a:off x="108000" y="2406600"/>
            <a:ext cx="2099160" cy="638280"/>
          </a:xfrm>
          <a:prstGeom prst="rect">
            <a:avLst/>
          </a:prstGeom>
          <a:solidFill>
            <a:schemeClr val="accent2">
              <a:lumMod val="40000"/>
              <a:lumOff val="60000"/>
            </a:schemeClr>
          </a:solidFill>
          <a:ln w="15875">
            <a:solidFill>
              <a:srgbClr val="000000"/>
            </a:solidFill>
            <a:miter/>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ru-RU" sz="1800" b="1" i="1" strike="noStrike" spc="-1">
                <a:solidFill>
                  <a:srgbClr val="002060"/>
                </a:solidFill>
                <a:latin typeface="Gill Sans MT"/>
              </a:rPr>
              <a:t>Генетические </a:t>
            </a:r>
            <a:br>
              <a:rPr sz="1800"/>
            </a:br>
            <a:r>
              <a:rPr lang="ru-RU" sz="1800" b="1" i="1" strike="noStrike" spc="-1">
                <a:solidFill>
                  <a:srgbClr val="002060"/>
                </a:solidFill>
                <a:latin typeface="Gill Sans MT"/>
              </a:rPr>
              <a:t>факторы</a:t>
            </a:r>
            <a:endParaRPr lang="ru-RU" sz="1800" b="0" strike="noStrike" spc="-1">
              <a:solidFill>
                <a:srgbClr val="000000"/>
              </a:solidFill>
              <a:latin typeface="Arial"/>
            </a:endParaRPr>
          </a:p>
        </p:txBody>
      </p:sp>
      <p:sp>
        <p:nvSpPr>
          <p:cNvPr id="998" name="Oval 120"/>
          <p:cNvSpPr/>
          <p:nvPr/>
        </p:nvSpPr>
        <p:spPr>
          <a:xfrm rot="20899200">
            <a:off x="93240" y="4586040"/>
            <a:ext cx="2760480" cy="1369800"/>
          </a:xfrm>
          <a:prstGeom prst="ellipse">
            <a:avLst/>
          </a:prstGeom>
          <a:solidFill>
            <a:srgbClr val="FF6600"/>
          </a:solidFill>
          <a:ln w="9525">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r>
              <a:rPr lang="ru-RU" sz="1800" b="1" strike="noStrike" spc="-1">
                <a:solidFill>
                  <a:srgbClr val="FFFFFF"/>
                </a:solidFill>
                <a:latin typeface="Gill Sans MT"/>
              </a:rPr>
              <a:t>АБДОМИНАЛЬНОЕ</a:t>
            </a:r>
            <a:br>
              <a:rPr sz="1800"/>
            </a:br>
            <a:r>
              <a:rPr lang="ru-RU" sz="2200" b="1" strike="noStrike" spc="-1">
                <a:solidFill>
                  <a:srgbClr val="FFFFFF"/>
                </a:solidFill>
                <a:latin typeface="Gill Sans MT"/>
              </a:rPr>
              <a:t>ОЖИРЕНИЕ</a:t>
            </a:r>
            <a:endParaRPr lang="ru-RU" sz="2200" b="0" strike="noStrike" spc="-1">
              <a:solidFill>
                <a:srgbClr val="000000"/>
              </a:solidFill>
              <a:latin typeface="Arial"/>
            </a:endParaRPr>
          </a:p>
        </p:txBody>
      </p:sp>
      <p:sp>
        <p:nvSpPr>
          <p:cNvPr id="999" name="AutoShape 121"/>
          <p:cNvSpPr/>
          <p:nvPr/>
        </p:nvSpPr>
        <p:spPr>
          <a:xfrm>
            <a:off x="2195640" y="3789360"/>
            <a:ext cx="837720" cy="456840"/>
          </a:xfrm>
          <a:custGeom>
            <a:avLst/>
            <a:gdLst>
              <a:gd name="textAreaLeft" fmla="*/ 130680 w 837720"/>
              <a:gd name="textAreaRight" fmla="*/ 733320 w 837720"/>
              <a:gd name="textAreaTop" fmla="*/ 114120 h 456840"/>
              <a:gd name="textAreaBottom" fmla="*/ 342720 h 456840"/>
            </a:gdLst>
            <a:ahLst/>
            <a:cxnLst/>
            <a:rect l="textAreaLeft" t="textAreaTop" r="textAreaRight" b="textAreaBottom"/>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3300"/>
          </a:solidFill>
          <a:ln w="9525">
            <a:solidFill>
              <a:srgbClr val="B88472">
                <a:lumMod val="20000"/>
                <a:lumOff val="80000"/>
              </a:srgbClr>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ru-RU" sz="1800" b="0" strike="noStrike" spc="-1">
              <a:solidFill>
                <a:srgbClr val="000000"/>
              </a:solidFill>
              <a:latin typeface="Gill Sans MT"/>
            </a:endParaRPr>
          </a:p>
        </p:txBody>
      </p:sp>
      <p:sp>
        <p:nvSpPr>
          <p:cNvPr id="1000" name="Text Box 125"/>
          <p:cNvSpPr/>
          <p:nvPr/>
        </p:nvSpPr>
        <p:spPr>
          <a:xfrm>
            <a:off x="4703400" y="4076640"/>
            <a:ext cx="2318040" cy="4554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fr-FR" sz="2400" b="0" strike="noStrike" spc="-1">
                <a:solidFill>
                  <a:srgbClr val="FF0000"/>
                </a:solidFill>
                <a:latin typeface="Wingdings"/>
              </a:rPr>
              <a:t></a:t>
            </a:r>
            <a:r>
              <a:rPr lang="ru-RU" sz="2400" b="0" strike="noStrike" spc="-1">
                <a:solidFill>
                  <a:srgbClr val="FF0000"/>
                </a:solidFill>
                <a:latin typeface="Times New Roman"/>
              </a:rPr>
              <a:t> </a:t>
            </a:r>
            <a:r>
              <a:rPr lang="ru-RU" sz="2400" b="1" strike="noStrike" spc="-1">
                <a:solidFill>
                  <a:srgbClr val="FF0000"/>
                </a:solidFill>
                <a:latin typeface="Times New Roman"/>
              </a:rPr>
              <a:t>адипонектин</a:t>
            </a:r>
            <a:endParaRPr lang="ru-RU" sz="2400" b="0" strike="noStrike" spc="-1">
              <a:solidFill>
                <a:srgbClr val="000000"/>
              </a:solidFill>
              <a:latin typeface="Arial"/>
            </a:endParaRPr>
          </a:p>
        </p:txBody>
      </p:sp>
      <p:sp>
        <p:nvSpPr>
          <p:cNvPr id="1001" name="Text Box 126"/>
          <p:cNvSpPr/>
          <p:nvPr/>
        </p:nvSpPr>
        <p:spPr>
          <a:xfrm>
            <a:off x="4268160" y="4581360"/>
            <a:ext cx="1505520" cy="4554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fr-FR" sz="2400" b="1" strike="noStrike" spc="-1">
                <a:solidFill>
                  <a:srgbClr val="FF0000"/>
                </a:solidFill>
                <a:latin typeface="Wingdings"/>
              </a:rPr>
              <a:t></a:t>
            </a:r>
            <a:r>
              <a:rPr lang="fr-FR" sz="2400" b="1" strike="noStrike" spc="-1">
                <a:solidFill>
                  <a:srgbClr val="FF0000"/>
                </a:solidFill>
                <a:latin typeface="Times New Roman"/>
              </a:rPr>
              <a:t> </a:t>
            </a:r>
            <a:r>
              <a:rPr lang="ru-RU" sz="2400" b="1" strike="noStrike" spc="-1">
                <a:solidFill>
                  <a:srgbClr val="FF0000"/>
                </a:solidFill>
                <a:latin typeface="Times New Roman"/>
              </a:rPr>
              <a:t>лептин</a:t>
            </a:r>
            <a:endParaRPr lang="ru-RU" sz="2400" b="0" strike="noStrike" spc="-1">
              <a:solidFill>
                <a:srgbClr val="000000"/>
              </a:solidFill>
              <a:latin typeface="Arial"/>
            </a:endParaRPr>
          </a:p>
        </p:txBody>
      </p:sp>
      <p:sp>
        <p:nvSpPr>
          <p:cNvPr id="1002" name="Text Box 127"/>
          <p:cNvSpPr/>
          <p:nvPr/>
        </p:nvSpPr>
        <p:spPr>
          <a:xfrm>
            <a:off x="4173840" y="2276640"/>
            <a:ext cx="1242000" cy="4554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fr-FR" sz="2400" b="1" strike="noStrike" spc="-1">
                <a:solidFill>
                  <a:srgbClr val="FF0000"/>
                </a:solidFill>
                <a:latin typeface="Wingdings"/>
              </a:rPr>
              <a:t></a:t>
            </a:r>
            <a:r>
              <a:rPr lang="fr-FR" sz="2400" b="1" strike="noStrike" spc="-1">
                <a:solidFill>
                  <a:srgbClr val="FF0000"/>
                </a:solidFill>
                <a:latin typeface="Times New Roman"/>
              </a:rPr>
              <a:t> </a:t>
            </a:r>
            <a:r>
              <a:rPr lang="ru-RU" sz="2400" b="1" strike="noStrike" spc="-1">
                <a:solidFill>
                  <a:srgbClr val="FF0000"/>
                </a:solidFill>
                <a:latin typeface="Times New Roman"/>
              </a:rPr>
              <a:t>ИЛ</a:t>
            </a:r>
            <a:r>
              <a:rPr lang="fr-FR" sz="2400" b="1" strike="noStrike" spc="-1">
                <a:solidFill>
                  <a:srgbClr val="FF0000"/>
                </a:solidFill>
                <a:latin typeface="Times New Roman"/>
              </a:rPr>
              <a:t>-6</a:t>
            </a:r>
            <a:endParaRPr lang="ru-RU" sz="2400" b="0" strike="noStrike" spc="-1">
              <a:solidFill>
                <a:srgbClr val="000000"/>
              </a:solidFill>
              <a:latin typeface="Arial"/>
            </a:endParaRPr>
          </a:p>
        </p:txBody>
      </p:sp>
      <p:sp>
        <p:nvSpPr>
          <p:cNvPr id="1003" name="Text Box 128"/>
          <p:cNvSpPr/>
          <p:nvPr/>
        </p:nvSpPr>
        <p:spPr>
          <a:xfrm>
            <a:off x="4289760" y="2708280"/>
            <a:ext cx="1632240" cy="4554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fr-FR" sz="2400" b="1" strike="noStrike" spc="-1">
                <a:solidFill>
                  <a:srgbClr val="FF0000"/>
                </a:solidFill>
                <a:latin typeface="Wingdings"/>
              </a:rPr>
              <a:t></a:t>
            </a:r>
            <a:r>
              <a:rPr lang="fr-FR" sz="2400" b="1" strike="noStrike" spc="-1">
                <a:solidFill>
                  <a:srgbClr val="FF0000"/>
                </a:solidFill>
                <a:latin typeface="Times New Roman"/>
              </a:rPr>
              <a:t> </a:t>
            </a:r>
            <a:r>
              <a:rPr lang="ru-RU" sz="2400" b="1" strike="noStrike" spc="-1">
                <a:solidFill>
                  <a:srgbClr val="FF0000"/>
                </a:solidFill>
                <a:latin typeface="Times New Roman"/>
              </a:rPr>
              <a:t>ФНО</a:t>
            </a:r>
            <a:r>
              <a:rPr lang="fr-FR" sz="2400" b="1" strike="noStrike" spc="-1">
                <a:solidFill>
                  <a:srgbClr val="FF0000"/>
                </a:solidFill>
                <a:latin typeface="Times New Roman"/>
              </a:rPr>
              <a:t>-</a:t>
            </a:r>
            <a:r>
              <a:rPr lang="fr-FR" sz="2400" b="1" strike="noStrike" spc="-1">
                <a:solidFill>
                  <a:srgbClr val="FF0000"/>
                </a:solidFill>
                <a:latin typeface="Symbol"/>
              </a:rPr>
              <a:t></a:t>
            </a:r>
            <a:endParaRPr lang="ru-RU" sz="2400" b="0" strike="noStrike" spc="-1">
              <a:solidFill>
                <a:srgbClr val="000000"/>
              </a:solidFill>
              <a:latin typeface="Arial"/>
            </a:endParaRPr>
          </a:p>
        </p:txBody>
      </p:sp>
      <p:sp>
        <p:nvSpPr>
          <p:cNvPr id="1004" name="Text Box 129"/>
          <p:cNvSpPr/>
          <p:nvPr/>
        </p:nvSpPr>
        <p:spPr>
          <a:xfrm>
            <a:off x="6664680" y="1628640"/>
            <a:ext cx="2237040" cy="1552680"/>
          </a:xfrm>
          <a:prstGeom prst="rect">
            <a:avLst/>
          </a:prstGeom>
          <a:noFill/>
          <a:ln w="28575">
            <a:solidFill>
              <a:srgbClr val="FF0000"/>
            </a:solidFill>
            <a:miter/>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fr-FR" sz="2400" b="0" strike="noStrike" spc="-1">
                <a:solidFill>
                  <a:srgbClr val="FF0000"/>
                </a:solidFill>
                <a:latin typeface="Times New Roman"/>
              </a:rPr>
              <a:t> </a:t>
            </a:r>
            <a:r>
              <a:rPr lang="ru-RU" sz="2400" b="1" strike="noStrike" spc="-1">
                <a:solidFill>
                  <a:srgbClr val="FF0000"/>
                </a:solidFill>
                <a:latin typeface="Times New Roman"/>
              </a:rPr>
              <a:t>субстрат</a:t>
            </a:r>
            <a:br>
              <a:rPr sz="2400"/>
            </a:br>
            <a:r>
              <a:rPr lang="ru-RU" sz="2400" b="1" strike="noStrike" spc="-1">
                <a:solidFill>
                  <a:srgbClr val="FF0000"/>
                </a:solidFill>
                <a:latin typeface="Times New Roman"/>
              </a:rPr>
              <a:t>рецептора </a:t>
            </a:r>
            <a:br>
              <a:rPr sz="2400"/>
            </a:br>
            <a:r>
              <a:rPr lang="ru-RU" sz="2400" b="1" strike="noStrike" spc="-1">
                <a:solidFill>
                  <a:srgbClr val="FF0000"/>
                </a:solidFill>
                <a:latin typeface="Times New Roman"/>
              </a:rPr>
              <a:t>инсулина</a:t>
            </a:r>
            <a:r>
              <a:rPr lang="fr-FR" sz="2400" b="1" strike="noStrike" spc="-1">
                <a:solidFill>
                  <a:srgbClr val="FF0000"/>
                </a:solidFill>
                <a:latin typeface="Times New Roman"/>
              </a:rPr>
              <a:t> </a:t>
            </a:r>
            <a:br>
              <a:rPr sz="2400"/>
            </a:br>
            <a:r>
              <a:rPr lang="fr-FR" sz="2400" b="1" strike="noStrike" spc="-1">
                <a:solidFill>
                  <a:srgbClr val="FF0000"/>
                </a:solidFill>
                <a:latin typeface="Times New Roman"/>
              </a:rPr>
              <a:t>(IRS-1 </a:t>
            </a:r>
            <a:r>
              <a:rPr lang="ru-RU" sz="2400" b="1" strike="noStrike" spc="-1">
                <a:solidFill>
                  <a:srgbClr val="FF0000"/>
                </a:solidFill>
                <a:latin typeface="Times New Roman"/>
              </a:rPr>
              <a:t>и</a:t>
            </a:r>
            <a:r>
              <a:rPr lang="fr-FR" sz="2400" b="1" strike="noStrike" spc="-1">
                <a:solidFill>
                  <a:srgbClr val="FF0000"/>
                </a:solidFill>
                <a:latin typeface="Times New Roman"/>
              </a:rPr>
              <a:t> IRS-2)</a:t>
            </a:r>
            <a:endParaRPr lang="ru-RU" sz="2400" b="0" strike="noStrike" spc="-1">
              <a:solidFill>
                <a:srgbClr val="000000"/>
              </a:solidFill>
              <a:latin typeface="Arial"/>
            </a:endParaRPr>
          </a:p>
        </p:txBody>
      </p:sp>
      <p:sp>
        <p:nvSpPr>
          <p:cNvPr id="1005" name="AutoShape 130"/>
          <p:cNvSpPr/>
          <p:nvPr/>
        </p:nvSpPr>
        <p:spPr>
          <a:xfrm rot="8610600">
            <a:off x="2412000" y="4437000"/>
            <a:ext cx="791640" cy="380520"/>
          </a:xfrm>
          <a:custGeom>
            <a:avLst/>
            <a:gdLst>
              <a:gd name="textAreaLeft" fmla="*/ 123480 w 791640"/>
              <a:gd name="textAreaRight" fmla="*/ 693000 w 791640"/>
              <a:gd name="textAreaTop" fmla="*/ 95040 h 380520"/>
              <a:gd name="textAreaBottom" fmla="*/ 285480 h 380520"/>
            </a:gdLst>
            <a:ahLst/>
            <a:cxnLst/>
            <a:rect l="textAreaLeft" t="textAreaTop" r="textAreaRight" b="textAreaBottom"/>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rgbClr val="B88472">
                <a:lumMod val="20000"/>
                <a:lumOff val="80000"/>
              </a:srgbClr>
            </a:solidFill>
            <a:miter/>
          </a:ln>
        </p:spPr>
        <p:style>
          <a:lnRef idx="0">
            <a:scrgbClr r="0" g="0" b="0"/>
          </a:lnRef>
          <a:fillRef idx="0">
            <a:scrgbClr r="0" g="0" b="0"/>
          </a:fillRef>
          <a:effectRef idx="0">
            <a:scrgbClr r="0" g="0" b="0"/>
          </a:effectRef>
          <a:fontRef idx="minor"/>
        </p:style>
        <p:txBody>
          <a:bodyPr rot="10800000" wrap="none" lIns="90000" tIns="45000" rIns="90000" bIns="45000" anchor="ctr">
            <a:noAutofit/>
          </a:bodyPr>
          <a:lstStyle/>
          <a:p>
            <a:pPr>
              <a:lnSpc>
                <a:spcPct val="100000"/>
              </a:lnSpc>
            </a:pPr>
            <a:endParaRPr lang="ru-RU" sz="1800" b="0" strike="noStrike" spc="-1">
              <a:solidFill>
                <a:srgbClr val="000000"/>
              </a:solidFill>
              <a:latin typeface="Gill Sans MT"/>
            </a:endParaRPr>
          </a:p>
        </p:txBody>
      </p:sp>
      <p:sp>
        <p:nvSpPr>
          <p:cNvPr id="1006" name="Text Box 131"/>
          <p:cNvSpPr/>
          <p:nvPr/>
        </p:nvSpPr>
        <p:spPr>
          <a:xfrm>
            <a:off x="156240" y="6043680"/>
            <a:ext cx="2700360" cy="485640"/>
          </a:xfrm>
          <a:prstGeom prst="rect">
            <a:avLst/>
          </a:prstGeom>
          <a:solidFill>
            <a:schemeClr val="bg2">
              <a:lumMod val="90000"/>
            </a:schemeClr>
          </a:solidFill>
          <a:ln w="28575">
            <a:solidFill>
              <a:srgbClr val="FF0000"/>
            </a:solidFill>
            <a:miter/>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fr-FR" sz="2600" b="1" strike="noStrike" spc="-1">
                <a:solidFill>
                  <a:srgbClr val="FF0000"/>
                </a:solidFill>
                <a:latin typeface="Wingdings"/>
              </a:rPr>
              <a:t></a:t>
            </a:r>
            <a:r>
              <a:rPr lang="fr-FR" sz="2600" b="1" strike="noStrike" spc="-1">
                <a:solidFill>
                  <a:srgbClr val="FF0000"/>
                </a:solidFill>
                <a:latin typeface="Arial Black"/>
              </a:rPr>
              <a:t> </a:t>
            </a:r>
            <a:r>
              <a:rPr lang="ru-RU" sz="2600" b="1" strike="noStrike" spc="-1">
                <a:solidFill>
                  <a:srgbClr val="FF0000"/>
                </a:solidFill>
                <a:latin typeface="Gill Sans MT"/>
              </a:rPr>
              <a:t>СЖК в крови</a:t>
            </a:r>
            <a:endParaRPr lang="ru-RU" sz="2600" b="0" strike="noStrike" spc="-1">
              <a:solidFill>
                <a:srgbClr val="000000"/>
              </a:solidFill>
              <a:latin typeface="Arial"/>
            </a:endParaRPr>
          </a:p>
        </p:txBody>
      </p:sp>
      <p:sp>
        <p:nvSpPr>
          <p:cNvPr id="1007" name="Text Box 132"/>
          <p:cNvSpPr/>
          <p:nvPr/>
        </p:nvSpPr>
        <p:spPr>
          <a:xfrm>
            <a:off x="5031720" y="3141720"/>
            <a:ext cx="2034360" cy="8211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fr-FR" sz="2400" b="1" strike="noStrike" spc="-1">
                <a:solidFill>
                  <a:srgbClr val="FF0000"/>
                </a:solidFill>
                <a:latin typeface="Wingdings"/>
              </a:rPr>
              <a:t></a:t>
            </a:r>
            <a:r>
              <a:rPr lang="fr-FR" sz="2400" b="1" strike="noStrike" spc="-1">
                <a:solidFill>
                  <a:srgbClr val="FF0000"/>
                </a:solidFill>
                <a:latin typeface="Times New Roman"/>
              </a:rPr>
              <a:t> </a:t>
            </a:r>
            <a:r>
              <a:rPr lang="ru-RU" sz="2400" b="1" strike="noStrike" spc="-1">
                <a:solidFill>
                  <a:srgbClr val="FF0000"/>
                </a:solidFill>
                <a:latin typeface="Times New Roman"/>
              </a:rPr>
              <a:t>различные</a:t>
            </a:r>
            <a:br>
              <a:rPr sz="2400"/>
            </a:br>
            <a:r>
              <a:rPr lang="ru-RU" sz="2400" b="1" strike="noStrike" spc="-1">
                <a:solidFill>
                  <a:srgbClr val="FF0000"/>
                </a:solidFill>
                <a:latin typeface="Times New Roman"/>
              </a:rPr>
              <a:t>цитокины</a:t>
            </a:r>
            <a:endParaRPr lang="ru-RU" sz="2400" b="0" strike="noStrike" spc="-1">
              <a:solidFill>
                <a:srgbClr val="000000"/>
              </a:solidFill>
              <a:latin typeface="Arial"/>
            </a:endParaRPr>
          </a:p>
        </p:txBody>
      </p:sp>
      <p:sp>
        <p:nvSpPr>
          <p:cNvPr id="1008" name="Line 133"/>
          <p:cNvSpPr/>
          <p:nvPr/>
        </p:nvSpPr>
        <p:spPr>
          <a:xfrm>
            <a:off x="7092720" y="1699920"/>
            <a:ext cx="1354320" cy="1432080"/>
          </a:xfrm>
          <a:prstGeom prst="line">
            <a:avLst/>
          </a:prstGeom>
          <a:ln w="38100">
            <a:solidFill>
              <a:srgbClr val="B88472">
                <a:lumMod val="60000"/>
                <a:lumOff val="40000"/>
              </a:srgbClr>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strike="noStrike" spc="-1">
              <a:solidFill>
                <a:srgbClr val="000000"/>
              </a:solidFill>
              <a:latin typeface="Gill Sans MT"/>
            </a:endParaRPr>
          </a:p>
        </p:txBody>
      </p:sp>
      <p:sp>
        <p:nvSpPr>
          <p:cNvPr id="1009" name="Line 134"/>
          <p:cNvSpPr/>
          <p:nvPr/>
        </p:nvSpPr>
        <p:spPr>
          <a:xfrm flipH="1">
            <a:off x="7092720" y="1699920"/>
            <a:ext cx="1440000" cy="1435320"/>
          </a:xfrm>
          <a:prstGeom prst="line">
            <a:avLst/>
          </a:prstGeom>
          <a:ln w="38100">
            <a:solidFill>
              <a:srgbClr val="B88472">
                <a:lumMod val="60000"/>
                <a:lumOff val="40000"/>
              </a:srgbClr>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strike="noStrike" spc="-1">
              <a:solidFill>
                <a:srgbClr val="000000"/>
              </a:solidFill>
              <a:latin typeface="Gill Sans MT"/>
            </a:endParaRPr>
          </a:p>
        </p:txBody>
      </p:sp>
      <p:sp>
        <p:nvSpPr>
          <p:cNvPr id="1010" name="AutoShape 135"/>
          <p:cNvSpPr/>
          <p:nvPr/>
        </p:nvSpPr>
        <p:spPr>
          <a:xfrm rot="5400000">
            <a:off x="7327440" y="3553560"/>
            <a:ext cx="918720" cy="380520"/>
          </a:xfrm>
          <a:custGeom>
            <a:avLst/>
            <a:gdLst>
              <a:gd name="textAreaLeft" fmla="*/ 143280 w 918720"/>
              <a:gd name="textAreaRight" fmla="*/ 803880 w 918720"/>
              <a:gd name="textAreaTop" fmla="*/ 95040 h 380520"/>
              <a:gd name="textAreaBottom" fmla="*/ 285480 h 380520"/>
            </a:gdLst>
            <a:ahLst/>
            <a:cxnLst/>
            <a:rect l="textAreaLeft" t="textAreaTop" r="textAreaRight" b="textAreaBottom"/>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rgbClr val="B88472">
                <a:lumMod val="20000"/>
                <a:lumOff val="80000"/>
              </a:srgbClr>
            </a:solidFill>
            <a:miter/>
          </a:ln>
        </p:spPr>
        <p:style>
          <a:lnRef idx="0">
            <a:scrgbClr r="0" g="0" b="0"/>
          </a:lnRef>
          <a:fillRef idx="0">
            <a:scrgbClr r="0" g="0" b="0"/>
          </a:fillRef>
          <a:effectRef idx="0">
            <a:scrgbClr r="0" g="0" b="0"/>
          </a:effectRef>
          <a:fontRef idx="minor"/>
        </p:style>
        <p:txBody>
          <a:bodyPr rot="10800000" vert="eaVert" wrap="none" lIns="45000" tIns="90000" rIns="45000" bIns="90000" anchor="ctr">
            <a:noAutofit/>
          </a:bodyPr>
          <a:lstStyle/>
          <a:p>
            <a:pPr>
              <a:lnSpc>
                <a:spcPct val="100000"/>
              </a:lnSpc>
            </a:pPr>
            <a:endParaRPr lang="ru-RU" sz="1800" b="0" strike="noStrike" spc="-1">
              <a:solidFill>
                <a:srgbClr val="000000"/>
              </a:solidFill>
              <a:latin typeface="Gill Sans MT"/>
            </a:endParaRPr>
          </a:p>
        </p:txBody>
      </p:sp>
      <p:sp>
        <p:nvSpPr>
          <p:cNvPr id="1011" name="AutoShape 136"/>
          <p:cNvSpPr/>
          <p:nvPr/>
        </p:nvSpPr>
        <p:spPr>
          <a:xfrm rot="11400">
            <a:off x="2987640" y="5661000"/>
            <a:ext cx="3285720" cy="377640"/>
          </a:xfrm>
          <a:custGeom>
            <a:avLst/>
            <a:gdLst>
              <a:gd name="textAreaLeft" fmla="*/ 513360 w 3285720"/>
              <a:gd name="textAreaRight" fmla="*/ 2875320 w 3285720"/>
              <a:gd name="textAreaTop" fmla="*/ 94320 h 377640"/>
              <a:gd name="textAreaBottom" fmla="*/ 283320 h 377640"/>
            </a:gdLst>
            <a:ahLst/>
            <a:cxnLst/>
            <a:rect l="textAreaLeft" t="textAreaTop" r="textAreaRight" b="textAreaBottom"/>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3300"/>
          </a:solidFill>
          <a:ln w="9525">
            <a:solidFill>
              <a:srgbClr val="B88472">
                <a:lumMod val="20000"/>
                <a:lumOff val="80000"/>
              </a:srgbClr>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90000"/>
              </a:lnSpc>
            </a:pPr>
            <a:endParaRPr lang="ru-RU" sz="1800" b="1" strike="noStrike" spc="-1">
              <a:solidFill>
                <a:srgbClr val="000000"/>
              </a:solidFill>
              <a:latin typeface="Gill Sans MT"/>
            </a:endParaRPr>
          </a:p>
        </p:txBody>
      </p:sp>
      <p:sp>
        <p:nvSpPr>
          <p:cNvPr id="1012" name="AutoShape 137"/>
          <p:cNvSpPr/>
          <p:nvPr/>
        </p:nvSpPr>
        <p:spPr>
          <a:xfrm rot="658800">
            <a:off x="6086160" y="3962520"/>
            <a:ext cx="3057120" cy="2895120"/>
          </a:xfrm>
          <a:prstGeom prst="irregularSeal2">
            <a:avLst/>
          </a:prstGeom>
          <a:gradFill rotWithShape="0">
            <a:gsLst>
              <a:gs pos="0">
                <a:srgbClr val="FF0000"/>
              </a:gs>
              <a:gs pos="100000">
                <a:srgbClr val="FF9900"/>
              </a:gs>
            </a:gsLst>
            <a:path path="rect">
              <a:fillToRect l="50000" t="50000" r="50000" b="50000"/>
            </a:path>
          </a:gradFill>
          <a:ln w="9525">
            <a:solidFill>
              <a:srgbClr val="000000"/>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fr-FR" sz="2400" b="0" strike="noStrike" spc="-1">
              <a:solidFill>
                <a:srgbClr val="000000"/>
              </a:solidFill>
              <a:latin typeface="Times New Roman"/>
            </a:endParaRPr>
          </a:p>
        </p:txBody>
      </p:sp>
      <p:sp>
        <p:nvSpPr>
          <p:cNvPr id="1013" name="WordArt 138"/>
          <p:cNvSpPr txBox="1"/>
          <p:nvPr/>
        </p:nvSpPr>
        <p:spPr>
          <a:xfrm rot="658800">
            <a:off x="6335640" y="4970160"/>
            <a:ext cx="2306160" cy="971280"/>
          </a:xfrm>
          <a:prstGeom prst="rect">
            <a:avLst/>
          </a:prstGeom>
        </p:spPr>
        <p:txBody>
          <a:bodyPr wrap="none" lIns="90000" tIns="45000" rIns="90000" bIns="45000" anchor="ctr">
            <a:prstTxWarp prst="textPlain">
              <a:avLst>
                <a:gd name="adj" fmla="val 50000"/>
              </a:avLst>
            </a:prstTxWarp>
            <a:noAutofit/>
          </a:bodyPr>
          <a:lstStyle/>
          <a:p>
            <a:pPr>
              <a:lnSpc>
                <a:spcPct val="100000"/>
              </a:lnSpc>
            </a:pPr>
            <a:r>
              <a:rPr lang="ru-RU" sz="3200" b="1" strike="noStrike" spc="-1">
                <a:ln w="0">
                  <a:noFill/>
                </a:ln>
                <a:solidFill>
                  <a:srgbClr val="FFFFFF"/>
                </a:solidFill>
                <a:latin typeface="Arial"/>
              </a:rPr>
              <a:t>Резистентность </a:t>
            </a:r>
            <a:endParaRPr lang="ru-RU" sz="3200" b="0" strike="noStrike" spc="-1">
              <a:ln w="0">
                <a:noFill/>
              </a:ln>
              <a:solidFill>
                <a:srgbClr val="FFFFFF"/>
              </a:solidFill>
              <a:latin typeface="Arial"/>
            </a:endParaRPr>
          </a:p>
          <a:p>
            <a:pPr>
              <a:lnSpc>
                <a:spcPct val="100000"/>
              </a:lnSpc>
            </a:pPr>
            <a:r>
              <a:rPr lang="ru-RU" sz="3200" b="1" strike="noStrike" spc="-1">
                <a:ln w="0">
                  <a:noFill/>
                </a:ln>
                <a:solidFill>
                  <a:srgbClr val="FFFFFF"/>
                </a:solidFill>
                <a:latin typeface="Arial"/>
              </a:rPr>
              <a:t>к инсулину</a:t>
            </a:r>
            <a:endParaRPr lang="ru-RU" sz="3200" b="0" strike="noStrike" spc="-1">
              <a:ln w="0">
                <a:noFill/>
              </a:ln>
              <a:solidFill>
                <a:srgbClr val="FFFFFF"/>
              </a:solidFill>
              <a:latin typeface="Arial"/>
            </a:endParaRPr>
          </a:p>
        </p:txBody>
      </p:sp>
      <p:sp>
        <p:nvSpPr>
          <p:cNvPr id="1014" name="AutoShape 139"/>
          <p:cNvSpPr/>
          <p:nvPr/>
        </p:nvSpPr>
        <p:spPr>
          <a:xfrm>
            <a:off x="6084720" y="2421000"/>
            <a:ext cx="380520" cy="228240"/>
          </a:xfrm>
          <a:prstGeom prst="rightArrow">
            <a:avLst>
              <a:gd name="adj1" fmla="val 50000"/>
              <a:gd name="adj2" fmla="val 41667"/>
            </a:avLst>
          </a:prstGeom>
          <a:solidFill>
            <a:schemeClr val="accent2"/>
          </a:solidFill>
          <a:ln w="9525">
            <a:solidFill>
              <a:srgbClr val="727CA3"/>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n-US" sz="1800" b="0" strike="noStrike" spc="-1">
              <a:solidFill>
                <a:srgbClr val="FFFFFF"/>
              </a:solidFill>
              <a:latin typeface="Garamond"/>
            </a:endParaRPr>
          </a:p>
        </p:txBody>
      </p:sp>
      <p:sp>
        <p:nvSpPr>
          <p:cNvPr id="1015" name="WordArt 140"/>
          <p:cNvSpPr txBox="1"/>
          <p:nvPr/>
        </p:nvSpPr>
        <p:spPr>
          <a:xfrm rot="21123000">
            <a:off x="3504960" y="4946760"/>
            <a:ext cx="1906200" cy="571320"/>
          </a:xfrm>
          <a:prstGeom prst="rect">
            <a:avLst/>
          </a:prstGeom>
        </p:spPr>
        <p:txBody>
          <a:bodyPr wrap="none" lIns="90000" tIns="45000" rIns="90000" bIns="45000" anchor="t">
            <a:prstTxWarp prst="textArchDown">
              <a:avLst>
                <a:gd name="adj" fmla="val 195153"/>
              </a:avLst>
            </a:prstTxWarp>
            <a:noAutofit/>
          </a:bodyPr>
          <a:lstStyle/>
          <a:p>
            <a:pPr>
              <a:lnSpc>
                <a:spcPct val="100000"/>
              </a:lnSpc>
            </a:pPr>
            <a:r>
              <a:rPr lang="ru-RU" sz="1600" b="0" strike="noStrike" spc="-1">
                <a:ln w="0">
                  <a:noFill/>
                </a:ln>
                <a:solidFill>
                  <a:srgbClr val="FFFFFF"/>
                </a:solidFill>
                <a:latin typeface="Arial Black"/>
              </a:rPr>
              <a:t>Гормоны</a:t>
            </a:r>
            <a:endParaRPr lang="ru-RU" sz="1600" b="0" strike="noStrike" spc="-1">
              <a:ln w="0">
                <a:noFill/>
              </a:ln>
              <a:solidFill>
                <a:srgbClr val="FFFFFF"/>
              </a:solidFill>
              <a:latin typeface="Arial"/>
            </a:endParaRPr>
          </a:p>
        </p:txBody>
      </p:sp>
      <p:sp>
        <p:nvSpPr>
          <p:cNvPr id="1016" name="Rectangle 141"/>
          <p:cNvSpPr/>
          <p:nvPr/>
        </p:nvSpPr>
        <p:spPr>
          <a:xfrm>
            <a:off x="3429000" y="2552760"/>
            <a:ext cx="183960" cy="3963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endParaRPr lang="fr-FR" sz="1800" b="0" strike="noStrike" spc="-1">
              <a:solidFill>
                <a:srgbClr val="464653"/>
              </a:solidFill>
              <a:latin typeface="Times New Roman"/>
            </a:endParaRPr>
          </a:p>
        </p:txBody>
      </p:sp>
      <p:sp>
        <p:nvSpPr>
          <p:cNvPr id="1017" name="Text Box 142"/>
          <p:cNvSpPr/>
          <p:nvPr/>
        </p:nvSpPr>
        <p:spPr>
          <a:xfrm>
            <a:off x="746280" y="163440"/>
            <a:ext cx="183960" cy="6710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endParaRPr lang="ru-RU" sz="1800" b="0" strike="noStrike" spc="-1">
              <a:solidFill>
                <a:srgbClr val="000000"/>
              </a:solidFill>
              <a:latin typeface="Arial"/>
            </a:endParaRPr>
          </a:p>
          <a:p>
            <a:pPr>
              <a:lnSpc>
                <a:spcPct val="100000"/>
              </a:lnSpc>
            </a:pPr>
            <a:endParaRPr lang="ru-RU" sz="1800" b="0" strike="noStrike" spc="-1">
              <a:solidFill>
                <a:srgbClr val="000000"/>
              </a:solidFill>
              <a:latin typeface="Arial"/>
            </a:endParaRPr>
          </a:p>
        </p:txBody>
      </p:sp>
      <p:sp>
        <p:nvSpPr>
          <p:cNvPr id="1018" name="Text Box 144"/>
          <p:cNvSpPr/>
          <p:nvPr/>
        </p:nvSpPr>
        <p:spPr>
          <a:xfrm>
            <a:off x="4371840" y="1297080"/>
            <a:ext cx="1932120" cy="485640"/>
          </a:xfrm>
          <a:prstGeom prst="rect">
            <a:avLst/>
          </a:prstGeom>
          <a:noFill/>
          <a:ln w="28575">
            <a:solidFill>
              <a:srgbClr val="727CA3"/>
            </a:solidFill>
            <a:miter/>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ru-RU" sz="2600" b="1" strike="noStrike" spc="-1">
                <a:solidFill>
                  <a:srgbClr val="FF0000"/>
                </a:solidFill>
                <a:latin typeface="Times New Roman"/>
              </a:rPr>
              <a:t>Воспаление</a:t>
            </a:r>
            <a:endParaRPr lang="ru-RU" sz="2600" b="0" strike="noStrike" spc="-1">
              <a:solidFill>
                <a:srgbClr val="000000"/>
              </a:solidFill>
              <a:latin typeface="Arial"/>
            </a:endParaRPr>
          </a:p>
        </p:txBody>
      </p:sp>
      <p:sp>
        <p:nvSpPr>
          <p:cNvPr id="1019" name="Line 123"/>
          <p:cNvSpPr/>
          <p:nvPr/>
        </p:nvSpPr>
        <p:spPr>
          <a:xfrm>
            <a:off x="1834920" y="2420640"/>
            <a:ext cx="539640" cy="647640"/>
          </a:xfrm>
          <a:prstGeom prst="line">
            <a:avLst/>
          </a:prstGeom>
          <a:ln w="38100">
            <a:solidFill>
              <a:srgbClr val="727CA3"/>
            </a:solidFill>
            <a:round/>
            <a:tailEnd type="triangle" w="med" len="me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strike="noStrike" spc="-1">
              <a:solidFill>
                <a:srgbClr val="000000"/>
              </a:solidFill>
              <a:latin typeface="Gill Sans MT"/>
            </a:endParaRPr>
          </a:p>
        </p:txBody>
      </p:sp>
      <p:sp>
        <p:nvSpPr>
          <p:cNvPr id="1020" name="Line 122"/>
          <p:cNvSpPr/>
          <p:nvPr/>
        </p:nvSpPr>
        <p:spPr>
          <a:xfrm>
            <a:off x="1766880" y="2982600"/>
            <a:ext cx="574560" cy="355680"/>
          </a:xfrm>
          <a:prstGeom prst="line">
            <a:avLst/>
          </a:prstGeom>
          <a:ln w="38100">
            <a:solidFill>
              <a:srgbClr val="727CA3"/>
            </a:solidFill>
            <a:round/>
            <a:tailEnd type="triangle" w="med" len="me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strike="noStrike" spc="-1">
              <a:solidFill>
                <a:srgbClr val="000000"/>
              </a:solidFill>
              <a:latin typeface="Gill Sans MT"/>
            </a:endParaRPr>
          </a:p>
        </p:txBody>
      </p:sp>
      <p:sp>
        <p:nvSpPr>
          <p:cNvPr id="1021" name="Line 124"/>
          <p:cNvSpPr/>
          <p:nvPr/>
        </p:nvSpPr>
        <p:spPr>
          <a:xfrm flipH="1">
            <a:off x="2555640" y="2349360"/>
            <a:ext cx="362160" cy="720720"/>
          </a:xfrm>
          <a:prstGeom prst="line">
            <a:avLst/>
          </a:prstGeom>
          <a:ln w="38100">
            <a:solidFill>
              <a:srgbClr val="727CA3"/>
            </a:solidFill>
            <a:round/>
            <a:tailEnd type="triangle" w="med" len="me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strike="noStrike" spc="-1">
              <a:solidFill>
                <a:srgbClr val="000000"/>
              </a:solidFill>
              <a:latin typeface="Gill Sans MT"/>
            </a:endParaRPr>
          </a:p>
        </p:txBody>
      </p:sp>
      <p:sp>
        <p:nvSpPr>
          <p:cNvPr id="1022" name="Text Box 149"/>
          <p:cNvSpPr/>
          <p:nvPr/>
        </p:nvSpPr>
        <p:spPr>
          <a:xfrm>
            <a:off x="0" y="6461280"/>
            <a:ext cx="9143640" cy="394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343080" indent="-343080">
              <a:lnSpc>
                <a:spcPct val="100000"/>
              </a:lnSpc>
              <a:buClr>
                <a:srgbClr val="002060"/>
              </a:buClr>
              <a:buFont typeface="OpenSymbol"/>
              <a:buAutoNum type="arabicPeriod"/>
            </a:pPr>
            <a:r>
              <a:rPr lang="ru-RU" sz="1000" b="0" strike="noStrike" spc="-1">
                <a:solidFill>
                  <a:srgbClr val="002060"/>
                </a:solidFill>
                <a:latin typeface="Times New Roman"/>
              </a:rPr>
              <a:t>Кобалава Ж.Д. Современные проблемы артериальной гипертонии. Метаболический синдром; современные представления. </a:t>
            </a:r>
            <a:r>
              <a:rPr lang="ru-RU" sz="1000" b="0" u="sng" strike="noStrike" spc="-1">
                <a:solidFill>
                  <a:srgbClr val="B292CA"/>
                </a:solidFill>
                <a:uFillTx/>
                <a:latin typeface="Times New Roman"/>
                <a:hlinkClick r:id="rId3"/>
              </a:rPr>
              <a:t>http://www.cardiosite.ru/articles/article.aspx</a:t>
            </a:r>
            <a:r>
              <a:rPr lang="ru-RU" sz="1000" b="0" strike="noStrike" spc="-1">
                <a:solidFill>
                  <a:srgbClr val="002060"/>
                </a:solidFill>
                <a:latin typeface="Times New Roman"/>
              </a:rPr>
              <a:t>. ARTICLEID=1379</a:t>
            </a:r>
            <a:endParaRPr lang="ru-RU" sz="1000" b="0" strike="noStrike" spc="-1">
              <a:solidFill>
                <a:srgbClr val="000000"/>
              </a:solidFill>
              <a:latin typeface="Arial"/>
            </a:endParaRPr>
          </a:p>
        </p:txBody>
      </p:sp>
      <p:sp>
        <p:nvSpPr>
          <p:cNvPr id="1023" name="Прямоугольник 1"/>
          <p:cNvSpPr/>
          <p:nvPr/>
        </p:nvSpPr>
        <p:spPr>
          <a:xfrm>
            <a:off x="4251960" y="3258360"/>
            <a:ext cx="639720" cy="3362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90000"/>
              </a:lnSpc>
            </a:pPr>
            <a:r>
              <a:rPr lang="en-US" sz="1800" b="1" strike="noStrike" spc="-1">
                <a:solidFill>
                  <a:srgbClr val="000000"/>
                </a:solidFill>
                <a:latin typeface="Gill Sans MT"/>
              </a:rPr>
              <a:t>TLR</a:t>
            </a:r>
            <a:endParaRPr lang="ru-RU" sz="1800" b="0" strike="noStrike" spc="-1">
              <a:solidFill>
                <a:srgbClr val="000000"/>
              </a:solidFill>
              <a:latin typeface="Arial"/>
            </a:endParaRPr>
          </a:p>
        </p:txBody>
      </p:sp>
      <p:sp>
        <p:nvSpPr>
          <p:cNvPr id="1024" name="Прямоугольник 2"/>
          <p:cNvSpPr/>
          <p:nvPr/>
        </p:nvSpPr>
        <p:spPr>
          <a:xfrm>
            <a:off x="4087800" y="3750480"/>
            <a:ext cx="639720" cy="3362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90000"/>
              </a:lnSpc>
            </a:pPr>
            <a:r>
              <a:rPr lang="en-US" sz="1800" b="1" strike="noStrike" spc="-1">
                <a:solidFill>
                  <a:srgbClr val="000000"/>
                </a:solidFill>
                <a:latin typeface="Gill Sans MT"/>
              </a:rPr>
              <a:t>TLR</a:t>
            </a:r>
            <a:endParaRPr lang="ru-RU" sz="1800" b="0" strike="noStrike" spc="-1">
              <a:solidFill>
                <a:srgbClr val="000000"/>
              </a:solidFill>
              <a:latin typeface="Arial"/>
            </a:endParaRPr>
          </a:p>
        </p:txBody>
      </p:sp>
      <p:sp>
        <p:nvSpPr>
          <p:cNvPr id="1025" name="Прямоугольник 3"/>
          <p:cNvSpPr/>
          <p:nvPr/>
        </p:nvSpPr>
        <p:spPr>
          <a:xfrm>
            <a:off x="3683520" y="3113640"/>
            <a:ext cx="639720" cy="3362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90000"/>
              </a:lnSpc>
            </a:pPr>
            <a:r>
              <a:rPr lang="en-US" sz="1800" b="1" strike="noStrike" spc="-1">
                <a:solidFill>
                  <a:srgbClr val="000000"/>
                </a:solidFill>
                <a:latin typeface="Gill Sans MT"/>
              </a:rPr>
              <a:t>TLR</a:t>
            </a:r>
            <a:endParaRPr lang="ru-RU" sz="1800" b="0" strike="noStrike" spc="-1">
              <a:solidFill>
                <a:srgbClr val="000000"/>
              </a:solidFill>
              <a:latin typeface="Arial"/>
            </a:endParaRPr>
          </a:p>
        </p:txBody>
      </p:sp>
      <p:sp>
        <p:nvSpPr>
          <p:cNvPr id="1026" name="Прямоугольник 145"/>
          <p:cNvSpPr/>
          <p:nvPr/>
        </p:nvSpPr>
        <p:spPr>
          <a:xfrm>
            <a:off x="3373200" y="4113360"/>
            <a:ext cx="639720" cy="3362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90000"/>
              </a:lnSpc>
            </a:pPr>
            <a:r>
              <a:rPr lang="en-US" sz="1800" b="1" strike="noStrike" spc="-1">
                <a:solidFill>
                  <a:srgbClr val="000000"/>
                </a:solidFill>
                <a:latin typeface="Gill Sans MT"/>
              </a:rPr>
              <a:t>TLR</a:t>
            </a:r>
            <a:endParaRPr lang="ru-RU" sz="1800" b="0" strike="noStrike" spc="-1">
              <a:solidFill>
                <a:srgbClr val="000000"/>
              </a:solidFill>
              <a:latin typeface="Arial"/>
            </a:endParaRPr>
          </a:p>
        </p:txBody>
      </p:sp>
      <p:sp>
        <p:nvSpPr>
          <p:cNvPr id="1027" name="Прямоугольник 146"/>
          <p:cNvSpPr/>
          <p:nvPr/>
        </p:nvSpPr>
        <p:spPr>
          <a:xfrm>
            <a:off x="3159720" y="3410640"/>
            <a:ext cx="639720" cy="3362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90000"/>
              </a:lnSpc>
            </a:pPr>
            <a:r>
              <a:rPr lang="en-US" sz="1800" b="1" strike="noStrike" spc="-1">
                <a:solidFill>
                  <a:srgbClr val="000000"/>
                </a:solidFill>
                <a:latin typeface="Gill Sans MT"/>
              </a:rPr>
              <a:t>TLR</a:t>
            </a:r>
            <a:endParaRPr lang="ru-RU" sz="1800" b="0" strike="noStrike" spc="-1">
              <a:solidFill>
                <a:srgbClr val="000000"/>
              </a:solidFill>
              <a:latin typeface="Arial"/>
            </a:endParaRPr>
          </a:p>
        </p:txBody>
      </p:sp>
      <p:sp>
        <p:nvSpPr>
          <p:cNvPr id="1028" name="Прямоугольник 147"/>
          <p:cNvSpPr/>
          <p:nvPr/>
        </p:nvSpPr>
        <p:spPr>
          <a:xfrm>
            <a:off x="3847320" y="4360320"/>
            <a:ext cx="639720" cy="3362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90000"/>
              </a:lnSpc>
            </a:pPr>
            <a:r>
              <a:rPr lang="en-US" sz="1800" b="1" strike="noStrike" spc="-1">
                <a:solidFill>
                  <a:srgbClr val="000000"/>
                </a:solidFill>
                <a:latin typeface="Gill Sans MT"/>
              </a:rPr>
              <a:t>TLR</a:t>
            </a:r>
            <a:endParaRPr lang="ru-RU" sz="1800" b="0" strike="noStrike" spc="-1">
              <a:solidFill>
                <a:srgbClr val="000000"/>
              </a:solidFill>
              <a:latin typeface="Arial"/>
            </a:endParaRPr>
          </a:p>
        </p:txBody>
      </p:sp>
      <p:sp>
        <p:nvSpPr>
          <p:cNvPr id="1029" name="Прямоугольник 148"/>
          <p:cNvSpPr/>
          <p:nvPr/>
        </p:nvSpPr>
        <p:spPr>
          <a:xfrm>
            <a:off x="1836720" y="404640"/>
            <a:ext cx="5736240" cy="4734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90000"/>
              </a:lnSpc>
            </a:pPr>
            <a:r>
              <a:rPr lang="ru-RU" sz="2800" b="1" strike="noStrike" spc="-1">
                <a:solidFill>
                  <a:srgbClr val="FF0000"/>
                </a:solidFill>
                <a:latin typeface="Gill Sans MT"/>
              </a:rPr>
              <a:t>Олиго-аменорея при ожирении</a:t>
            </a:r>
            <a:endParaRPr lang="ru-RU" sz="2800" b="0" strike="noStrike" spc="-1">
              <a:solidFill>
                <a:srgbClr val="000000"/>
              </a:solidFill>
              <a:latin typeface="Arial"/>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 name="PlaceHolder 1"/>
          <p:cNvSpPr>
            <a:spLocks noGrp="1"/>
          </p:cNvSpPr>
          <p:nvPr>
            <p:ph type="title"/>
          </p:nvPr>
        </p:nvSpPr>
        <p:spPr>
          <a:xfrm>
            <a:off x="324000" y="0"/>
            <a:ext cx="8229240" cy="764640"/>
          </a:xfrm>
          <a:prstGeom prst="rect">
            <a:avLst/>
          </a:prstGeom>
          <a:noFill/>
          <a:ln w="0">
            <a:noFill/>
          </a:ln>
        </p:spPr>
        <p:txBody>
          <a:bodyPr lIns="90000" tIns="45000" rIns="90000" bIns="45000" anchor="b">
            <a:noAutofit/>
          </a:bodyPr>
          <a:lstStyle/>
          <a:p>
            <a:pPr indent="0">
              <a:lnSpc>
                <a:spcPct val="100000"/>
              </a:lnSpc>
              <a:buNone/>
            </a:pPr>
            <a:r>
              <a:rPr lang="ru-RU" sz="2400" b="1" strike="noStrike" spc="-1">
                <a:solidFill>
                  <a:srgbClr val="00B050"/>
                </a:solidFill>
                <a:latin typeface="Bookman Old Style"/>
              </a:rPr>
              <a:t>STRAW+10</a:t>
            </a:r>
            <a:r>
              <a:rPr lang="ru-RU" sz="2400" b="1" strike="noStrike" spc="-1">
                <a:solidFill>
                  <a:srgbClr val="00B0F0"/>
                </a:solidFill>
                <a:latin typeface="Bookman Old Style"/>
              </a:rPr>
              <a:t> - </a:t>
            </a:r>
            <a:r>
              <a:rPr lang="ru-RU" sz="2400" b="0" strike="noStrike" spc="-1">
                <a:solidFill>
                  <a:srgbClr val="00B050"/>
                </a:solidFill>
                <a:latin typeface="Calibri"/>
              </a:rPr>
              <a:t>Ранний репродуктивный период</a:t>
            </a:r>
            <a:endParaRPr lang="ru-RU" sz="2400" b="0" strike="noStrike" spc="-1">
              <a:solidFill>
                <a:srgbClr val="000000"/>
              </a:solidFill>
              <a:latin typeface="Gill Sans MT"/>
            </a:endParaRPr>
          </a:p>
        </p:txBody>
      </p:sp>
      <p:graphicFrame>
        <p:nvGraphicFramePr>
          <p:cNvPr id="556" name="Group 670"/>
          <p:cNvGraphicFramePr/>
          <p:nvPr/>
        </p:nvGraphicFramePr>
        <p:xfrm>
          <a:off x="96840" y="1378080"/>
          <a:ext cx="9009720" cy="5213720"/>
        </p:xfrm>
        <a:graphic>
          <a:graphicData uri="http://schemas.openxmlformats.org/drawingml/2006/table">
            <a:tbl>
              <a:tblPr/>
              <a:tblGrid>
                <a:gridCol w="960480">
                  <a:extLst>
                    <a:ext uri="{9D8B030D-6E8A-4147-A177-3AD203B41FA5}">
                      <a16:colId xmlns:a16="http://schemas.microsoft.com/office/drawing/2014/main" val="20000"/>
                    </a:ext>
                  </a:extLst>
                </a:gridCol>
                <a:gridCol w="677160">
                  <a:extLst>
                    <a:ext uri="{9D8B030D-6E8A-4147-A177-3AD203B41FA5}">
                      <a16:colId xmlns:a16="http://schemas.microsoft.com/office/drawing/2014/main" val="20001"/>
                    </a:ext>
                  </a:extLst>
                </a:gridCol>
                <a:gridCol w="577800">
                  <a:extLst>
                    <a:ext uri="{9D8B030D-6E8A-4147-A177-3AD203B41FA5}">
                      <a16:colId xmlns:a16="http://schemas.microsoft.com/office/drawing/2014/main" val="20002"/>
                    </a:ext>
                  </a:extLst>
                </a:gridCol>
                <a:gridCol w="591120">
                  <a:extLst>
                    <a:ext uri="{9D8B030D-6E8A-4147-A177-3AD203B41FA5}">
                      <a16:colId xmlns:a16="http://schemas.microsoft.com/office/drawing/2014/main" val="20003"/>
                    </a:ext>
                  </a:extLst>
                </a:gridCol>
                <a:gridCol w="1180440">
                  <a:extLst>
                    <a:ext uri="{9D8B030D-6E8A-4147-A177-3AD203B41FA5}">
                      <a16:colId xmlns:a16="http://schemas.microsoft.com/office/drawing/2014/main" val="20004"/>
                    </a:ext>
                  </a:extLst>
                </a:gridCol>
                <a:gridCol w="1330200">
                  <a:extLst>
                    <a:ext uri="{9D8B030D-6E8A-4147-A177-3AD203B41FA5}">
                      <a16:colId xmlns:a16="http://schemas.microsoft.com/office/drawing/2014/main" val="20005"/>
                    </a:ext>
                  </a:extLst>
                </a:gridCol>
                <a:gridCol w="885600">
                  <a:extLst>
                    <a:ext uri="{9D8B030D-6E8A-4147-A177-3AD203B41FA5}">
                      <a16:colId xmlns:a16="http://schemas.microsoft.com/office/drawing/2014/main" val="20006"/>
                    </a:ext>
                  </a:extLst>
                </a:gridCol>
                <a:gridCol w="442800">
                  <a:extLst>
                    <a:ext uri="{9D8B030D-6E8A-4147-A177-3AD203B41FA5}">
                      <a16:colId xmlns:a16="http://schemas.microsoft.com/office/drawing/2014/main" val="20007"/>
                    </a:ext>
                  </a:extLst>
                </a:gridCol>
                <a:gridCol w="444240">
                  <a:extLst>
                    <a:ext uri="{9D8B030D-6E8A-4147-A177-3AD203B41FA5}">
                      <a16:colId xmlns:a16="http://schemas.microsoft.com/office/drawing/2014/main" val="20008"/>
                    </a:ext>
                  </a:extLst>
                </a:gridCol>
                <a:gridCol w="812520">
                  <a:extLst>
                    <a:ext uri="{9D8B030D-6E8A-4147-A177-3AD203B41FA5}">
                      <a16:colId xmlns:a16="http://schemas.microsoft.com/office/drawing/2014/main" val="20009"/>
                    </a:ext>
                  </a:extLst>
                </a:gridCol>
                <a:gridCol w="1107360">
                  <a:extLst>
                    <a:ext uri="{9D8B030D-6E8A-4147-A177-3AD203B41FA5}">
                      <a16:colId xmlns:a16="http://schemas.microsoft.com/office/drawing/2014/main" val="20010"/>
                    </a:ext>
                  </a:extLst>
                </a:gridCol>
              </a:tblGrid>
              <a:tr h="271080">
                <a:tc>
                  <a:txBody>
                    <a:bodyPr/>
                    <a:lstStyle/>
                    <a:p>
                      <a:pPr>
                        <a:lnSpc>
                          <a:spcPct val="100000"/>
                        </a:lnSpc>
                        <a:spcBef>
                          <a:spcPts val="181"/>
                        </a:spcBef>
                        <a:tabLst>
                          <a:tab pos="0" algn="l"/>
                        </a:tabLst>
                      </a:pPr>
                      <a:r>
                        <a:rPr lang="ru-RU" sz="900" b="1" strike="noStrike" spc="-1">
                          <a:solidFill>
                            <a:srgbClr val="000000"/>
                          </a:solidFill>
                          <a:latin typeface="Arial"/>
                        </a:rPr>
                        <a:t>Стадия</a:t>
                      </a:r>
                      <a:endParaRPr lang="ru-RU" sz="900" b="0" strike="noStrike" spc="-1">
                        <a:solidFill>
                          <a:srgbClr val="000000"/>
                        </a:solidFill>
                        <a:latin typeface="Arial"/>
                      </a:endParaRPr>
                    </a:p>
                  </a:txBody>
                  <a:tcPr marL="18000" marR="18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nSpc>
                          <a:spcPct val="100000"/>
                        </a:lnSpc>
                        <a:spcBef>
                          <a:spcPts val="181"/>
                        </a:spcBef>
                        <a:tabLst>
                          <a:tab pos="0" algn="l"/>
                        </a:tabLst>
                      </a:pPr>
                      <a:r>
                        <a:rPr lang="ru-RU" sz="900" b="1" strike="noStrike" spc="-1">
                          <a:solidFill>
                            <a:srgbClr val="000000"/>
                          </a:solidFill>
                          <a:latin typeface="Arial"/>
                        </a:rPr>
                        <a:t>-5</a:t>
                      </a:r>
                      <a:endParaRPr lang="ru-RU" sz="900" b="0" strike="noStrike" spc="-1">
                        <a:solidFill>
                          <a:srgbClr val="000000"/>
                        </a:solidFill>
                        <a:latin typeface="Arial"/>
                      </a:endParaRPr>
                    </a:p>
                  </a:txBody>
                  <a:tcPr marL="18000" marR="18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nSpc>
                          <a:spcPct val="100000"/>
                        </a:lnSpc>
                        <a:spcBef>
                          <a:spcPts val="181"/>
                        </a:spcBef>
                        <a:tabLst>
                          <a:tab pos="0" algn="l"/>
                        </a:tabLst>
                      </a:pPr>
                      <a:r>
                        <a:rPr lang="ru-RU" sz="900" b="1" strike="noStrike" spc="-1">
                          <a:solidFill>
                            <a:srgbClr val="000000"/>
                          </a:solidFill>
                          <a:latin typeface="Arial"/>
                        </a:rPr>
                        <a:t>-4</a:t>
                      </a:r>
                      <a:endParaRPr lang="ru-RU" sz="900" b="0" strike="noStrike" spc="-1">
                        <a:solidFill>
                          <a:srgbClr val="000000"/>
                        </a:solidFill>
                        <a:latin typeface="Arial"/>
                      </a:endParaRPr>
                    </a:p>
                  </a:txBody>
                  <a:tcPr marL="18000" marR="18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nSpc>
                          <a:spcPct val="100000"/>
                        </a:lnSpc>
                        <a:spcBef>
                          <a:spcPts val="181"/>
                        </a:spcBef>
                        <a:tabLst>
                          <a:tab pos="0" algn="l"/>
                        </a:tabLst>
                      </a:pPr>
                      <a:r>
                        <a:rPr lang="ru-RU" sz="900" b="1" strike="noStrike" spc="-1">
                          <a:solidFill>
                            <a:srgbClr val="002060"/>
                          </a:solidFill>
                          <a:latin typeface="Arial"/>
                        </a:rPr>
                        <a:t>-3</a:t>
                      </a:r>
                      <a:r>
                        <a:rPr lang="en-US" sz="900" b="1" strike="noStrike" spc="-1">
                          <a:solidFill>
                            <a:srgbClr val="002060"/>
                          </a:solidFill>
                          <a:latin typeface="Arial"/>
                        </a:rPr>
                        <a:t>b</a:t>
                      </a:r>
                      <a:endParaRPr lang="ru-RU" sz="900" b="0" strike="noStrike" spc="-1">
                        <a:solidFill>
                          <a:srgbClr val="000000"/>
                        </a:solidFill>
                        <a:latin typeface="Arial"/>
                      </a:endParaRPr>
                    </a:p>
                  </a:txBody>
                  <a:tcPr marL="18000" marR="18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nSpc>
                          <a:spcPct val="100000"/>
                        </a:lnSpc>
                        <a:spcBef>
                          <a:spcPts val="181"/>
                        </a:spcBef>
                        <a:tabLst>
                          <a:tab pos="0" algn="l"/>
                        </a:tabLst>
                      </a:pPr>
                      <a:r>
                        <a:rPr lang="en-US" sz="900" b="1" strike="noStrike" spc="-1">
                          <a:solidFill>
                            <a:srgbClr val="000000"/>
                          </a:solidFill>
                          <a:latin typeface="Arial"/>
                        </a:rPr>
                        <a:t>-3a</a:t>
                      </a:r>
                      <a:endParaRPr lang="ru-RU" sz="900" b="0" strike="noStrike" spc="-1">
                        <a:solidFill>
                          <a:srgbClr val="000000"/>
                        </a:solidFill>
                        <a:latin typeface="Arial"/>
                      </a:endParaRPr>
                    </a:p>
                  </a:txBody>
                  <a:tcPr marL="18000" marR="18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nSpc>
                          <a:spcPct val="100000"/>
                        </a:lnSpc>
                        <a:spcBef>
                          <a:spcPts val="181"/>
                        </a:spcBef>
                        <a:tabLst>
                          <a:tab pos="0" algn="l"/>
                        </a:tabLst>
                      </a:pPr>
                      <a:r>
                        <a:rPr lang="en-US" sz="900" b="1" strike="noStrike" spc="-1">
                          <a:solidFill>
                            <a:srgbClr val="000000"/>
                          </a:solidFill>
                          <a:latin typeface="Arial"/>
                        </a:rPr>
                        <a:t>-2</a:t>
                      </a:r>
                      <a:endParaRPr lang="ru-RU" sz="900" b="0" strike="noStrike" spc="-1">
                        <a:solidFill>
                          <a:srgbClr val="000000"/>
                        </a:solidFill>
                        <a:latin typeface="Arial"/>
                      </a:endParaRPr>
                    </a:p>
                  </a:txBody>
                  <a:tcPr marL="18000" marR="18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nSpc>
                          <a:spcPct val="100000"/>
                        </a:lnSpc>
                        <a:spcBef>
                          <a:spcPts val="181"/>
                        </a:spcBef>
                        <a:tabLst>
                          <a:tab pos="0" algn="l"/>
                        </a:tabLst>
                      </a:pPr>
                      <a:r>
                        <a:rPr lang="en-US" sz="900" b="1" strike="noStrike" spc="-1">
                          <a:solidFill>
                            <a:srgbClr val="000000"/>
                          </a:solidFill>
                          <a:latin typeface="Arial"/>
                        </a:rPr>
                        <a:t>-1</a:t>
                      </a:r>
                      <a:endParaRPr lang="ru-RU" sz="900" b="0" strike="noStrike" spc="-1">
                        <a:solidFill>
                          <a:srgbClr val="000000"/>
                        </a:solidFill>
                        <a:latin typeface="Arial"/>
                      </a:endParaRPr>
                    </a:p>
                  </a:txBody>
                  <a:tcPr marL="18000" marR="18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nSpc>
                          <a:spcPct val="100000"/>
                        </a:lnSpc>
                        <a:spcBef>
                          <a:spcPts val="181"/>
                        </a:spcBef>
                        <a:tabLst>
                          <a:tab pos="0" algn="l"/>
                        </a:tabLst>
                      </a:pPr>
                      <a:r>
                        <a:rPr lang="en-US" sz="900" b="1" strike="noStrike" spc="-1">
                          <a:solidFill>
                            <a:srgbClr val="000000"/>
                          </a:solidFill>
                          <a:latin typeface="Arial"/>
                        </a:rPr>
                        <a:t>+1a</a:t>
                      </a:r>
                      <a:endParaRPr lang="ru-RU" sz="900" b="0" strike="noStrike" spc="-1">
                        <a:solidFill>
                          <a:srgbClr val="000000"/>
                        </a:solidFill>
                        <a:latin typeface="Arial"/>
                      </a:endParaRPr>
                    </a:p>
                  </a:txBody>
                  <a:tcPr marL="18000" marR="18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nSpc>
                          <a:spcPct val="100000"/>
                        </a:lnSpc>
                        <a:spcBef>
                          <a:spcPts val="181"/>
                        </a:spcBef>
                        <a:tabLst>
                          <a:tab pos="0" algn="l"/>
                        </a:tabLst>
                      </a:pPr>
                      <a:r>
                        <a:rPr lang="en-US" sz="900" b="1" strike="noStrike" spc="-1">
                          <a:solidFill>
                            <a:srgbClr val="000000"/>
                          </a:solidFill>
                          <a:latin typeface="Arial"/>
                        </a:rPr>
                        <a:t>+1b</a:t>
                      </a:r>
                      <a:endParaRPr lang="ru-RU" sz="900" b="0" strike="noStrike" spc="-1">
                        <a:solidFill>
                          <a:srgbClr val="000000"/>
                        </a:solidFill>
                        <a:latin typeface="Arial"/>
                      </a:endParaRPr>
                    </a:p>
                  </a:txBody>
                  <a:tcPr marL="18000" marR="18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nSpc>
                          <a:spcPct val="100000"/>
                        </a:lnSpc>
                        <a:spcBef>
                          <a:spcPts val="181"/>
                        </a:spcBef>
                        <a:tabLst>
                          <a:tab pos="0" algn="l"/>
                        </a:tabLst>
                      </a:pPr>
                      <a:r>
                        <a:rPr lang="en-US" sz="900" b="1" strike="noStrike" spc="-1">
                          <a:solidFill>
                            <a:srgbClr val="000000"/>
                          </a:solidFill>
                          <a:latin typeface="Arial"/>
                        </a:rPr>
                        <a:t>+1c</a:t>
                      </a:r>
                      <a:endParaRPr lang="ru-RU" sz="900" b="0" strike="noStrike" spc="-1">
                        <a:solidFill>
                          <a:srgbClr val="000000"/>
                        </a:solidFill>
                        <a:latin typeface="Arial"/>
                      </a:endParaRPr>
                    </a:p>
                  </a:txBody>
                  <a:tcPr marL="18000" marR="18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nSpc>
                          <a:spcPct val="100000"/>
                        </a:lnSpc>
                        <a:spcBef>
                          <a:spcPts val="181"/>
                        </a:spcBef>
                        <a:tabLst>
                          <a:tab pos="0" algn="l"/>
                        </a:tabLst>
                      </a:pPr>
                      <a:r>
                        <a:rPr lang="en-US" sz="900" b="1" strike="noStrike" spc="-1">
                          <a:solidFill>
                            <a:srgbClr val="000000"/>
                          </a:solidFill>
                          <a:latin typeface="Arial"/>
                        </a:rPr>
                        <a:t>+2</a:t>
                      </a:r>
                      <a:endParaRPr lang="ru-RU" sz="900" b="0" strike="noStrike" spc="-1">
                        <a:solidFill>
                          <a:srgbClr val="000000"/>
                        </a:solidFill>
                        <a:latin typeface="Arial"/>
                      </a:endParaRPr>
                    </a:p>
                  </a:txBody>
                  <a:tcPr marL="18000" marR="18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0"/>
                  </a:ext>
                </a:extLst>
              </a:tr>
              <a:tr h="331560">
                <a:tc rowSpan="3">
                  <a:txBody>
                    <a:bodyPr/>
                    <a:lstStyle/>
                    <a:p>
                      <a:pPr>
                        <a:lnSpc>
                          <a:spcPct val="100000"/>
                        </a:lnSpc>
                        <a:spcBef>
                          <a:spcPts val="181"/>
                        </a:spcBef>
                        <a:tabLst>
                          <a:tab pos="0" algn="l"/>
                        </a:tabLst>
                      </a:pPr>
                      <a:r>
                        <a:rPr lang="ru-RU" sz="900" b="0" strike="noStrike" spc="-1">
                          <a:solidFill>
                            <a:srgbClr val="000000"/>
                          </a:solidFill>
                          <a:latin typeface="Arial"/>
                        </a:rPr>
                        <a:t>Терминология</a:t>
                      </a:r>
                    </a:p>
                  </a:txBody>
                  <a:tcPr marL="18000" marR="18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gridSpan="4">
                  <a:txBody>
                    <a:bodyPr/>
                    <a:lstStyle/>
                    <a:p>
                      <a:pPr algn="ctr">
                        <a:lnSpc>
                          <a:spcPct val="100000"/>
                        </a:lnSpc>
                        <a:spcBef>
                          <a:spcPts val="181"/>
                        </a:spcBef>
                        <a:tabLst>
                          <a:tab pos="0" algn="l"/>
                        </a:tabLst>
                      </a:pPr>
                      <a:r>
                        <a:rPr lang="ru-RU" sz="900" b="0" strike="noStrike" spc="-1">
                          <a:solidFill>
                            <a:srgbClr val="000000"/>
                          </a:solidFill>
                          <a:latin typeface="Arial"/>
                        </a:rPr>
                        <a:t>РЕПРОДУКТИВНЫЙ ПЕРИОД</a:t>
                      </a:r>
                    </a:p>
                  </a:txBody>
                  <a:tcPr marL="18000" marR="18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DDDDDD"/>
                    </a:solidFill>
                  </a:tcPr>
                </a:tc>
                <a:tc hMerge="1">
                  <a:txBody>
                    <a:bodyPr/>
                    <a:lstStyle/>
                    <a:p>
                      <a:endParaRPr lang="ru-RU"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ru-RU"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ru-RU" sz="1800" b="0" strike="noStrike" spc="-1">
                        <a:solidFill>
                          <a:srgbClr val="000000"/>
                        </a:solidFill>
                        <a:latin typeface="Arial"/>
                      </a:endParaRPr>
                    </a:p>
                  </a:txBody>
                  <a:tcPr marL="90000" marR="90000">
                    <a:lnL>
                      <a:noFill/>
                    </a:lnL>
                    <a:lnR>
                      <a:noFill/>
                    </a:lnR>
                    <a:lnT>
                      <a:noFill/>
                    </a:lnT>
                    <a:lnB>
                      <a:noFill/>
                    </a:lnB>
                    <a:solidFill>
                      <a:srgbClr val="729FCF"/>
                    </a:solidFill>
                  </a:tcPr>
                </a:tc>
                <a:tc gridSpan="2">
                  <a:txBody>
                    <a:bodyPr/>
                    <a:lstStyle/>
                    <a:p>
                      <a:pPr>
                        <a:lnSpc>
                          <a:spcPct val="100000"/>
                        </a:lnSpc>
                        <a:spcBef>
                          <a:spcPts val="181"/>
                        </a:spcBef>
                        <a:tabLst>
                          <a:tab pos="0" algn="l"/>
                        </a:tabLst>
                      </a:pPr>
                      <a:r>
                        <a:rPr lang="ru-RU" sz="900" b="0" strike="noStrike" spc="-1">
                          <a:solidFill>
                            <a:srgbClr val="000000"/>
                          </a:solidFill>
                          <a:latin typeface="Arial"/>
                        </a:rPr>
                        <a:t>ПЕРЕХОД</a:t>
                      </a:r>
                      <a:br>
                        <a:rPr sz="900"/>
                      </a:br>
                      <a:r>
                        <a:rPr lang="ru-RU" sz="900" b="0" strike="noStrike" spc="-1">
                          <a:solidFill>
                            <a:srgbClr val="000000"/>
                          </a:solidFill>
                          <a:latin typeface="Arial"/>
                        </a:rPr>
                        <a:t>В</a:t>
                      </a:r>
                      <a:r>
                        <a:rPr lang="en-US" sz="900" b="0" strike="noStrike" spc="-1">
                          <a:solidFill>
                            <a:srgbClr val="000000"/>
                          </a:solidFill>
                          <a:latin typeface="Arial"/>
                        </a:rPr>
                        <a:t> </a:t>
                      </a:r>
                      <a:r>
                        <a:rPr lang="ru-RU" sz="900" b="0" strike="noStrike" spc="-1">
                          <a:solidFill>
                            <a:srgbClr val="000000"/>
                          </a:solidFill>
                          <a:latin typeface="Arial"/>
                        </a:rPr>
                        <a:t>МЕНОПАУЗУ</a:t>
                      </a:r>
                    </a:p>
                  </a:txBody>
                  <a:tcPr marL="18000" marR="18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DDDDDD"/>
                    </a:solidFill>
                  </a:tcPr>
                </a:tc>
                <a:tc hMerge="1">
                  <a:txBody>
                    <a:bodyPr/>
                    <a:lstStyle/>
                    <a:p>
                      <a:endParaRPr lang="ru-RU" sz="1800" b="0" strike="noStrike" spc="-1">
                        <a:solidFill>
                          <a:srgbClr val="000000"/>
                        </a:solidFill>
                        <a:latin typeface="Arial"/>
                      </a:endParaRPr>
                    </a:p>
                  </a:txBody>
                  <a:tcPr marL="90000" marR="90000">
                    <a:lnL>
                      <a:noFill/>
                    </a:lnL>
                    <a:lnR>
                      <a:noFill/>
                    </a:lnR>
                    <a:lnT>
                      <a:noFill/>
                    </a:lnT>
                    <a:lnB>
                      <a:noFill/>
                    </a:lnB>
                    <a:solidFill>
                      <a:srgbClr val="729FCF"/>
                    </a:solidFill>
                  </a:tcPr>
                </a:tc>
                <a:tc gridSpan="4">
                  <a:txBody>
                    <a:bodyPr/>
                    <a:lstStyle/>
                    <a:p>
                      <a:pPr algn="ctr">
                        <a:lnSpc>
                          <a:spcPct val="100000"/>
                        </a:lnSpc>
                        <a:spcBef>
                          <a:spcPts val="181"/>
                        </a:spcBef>
                        <a:tabLst>
                          <a:tab pos="0" algn="l"/>
                        </a:tabLst>
                      </a:pPr>
                      <a:r>
                        <a:rPr lang="ru-RU" sz="900" b="0" strike="noStrike" spc="-1">
                          <a:solidFill>
                            <a:srgbClr val="000000"/>
                          </a:solidFill>
                          <a:latin typeface="Arial"/>
                        </a:rPr>
                        <a:t>ПОСТМЕНОПАУЗА</a:t>
                      </a:r>
                    </a:p>
                  </a:txBody>
                  <a:tcPr marL="18000" marR="18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DDDDDD"/>
                    </a:solidFill>
                  </a:tcPr>
                </a:tc>
                <a:tc hMerge="1">
                  <a:txBody>
                    <a:bodyPr/>
                    <a:lstStyle/>
                    <a:p>
                      <a:endParaRPr lang="ru-RU"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ru-RU"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ru-RU" sz="1800" b="0" strike="noStrike" spc="-1">
                        <a:solidFill>
                          <a:srgbClr val="000000"/>
                        </a:solidFill>
                        <a:latin typeface="Arial"/>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01"/>
                  </a:ext>
                </a:extLst>
              </a:tr>
              <a:tr h="269640">
                <a:tc vMerge="1">
                  <a:txBody>
                    <a:bodyPr/>
                    <a:lstStyle/>
                    <a:p>
                      <a:endParaRPr lang="ru-RU" sz="1800" b="0" strike="noStrike" spc="-1">
                        <a:solidFill>
                          <a:srgbClr val="000000"/>
                        </a:solidFill>
                        <a:latin typeface="Arial"/>
                      </a:endParaRPr>
                    </a:p>
                  </a:txBody>
                  <a:tcPr marL="90000" marR="90000">
                    <a:lnL>
                      <a:noFill/>
                    </a:lnL>
                    <a:lnR>
                      <a:noFill/>
                    </a:lnR>
                    <a:lnT>
                      <a:noFill/>
                    </a:lnT>
                    <a:lnB>
                      <a:noFill/>
                    </a:lnB>
                    <a:solidFill>
                      <a:srgbClr val="729FCF"/>
                    </a:solidFill>
                  </a:tcPr>
                </a:tc>
                <a:tc>
                  <a:txBody>
                    <a:bodyPr/>
                    <a:lstStyle/>
                    <a:p>
                      <a:pPr>
                        <a:lnSpc>
                          <a:spcPct val="100000"/>
                        </a:lnSpc>
                        <a:spcBef>
                          <a:spcPts val="181"/>
                        </a:spcBef>
                        <a:tabLst>
                          <a:tab pos="0" algn="l"/>
                        </a:tabLst>
                      </a:pPr>
                      <a:r>
                        <a:rPr lang="ru-RU" sz="900" b="1" strike="noStrike" spc="-1">
                          <a:solidFill>
                            <a:srgbClr val="000000"/>
                          </a:solidFill>
                          <a:latin typeface="Arial"/>
                        </a:rPr>
                        <a:t>Ранний</a:t>
                      </a:r>
                      <a:endParaRPr lang="ru-RU" sz="900" b="0" strike="noStrike" spc="-1">
                        <a:solidFill>
                          <a:srgbClr val="000000"/>
                        </a:solidFill>
                        <a:latin typeface="Arial"/>
                      </a:endParaRPr>
                    </a:p>
                  </a:txBody>
                  <a:tcPr marL="18000" marR="18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nSpc>
                          <a:spcPct val="100000"/>
                        </a:lnSpc>
                        <a:spcBef>
                          <a:spcPts val="181"/>
                        </a:spcBef>
                        <a:tabLst>
                          <a:tab pos="0" algn="l"/>
                        </a:tabLst>
                      </a:pPr>
                      <a:r>
                        <a:rPr lang="ru-RU" sz="900" b="0" strike="noStrike" spc="-1">
                          <a:solidFill>
                            <a:srgbClr val="002060"/>
                          </a:solidFill>
                          <a:latin typeface="Arial"/>
                        </a:rPr>
                        <a:t>Расцвет</a:t>
                      </a:r>
                      <a:endParaRPr lang="ru-RU" sz="900" b="0" strike="noStrike" spc="-1">
                        <a:solidFill>
                          <a:srgbClr val="000000"/>
                        </a:solidFill>
                        <a:latin typeface="Arial"/>
                      </a:endParaRPr>
                    </a:p>
                  </a:txBody>
                  <a:tcPr marL="18000" marR="18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gridSpan="2">
                  <a:txBody>
                    <a:bodyPr/>
                    <a:lstStyle/>
                    <a:p>
                      <a:pPr>
                        <a:lnSpc>
                          <a:spcPct val="100000"/>
                        </a:lnSpc>
                        <a:spcBef>
                          <a:spcPts val="181"/>
                        </a:spcBef>
                        <a:tabLst>
                          <a:tab pos="0" algn="l"/>
                        </a:tabLst>
                      </a:pPr>
                      <a:r>
                        <a:rPr lang="ru-RU" sz="900" b="1" strike="noStrike" spc="-1">
                          <a:solidFill>
                            <a:srgbClr val="002060"/>
                          </a:solidFill>
                          <a:latin typeface="Arial"/>
                        </a:rPr>
                        <a:t>Поздний</a:t>
                      </a:r>
                      <a:endParaRPr lang="ru-RU" sz="900" b="0" strike="noStrike" spc="-1">
                        <a:solidFill>
                          <a:srgbClr val="000000"/>
                        </a:solidFill>
                        <a:latin typeface="Arial"/>
                      </a:endParaRPr>
                    </a:p>
                  </a:txBody>
                  <a:tcPr marL="18000" marR="18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hMerge="1">
                  <a:txBody>
                    <a:bodyPr/>
                    <a:lstStyle/>
                    <a:p>
                      <a:endParaRPr lang="ru-RU" sz="1800" b="0" strike="noStrike" spc="-1">
                        <a:solidFill>
                          <a:srgbClr val="000000"/>
                        </a:solidFill>
                        <a:latin typeface="Arial"/>
                      </a:endParaRPr>
                    </a:p>
                  </a:txBody>
                  <a:tcPr marL="90000" marR="90000">
                    <a:lnL>
                      <a:noFill/>
                    </a:lnL>
                    <a:lnR>
                      <a:noFill/>
                    </a:lnR>
                    <a:lnT>
                      <a:noFill/>
                    </a:lnT>
                    <a:lnB>
                      <a:noFill/>
                    </a:lnB>
                    <a:solidFill>
                      <a:srgbClr val="729FCF"/>
                    </a:solidFill>
                  </a:tcPr>
                </a:tc>
                <a:tc>
                  <a:txBody>
                    <a:bodyPr/>
                    <a:lstStyle/>
                    <a:p>
                      <a:pPr>
                        <a:lnSpc>
                          <a:spcPct val="100000"/>
                        </a:lnSpc>
                        <a:spcBef>
                          <a:spcPts val="181"/>
                        </a:spcBef>
                        <a:tabLst>
                          <a:tab pos="0" algn="l"/>
                        </a:tabLst>
                      </a:pPr>
                      <a:r>
                        <a:rPr lang="ru-RU" sz="900" b="0" strike="noStrike" spc="-1">
                          <a:solidFill>
                            <a:srgbClr val="000000"/>
                          </a:solidFill>
                          <a:latin typeface="Arial"/>
                        </a:rPr>
                        <a:t>Ранний</a:t>
                      </a:r>
                    </a:p>
                  </a:txBody>
                  <a:tcPr marL="18000" marR="18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nSpc>
                          <a:spcPct val="100000"/>
                        </a:lnSpc>
                        <a:spcBef>
                          <a:spcPts val="181"/>
                        </a:spcBef>
                        <a:tabLst>
                          <a:tab pos="0" algn="l"/>
                        </a:tabLst>
                      </a:pPr>
                      <a:r>
                        <a:rPr lang="ru-RU" sz="900" b="0" strike="noStrike" spc="-1">
                          <a:solidFill>
                            <a:srgbClr val="000000"/>
                          </a:solidFill>
                          <a:latin typeface="Arial"/>
                        </a:rPr>
                        <a:t>Поздний</a:t>
                      </a:r>
                    </a:p>
                  </a:txBody>
                  <a:tcPr marL="18000" marR="18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gridSpan="3">
                  <a:txBody>
                    <a:bodyPr/>
                    <a:lstStyle/>
                    <a:p>
                      <a:pPr>
                        <a:lnSpc>
                          <a:spcPct val="100000"/>
                        </a:lnSpc>
                        <a:spcBef>
                          <a:spcPts val="181"/>
                        </a:spcBef>
                        <a:tabLst>
                          <a:tab pos="0" algn="l"/>
                        </a:tabLst>
                      </a:pPr>
                      <a:r>
                        <a:rPr lang="ru-RU" sz="900" b="0" strike="noStrike" spc="-1">
                          <a:solidFill>
                            <a:srgbClr val="000000"/>
                          </a:solidFill>
                          <a:latin typeface="Arial"/>
                        </a:rPr>
                        <a:t>Ранний</a:t>
                      </a:r>
                    </a:p>
                  </a:txBody>
                  <a:tcPr marL="18000" marR="18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hMerge="1">
                  <a:txBody>
                    <a:bodyPr/>
                    <a:lstStyle/>
                    <a:p>
                      <a:endParaRPr lang="ru-RU"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ru-RU" sz="1800" b="0" strike="noStrike" spc="-1">
                        <a:solidFill>
                          <a:srgbClr val="000000"/>
                        </a:solidFill>
                        <a:latin typeface="Arial"/>
                      </a:endParaRPr>
                    </a:p>
                  </a:txBody>
                  <a:tcPr marL="90000" marR="90000">
                    <a:lnL>
                      <a:noFill/>
                    </a:lnL>
                    <a:lnR>
                      <a:noFill/>
                    </a:lnR>
                    <a:lnT>
                      <a:noFill/>
                    </a:lnT>
                    <a:lnB>
                      <a:noFill/>
                    </a:lnB>
                    <a:solidFill>
                      <a:srgbClr val="729FCF"/>
                    </a:solidFill>
                  </a:tcPr>
                </a:tc>
                <a:tc>
                  <a:txBody>
                    <a:bodyPr/>
                    <a:lstStyle/>
                    <a:p>
                      <a:pPr>
                        <a:lnSpc>
                          <a:spcPct val="100000"/>
                        </a:lnSpc>
                        <a:spcBef>
                          <a:spcPts val="181"/>
                        </a:spcBef>
                        <a:tabLst>
                          <a:tab pos="0" algn="l"/>
                        </a:tabLst>
                      </a:pPr>
                      <a:r>
                        <a:rPr lang="ru-RU" sz="900" b="0" strike="noStrike" spc="-1">
                          <a:solidFill>
                            <a:srgbClr val="000000"/>
                          </a:solidFill>
                          <a:latin typeface="Arial"/>
                        </a:rPr>
                        <a:t>Поздний</a:t>
                      </a:r>
                    </a:p>
                  </a:txBody>
                  <a:tcPr marL="18000" marR="18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2"/>
                  </a:ext>
                </a:extLst>
              </a:tr>
              <a:tr h="269640">
                <a:tc vMerge="1">
                  <a:txBody>
                    <a:bodyPr/>
                    <a:lstStyle/>
                    <a:p>
                      <a:endParaRPr lang="ru-RU" sz="1800" b="0" strike="noStrike" spc="-1">
                        <a:solidFill>
                          <a:srgbClr val="000000"/>
                        </a:solidFill>
                        <a:latin typeface="Arial"/>
                      </a:endParaRPr>
                    </a:p>
                  </a:txBody>
                  <a:tcPr marL="90000" marR="90000">
                    <a:lnL>
                      <a:noFill/>
                    </a:lnL>
                    <a:lnR>
                      <a:noFill/>
                    </a:lnR>
                    <a:lnT>
                      <a:noFill/>
                    </a:lnT>
                    <a:lnB>
                      <a:noFill/>
                    </a:lnB>
                    <a:solidFill>
                      <a:srgbClr val="729FCF"/>
                    </a:solidFill>
                  </a:tcPr>
                </a:tc>
                <a:tc gridSpan="4">
                  <a:txBody>
                    <a:bodyPr/>
                    <a:lstStyle/>
                    <a:p>
                      <a:endParaRPr lang="ru-RU" sz="900" b="0" strike="noStrike" spc="-1">
                        <a:solidFill>
                          <a:srgbClr val="000000"/>
                        </a:solidFill>
                        <a:latin typeface="Arial"/>
                      </a:endParaRPr>
                    </a:p>
                  </a:txBody>
                  <a:tcPr marL="18000" marR="18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hMerge="1">
                  <a:txBody>
                    <a:bodyPr/>
                    <a:lstStyle/>
                    <a:p>
                      <a:endParaRPr lang="ru-RU"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ru-RU"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ru-RU" sz="1800" b="0" strike="noStrike" spc="-1">
                        <a:solidFill>
                          <a:srgbClr val="000000"/>
                        </a:solidFill>
                        <a:latin typeface="Arial"/>
                      </a:endParaRPr>
                    </a:p>
                  </a:txBody>
                  <a:tcPr marL="90000" marR="90000">
                    <a:lnL>
                      <a:noFill/>
                    </a:lnL>
                    <a:lnR>
                      <a:noFill/>
                    </a:lnR>
                    <a:lnT>
                      <a:noFill/>
                    </a:lnT>
                    <a:lnB>
                      <a:noFill/>
                    </a:lnB>
                    <a:solidFill>
                      <a:srgbClr val="729FCF"/>
                    </a:solidFill>
                  </a:tcPr>
                </a:tc>
                <a:tc gridSpan="3">
                  <a:txBody>
                    <a:bodyPr/>
                    <a:lstStyle/>
                    <a:p>
                      <a:pPr>
                        <a:lnSpc>
                          <a:spcPct val="100000"/>
                        </a:lnSpc>
                        <a:spcBef>
                          <a:spcPts val="181"/>
                        </a:spcBef>
                        <a:tabLst>
                          <a:tab pos="0" algn="l"/>
                        </a:tabLst>
                      </a:pPr>
                      <a:r>
                        <a:rPr lang="ru-RU" sz="900" b="1" i="1" strike="noStrike" spc="-1">
                          <a:solidFill>
                            <a:srgbClr val="000000"/>
                          </a:solidFill>
                          <a:latin typeface="Arial"/>
                        </a:rPr>
                        <a:t>Перименопауза</a:t>
                      </a:r>
                      <a:endParaRPr lang="ru-RU" sz="900" b="0" strike="noStrike" spc="-1">
                        <a:solidFill>
                          <a:srgbClr val="000000"/>
                        </a:solidFill>
                        <a:latin typeface="Arial"/>
                      </a:endParaRPr>
                    </a:p>
                  </a:txBody>
                  <a:tcPr marL="18000" marR="18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hMerge="1">
                  <a:txBody>
                    <a:bodyPr/>
                    <a:lstStyle/>
                    <a:p>
                      <a:endParaRPr lang="ru-RU"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ru-RU" sz="1800" b="0" strike="noStrike" spc="-1">
                        <a:solidFill>
                          <a:srgbClr val="000000"/>
                        </a:solidFill>
                        <a:latin typeface="Arial"/>
                      </a:endParaRPr>
                    </a:p>
                  </a:txBody>
                  <a:tcPr marL="90000" marR="90000">
                    <a:lnL>
                      <a:noFill/>
                    </a:lnL>
                    <a:lnR>
                      <a:noFill/>
                    </a:lnR>
                    <a:lnT>
                      <a:noFill/>
                    </a:lnT>
                    <a:lnB>
                      <a:noFill/>
                    </a:lnB>
                    <a:solidFill>
                      <a:srgbClr val="729FCF"/>
                    </a:solidFill>
                  </a:tcPr>
                </a:tc>
                <a:tc gridSpan="2">
                  <a:txBody>
                    <a:bodyPr/>
                    <a:lstStyle/>
                    <a:p>
                      <a:endParaRPr lang="ru-RU" sz="900" b="0" strike="noStrike" spc="-1">
                        <a:solidFill>
                          <a:srgbClr val="000000"/>
                        </a:solidFill>
                        <a:latin typeface="Arial"/>
                      </a:endParaRPr>
                    </a:p>
                  </a:txBody>
                  <a:tcPr marL="18000" marR="18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hMerge="1">
                  <a:txBody>
                    <a:bodyPr/>
                    <a:lstStyle/>
                    <a:p>
                      <a:endParaRPr lang="ru-RU" sz="1800" b="0" strike="noStrike" spc="-1">
                        <a:solidFill>
                          <a:srgbClr val="000000"/>
                        </a:solidFill>
                        <a:latin typeface="Arial"/>
                      </a:endParaRPr>
                    </a:p>
                  </a:txBody>
                  <a:tcPr marL="90000" marR="90000">
                    <a:lnL>
                      <a:noFill/>
                    </a:lnL>
                    <a:lnR>
                      <a:noFill/>
                    </a:lnR>
                    <a:lnT>
                      <a:noFill/>
                    </a:lnT>
                    <a:lnB>
                      <a:noFill/>
                    </a:lnB>
                    <a:solidFill>
                      <a:srgbClr val="729FCF"/>
                    </a:solidFill>
                  </a:tcPr>
                </a:tc>
                <a:tc>
                  <a:txBody>
                    <a:bodyPr/>
                    <a:lstStyle/>
                    <a:p>
                      <a:endParaRPr lang="ru-RU" sz="900" b="0" strike="noStrike" spc="-1">
                        <a:solidFill>
                          <a:srgbClr val="000000"/>
                        </a:solidFill>
                        <a:latin typeface="Arial"/>
                      </a:endParaRPr>
                    </a:p>
                  </a:txBody>
                  <a:tcPr marL="18000" marR="18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3"/>
                  </a:ext>
                </a:extLst>
              </a:tr>
              <a:tr h="333000">
                <a:tc>
                  <a:txBody>
                    <a:bodyPr/>
                    <a:lstStyle/>
                    <a:p>
                      <a:pPr>
                        <a:lnSpc>
                          <a:spcPct val="100000"/>
                        </a:lnSpc>
                        <a:spcBef>
                          <a:spcPts val="181"/>
                        </a:spcBef>
                        <a:tabLst>
                          <a:tab pos="0" algn="l"/>
                        </a:tabLst>
                      </a:pPr>
                      <a:r>
                        <a:rPr lang="ru-RU" sz="900" b="0" strike="noStrike" spc="-1">
                          <a:solidFill>
                            <a:srgbClr val="000000"/>
                          </a:solidFill>
                          <a:latin typeface="Arial"/>
                        </a:rPr>
                        <a:t>Продолжитель-ность</a:t>
                      </a:r>
                    </a:p>
                  </a:txBody>
                  <a:tcPr marL="18000" marR="18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gridSpan="4">
                  <a:txBody>
                    <a:bodyPr/>
                    <a:lstStyle/>
                    <a:p>
                      <a:pPr algn="ctr">
                        <a:lnSpc>
                          <a:spcPct val="100000"/>
                        </a:lnSpc>
                        <a:spcBef>
                          <a:spcPts val="181"/>
                        </a:spcBef>
                        <a:tabLst>
                          <a:tab pos="0" algn="l"/>
                        </a:tabLst>
                      </a:pPr>
                      <a:r>
                        <a:rPr lang="ru-RU" sz="900" b="1" i="1" strike="noStrike" spc="-1">
                          <a:solidFill>
                            <a:srgbClr val="000000"/>
                          </a:solidFill>
                          <a:latin typeface="Arial"/>
                        </a:rPr>
                        <a:t>различная</a:t>
                      </a:r>
                      <a:endParaRPr lang="ru-RU" sz="900" b="0" strike="noStrike" spc="-1">
                        <a:solidFill>
                          <a:srgbClr val="000000"/>
                        </a:solidFill>
                        <a:latin typeface="Arial"/>
                      </a:endParaRPr>
                    </a:p>
                  </a:txBody>
                  <a:tcPr marL="18000" marR="18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hMerge="1">
                  <a:txBody>
                    <a:bodyPr/>
                    <a:lstStyle/>
                    <a:p>
                      <a:endParaRPr lang="ru-RU"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ru-RU"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ru-RU" sz="1800" b="0" strike="noStrike" spc="-1">
                        <a:solidFill>
                          <a:srgbClr val="000000"/>
                        </a:solidFill>
                        <a:latin typeface="Arial"/>
                      </a:endParaRPr>
                    </a:p>
                  </a:txBody>
                  <a:tcPr marL="90000" marR="90000">
                    <a:lnL>
                      <a:noFill/>
                    </a:lnL>
                    <a:lnR>
                      <a:noFill/>
                    </a:lnR>
                    <a:lnT>
                      <a:noFill/>
                    </a:lnT>
                    <a:lnB>
                      <a:noFill/>
                    </a:lnB>
                    <a:solidFill>
                      <a:srgbClr val="729FCF"/>
                    </a:solidFill>
                  </a:tcPr>
                </a:tc>
                <a:tc>
                  <a:txBody>
                    <a:bodyPr/>
                    <a:lstStyle/>
                    <a:p>
                      <a:pPr algn="ctr">
                        <a:lnSpc>
                          <a:spcPct val="100000"/>
                        </a:lnSpc>
                        <a:spcBef>
                          <a:spcPts val="181"/>
                        </a:spcBef>
                        <a:tabLst>
                          <a:tab pos="0" algn="l"/>
                        </a:tabLst>
                      </a:pPr>
                      <a:r>
                        <a:rPr lang="ru-RU" sz="900" b="0" i="1" strike="noStrike" spc="-1">
                          <a:solidFill>
                            <a:srgbClr val="000000"/>
                          </a:solidFill>
                          <a:latin typeface="Arial"/>
                        </a:rPr>
                        <a:t>различная</a:t>
                      </a:r>
                      <a:endParaRPr lang="ru-RU" sz="900" b="0" strike="noStrike" spc="-1">
                        <a:solidFill>
                          <a:srgbClr val="000000"/>
                        </a:solidFill>
                        <a:latin typeface="Arial"/>
                      </a:endParaRPr>
                    </a:p>
                  </a:txBody>
                  <a:tcPr marL="18000" marR="18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a:lnSpc>
                          <a:spcPct val="100000"/>
                        </a:lnSpc>
                        <a:spcBef>
                          <a:spcPts val="181"/>
                        </a:spcBef>
                        <a:tabLst>
                          <a:tab pos="0" algn="l"/>
                        </a:tabLst>
                      </a:pPr>
                      <a:r>
                        <a:rPr lang="ru-RU" sz="900" b="0" strike="noStrike" spc="-1">
                          <a:solidFill>
                            <a:srgbClr val="000000"/>
                          </a:solidFill>
                          <a:latin typeface="Arial"/>
                        </a:rPr>
                        <a:t>1 – 3 года</a:t>
                      </a:r>
                    </a:p>
                  </a:txBody>
                  <a:tcPr marL="18000" marR="18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gridSpan="2">
                  <a:txBody>
                    <a:bodyPr/>
                    <a:lstStyle/>
                    <a:p>
                      <a:pPr algn="ctr">
                        <a:lnSpc>
                          <a:spcPct val="100000"/>
                        </a:lnSpc>
                        <a:spcBef>
                          <a:spcPts val="181"/>
                        </a:spcBef>
                        <a:tabLst>
                          <a:tab pos="0" algn="l"/>
                        </a:tabLst>
                      </a:pPr>
                      <a:r>
                        <a:rPr lang="ru-RU" sz="900" b="0" strike="noStrike" spc="-1">
                          <a:solidFill>
                            <a:srgbClr val="000000"/>
                          </a:solidFill>
                          <a:latin typeface="Arial"/>
                        </a:rPr>
                        <a:t>2 года </a:t>
                      </a:r>
                      <a:br>
                        <a:rPr sz="900"/>
                      </a:br>
                      <a:r>
                        <a:rPr lang="ru-RU" sz="900" b="0" strike="noStrike" spc="-1">
                          <a:solidFill>
                            <a:srgbClr val="000000"/>
                          </a:solidFill>
                          <a:latin typeface="Arial"/>
                        </a:rPr>
                        <a:t>(1 + 1)</a:t>
                      </a:r>
                    </a:p>
                  </a:txBody>
                  <a:tcPr marL="18000" marR="18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hMerge="1">
                  <a:txBody>
                    <a:bodyPr/>
                    <a:lstStyle/>
                    <a:p>
                      <a:endParaRPr lang="ru-RU" sz="1800" b="0" strike="noStrike" spc="-1">
                        <a:solidFill>
                          <a:srgbClr val="000000"/>
                        </a:solidFill>
                        <a:latin typeface="Arial"/>
                      </a:endParaRPr>
                    </a:p>
                  </a:txBody>
                  <a:tcPr marL="90000" marR="90000">
                    <a:lnL>
                      <a:noFill/>
                    </a:lnL>
                    <a:lnR>
                      <a:noFill/>
                    </a:lnR>
                    <a:lnT>
                      <a:noFill/>
                    </a:lnT>
                    <a:lnB>
                      <a:noFill/>
                    </a:lnB>
                    <a:solidFill>
                      <a:srgbClr val="729FCF"/>
                    </a:solidFill>
                  </a:tcPr>
                </a:tc>
                <a:tc>
                  <a:txBody>
                    <a:bodyPr/>
                    <a:lstStyle/>
                    <a:p>
                      <a:pPr algn="ctr">
                        <a:lnSpc>
                          <a:spcPct val="100000"/>
                        </a:lnSpc>
                        <a:spcBef>
                          <a:spcPts val="181"/>
                        </a:spcBef>
                        <a:tabLst>
                          <a:tab pos="0" algn="l"/>
                        </a:tabLst>
                      </a:pPr>
                      <a:r>
                        <a:rPr lang="ru-RU" sz="900" b="0" strike="noStrike" spc="-1">
                          <a:solidFill>
                            <a:srgbClr val="000000"/>
                          </a:solidFill>
                          <a:latin typeface="Arial"/>
                        </a:rPr>
                        <a:t>3 – 6 лет</a:t>
                      </a:r>
                    </a:p>
                  </a:txBody>
                  <a:tcPr marL="18000" marR="18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nSpc>
                          <a:spcPct val="100000"/>
                        </a:lnSpc>
                        <a:spcBef>
                          <a:spcPts val="181"/>
                        </a:spcBef>
                        <a:tabLst>
                          <a:tab pos="0" algn="l"/>
                        </a:tabLst>
                      </a:pPr>
                      <a:r>
                        <a:rPr lang="ru-RU" sz="900" b="0" i="1" strike="noStrike" spc="-1">
                          <a:solidFill>
                            <a:srgbClr val="000000"/>
                          </a:solidFill>
                          <a:latin typeface="Arial"/>
                        </a:rPr>
                        <a:t>Остальной период жизни</a:t>
                      </a:r>
                      <a:endParaRPr lang="ru-RU" sz="900" b="0" strike="noStrike" spc="-1">
                        <a:solidFill>
                          <a:srgbClr val="000000"/>
                        </a:solidFill>
                        <a:latin typeface="Arial"/>
                      </a:endParaRPr>
                    </a:p>
                  </a:txBody>
                  <a:tcPr marL="18000" marR="18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4"/>
                  </a:ext>
                </a:extLst>
              </a:tr>
              <a:tr h="269640">
                <a:tc gridSpan="11">
                  <a:txBody>
                    <a:bodyPr/>
                    <a:lstStyle/>
                    <a:p>
                      <a:pPr>
                        <a:lnSpc>
                          <a:spcPct val="100000"/>
                        </a:lnSpc>
                        <a:spcBef>
                          <a:spcPts val="181"/>
                        </a:spcBef>
                        <a:tabLst>
                          <a:tab pos="0" algn="l"/>
                        </a:tabLst>
                      </a:pPr>
                      <a:r>
                        <a:rPr lang="ru-RU" sz="900" b="0" strike="noStrike" spc="-1">
                          <a:solidFill>
                            <a:srgbClr val="000000"/>
                          </a:solidFill>
                          <a:latin typeface="Arial"/>
                        </a:rPr>
                        <a:t>ОСНОВНЫЕ КРИТЕРИИ</a:t>
                      </a:r>
                    </a:p>
                  </a:txBody>
                  <a:tcPr marL="18000" marR="18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hMerge="1">
                  <a:txBody>
                    <a:bodyPr/>
                    <a:lstStyle/>
                    <a:p>
                      <a:endParaRPr lang="ru-RU"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ru-RU"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ru-RU"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ru-RU"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ru-RU"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ru-RU"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ru-RU"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ru-RU"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ru-RU"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ru-RU" sz="1800" b="0" strike="noStrike" spc="-1">
                        <a:solidFill>
                          <a:srgbClr val="000000"/>
                        </a:solidFill>
                        <a:latin typeface="Arial"/>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05"/>
                  </a:ext>
                </a:extLst>
              </a:tr>
              <a:tr h="995760">
                <a:tc>
                  <a:txBody>
                    <a:bodyPr/>
                    <a:lstStyle/>
                    <a:p>
                      <a:pPr>
                        <a:lnSpc>
                          <a:spcPct val="100000"/>
                        </a:lnSpc>
                        <a:spcBef>
                          <a:spcPts val="181"/>
                        </a:spcBef>
                        <a:tabLst>
                          <a:tab pos="0" algn="l"/>
                        </a:tabLst>
                      </a:pPr>
                      <a:r>
                        <a:rPr lang="ru-RU" sz="900" b="0" strike="noStrike" spc="-1">
                          <a:solidFill>
                            <a:srgbClr val="000000"/>
                          </a:solidFill>
                          <a:latin typeface="Arial"/>
                        </a:rPr>
                        <a:t>Менструальный цикл</a:t>
                      </a:r>
                    </a:p>
                  </a:txBody>
                  <a:tcPr marL="18000" marR="18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nSpc>
                          <a:spcPct val="100000"/>
                        </a:lnSpc>
                        <a:spcBef>
                          <a:spcPts val="181"/>
                        </a:spcBef>
                        <a:tabLst>
                          <a:tab pos="0" algn="l"/>
                        </a:tabLst>
                      </a:pPr>
                      <a:r>
                        <a:rPr lang="ru-RU" sz="900" b="1" strike="noStrike" spc="-1">
                          <a:solidFill>
                            <a:srgbClr val="000000"/>
                          </a:solidFill>
                          <a:latin typeface="Arial"/>
                        </a:rPr>
                        <a:t>Различный или регуляр­ ный характер</a:t>
                      </a:r>
                      <a:endParaRPr lang="ru-RU" sz="900" b="0" strike="noStrike" spc="-1">
                        <a:solidFill>
                          <a:srgbClr val="000000"/>
                        </a:solidFill>
                        <a:latin typeface="Arial"/>
                      </a:endParaRPr>
                    </a:p>
                  </a:txBody>
                  <a:tcPr marL="18000" marR="18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nSpc>
                          <a:spcPct val="100000"/>
                        </a:lnSpc>
                        <a:spcBef>
                          <a:spcPts val="181"/>
                        </a:spcBef>
                        <a:tabLst>
                          <a:tab pos="0" algn="l"/>
                        </a:tabLst>
                      </a:pPr>
                      <a:r>
                        <a:rPr lang="ru-RU" sz="900" b="0" strike="noStrike" spc="-1">
                          <a:solidFill>
                            <a:srgbClr val="000000"/>
                          </a:solidFill>
                          <a:latin typeface="Arial"/>
                        </a:rPr>
                        <a:t>Регуляр</a:t>
                      </a:r>
                      <a:r>
                        <a:rPr lang="en-US" sz="900" b="0" strike="noStrike" spc="-1">
                          <a:solidFill>
                            <a:srgbClr val="000000"/>
                          </a:solidFill>
                          <a:latin typeface="Arial"/>
                        </a:rPr>
                        <a:t>-</a:t>
                      </a:r>
                      <a:r>
                        <a:rPr lang="ru-RU" sz="900" b="0" strike="noStrike" spc="-1">
                          <a:solidFill>
                            <a:srgbClr val="000000"/>
                          </a:solidFill>
                          <a:latin typeface="Arial"/>
                        </a:rPr>
                        <a:t>ный</a:t>
                      </a:r>
                    </a:p>
                  </a:txBody>
                  <a:tcPr marL="18000" marR="18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nSpc>
                          <a:spcPct val="100000"/>
                        </a:lnSpc>
                        <a:spcBef>
                          <a:spcPts val="181"/>
                        </a:spcBef>
                        <a:tabLst>
                          <a:tab pos="0" algn="l"/>
                        </a:tabLst>
                      </a:pPr>
                      <a:r>
                        <a:rPr lang="ru-RU" sz="900" b="0" strike="noStrike" spc="-1">
                          <a:solidFill>
                            <a:srgbClr val="000000"/>
                          </a:solidFill>
                          <a:latin typeface="Arial"/>
                        </a:rPr>
                        <a:t>Регуляр</a:t>
                      </a:r>
                      <a:r>
                        <a:rPr lang="en-US" sz="900" b="0" strike="noStrike" spc="-1">
                          <a:solidFill>
                            <a:srgbClr val="000000"/>
                          </a:solidFill>
                          <a:latin typeface="Arial"/>
                        </a:rPr>
                        <a:t>-</a:t>
                      </a:r>
                      <a:r>
                        <a:rPr lang="ru-RU" sz="900" b="0" strike="noStrike" spc="-1">
                          <a:solidFill>
                            <a:srgbClr val="000000"/>
                          </a:solidFill>
                          <a:latin typeface="Arial"/>
                        </a:rPr>
                        <a:t>ный</a:t>
                      </a:r>
                    </a:p>
                  </a:txBody>
                  <a:tcPr marL="18000" marR="18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nSpc>
                          <a:spcPct val="100000"/>
                        </a:lnSpc>
                        <a:spcBef>
                          <a:spcPts val="181"/>
                        </a:spcBef>
                        <a:tabLst>
                          <a:tab pos="0" algn="l"/>
                        </a:tabLst>
                      </a:pPr>
                      <a:r>
                        <a:rPr lang="ru-RU" sz="900" b="0" strike="noStrike" spc="-1">
                          <a:solidFill>
                            <a:srgbClr val="000000"/>
                          </a:solidFill>
                          <a:latin typeface="Arial"/>
                        </a:rPr>
                        <a:t>Незначительные изменения по обильности/ продолжительности</a:t>
                      </a:r>
                    </a:p>
                  </a:txBody>
                  <a:tcPr marL="18000" marR="18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nSpc>
                          <a:spcPct val="100000"/>
                        </a:lnSpc>
                        <a:spcBef>
                          <a:spcPts val="181"/>
                        </a:spcBef>
                        <a:tabLst>
                          <a:tab pos="0" algn="l"/>
                        </a:tabLst>
                      </a:pPr>
                      <a:r>
                        <a:rPr lang="ru-RU" sz="900" b="0" strike="noStrike" spc="-1">
                          <a:solidFill>
                            <a:srgbClr val="000000"/>
                          </a:solidFill>
                          <a:latin typeface="Arial"/>
                        </a:rPr>
                        <a:t>Различная продолжительность, стабильные (от 7 дней и выше) колебания по продолжительности последовательных циклов</a:t>
                      </a:r>
                    </a:p>
                  </a:txBody>
                  <a:tcPr marL="18000" marR="18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nSpc>
                          <a:spcPct val="100000"/>
                        </a:lnSpc>
                        <a:spcBef>
                          <a:spcPts val="181"/>
                        </a:spcBef>
                        <a:tabLst>
                          <a:tab pos="0" algn="l"/>
                        </a:tabLst>
                      </a:pPr>
                      <a:r>
                        <a:rPr lang="ru-RU" sz="900" b="0" strike="noStrike" spc="-1">
                          <a:solidFill>
                            <a:srgbClr val="000000"/>
                          </a:solidFill>
                          <a:latin typeface="Arial"/>
                        </a:rPr>
                        <a:t>Продолжитель</a:t>
                      </a:r>
                      <a:r>
                        <a:rPr lang="en-US" sz="900" b="0" strike="noStrike" spc="-1">
                          <a:solidFill>
                            <a:srgbClr val="000000"/>
                          </a:solidFill>
                          <a:latin typeface="Arial"/>
                        </a:rPr>
                        <a:t>-</a:t>
                      </a:r>
                      <a:r>
                        <a:rPr lang="ru-RU" sz="900" b="0" strike="noStrike" spc="-1">
                          <a:solidFill>
                            <a:srgbClr val="000000"/>
                          </a:solidFill>
                          <a:latin typeface="Arial"/>
                        </a:rPr>
                        <a:t>ность аменореи от 60 дней и более</a:t>
                      </a:r>
                    </a:p>
                  </a:txBody>
                  <a:tcPr marL="18000" marR="18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gridSpan="2">
                  <a:txBody>
                    <a:bodyPr/>
                    <a:lstStyle/>
                    <a:p>
                      <a:endParaRPr lang="ru-RU" sz="900" b="0" strike="noStrike" spc="-1">
                        <a:solidFill>
                          <a:srgbClr val="000000"/>
                        </a:solidFill>
                        <a:latin typeface="Arial"/>
                      </a:endParaRPr>
                    </a:p>
                  </a:txBody>
                  <a:tcPr marL="18000" marR="18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hMerge="1">
                  <a:txBody>
                    <a:bodyPr/>
                    <a:lstStyle/>
                    <a:p>
                      <a:endParaRPr lang="ru-RU" sz="1800" b="0" strike="noStrike" spc="-1">
                        <a:solidFill>
                          <a:srgbClr val="000000"/>
                        </a:solidFill>
                        <a:latin typeface="Arial"/>
                      </a:endParaRPr>
                    </a:p>
                  </a:txBody>
                  <a:tcPr marL="90000" marR="90000">
                    <a:lnL>
                      <a:noFill/>
                    </a:lnL>
                    <a:lnR>
                      <a:noFill/>
                    </a:lnR>
                    <a:lnT>
                      <a:noFill/>
                    </a:lnT>
                    <a:lnB>
                      <a:noFill/>
                    </a:lnB>
                    <a:solidFill>
                      <a:srgbClr val="729FCF"/>
                    </a:solidFill>
                  </a:tcPr>
                </a:tc>
                <a:tc>
                  <a:txBody>
                    <a:bodyPr/>
                    <a:lstStyle/>
                    <a:p>
                      <a:endParaRPr lang="ru-RU" sz="900" b="0" strike="noStrike" spc="-1">
                        <a:solidFill>
                          <a:srgbClr val="000000"/>
                        </a:solidFill>
                        <a:latin typeface="Arial"/>
                      </a:endParaRPr>
                    </a:p>
                  </a:txBody>
                  <a:tcPr marL="18000" marR="18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900" b="0" strike="noStrike" spc="-1">
                        <a:solidFill>
                          <a:srgbClr val="000000"/>
                        </a:solidFill>
                        <a:latin typeface="Arial"/>
                      </a:endParaRPr>
                    </a:p>
                  </a:txBody>
                  <a:tcPr marL="18000" marR="18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6"/>
                  </a:ext>
                </a:extLst>
              </a:tr>
              <a:tr h="271080">
                <a:tc gridSpan="11">
                  <a:txBody>
                    <a:bodyPr/>
                    <a:lstStyle/>
                    <a:p>
                      <a:pPr>
                        <a:lnSpc>
                          <a:spcPct val="100000"/>
                        </a:lnSpc>
                        <a:spcBef>
                          <a:spcPts val="181"/>
                        </a:spcBef>
                        <a:tabLst>
                          <a:tab pos="0" algn="l"/>
                        </a:tabLst>
                      </a:pPr>
                      <a:r>
                        <a:rPr lang="ru-RU" sz="900" b="0" strike="noStrike" spc="-1">
                          <a:solidFill>
                            <a:srgbClr val="000000"/>
                          </a:solidFill>
                          <a:latin typeface="Arial"/>
                        </a:rPr>
                        <a:t>ПОДТВЕРЖДАЮЩИЕ КРИТЕРИИ</a:t>
                      </a:r>
                    </a:p>
                  </a:txBody>
                  <a:tcPr marL="18000" marR="18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hMerge="1">
                  <a:txBody>
                    <a:bodyPr/>
                    <a:lstStyle/>
                    <a:p>
                      <a:endParaRPr lang="ru-RU"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ru-RU"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ru-RU"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ru-RU"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ru-RU"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ru-RU"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ru-RU"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ru-RU"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ru-RU"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ru-RU" sz="1800" b="0" strike="noStrike" spc="-1">
                        <a:solidFill>
                          <a:srgbClr val="000000"/>
                        </a:solidFill>
                        <a:latin typeface="Arial"/>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07"/>
                  </a:ext>
                </a:extLst>
              </a:tr>
              <a:tr h="584280">
                <a:tc>
                  <a:txBody>
                    <a:bodyPr/>
                    <a:lstStyle/>
                    <a:p>
                      <a:pPr>
                        <a:lnSpc>
                          <a:spcPct val="100000"/>
                        </a:lnSpc>
                        <a:spcBef>
                          <a:spcPts val="181"/>
                        </a:spcBef>
                        <a:tabLst>
                          <a:tab pos="0" algn="l"/>
                        </a:tabLst>
                      </a:pPr>
                      <a:r>
                        <a:rPr lang="ru-RU" sz="900" b="0" i="1" strike="noStrike" spc="-1">
                          <a:solidFill>
                            <a:srgbClr val="000000"/>
                          </a:solidFill>
                          <a:latin typeface="Arial"/>
                        </a:rPr>
                        <a:t>Эндокринные </a:t>
                      </a:r>
                      <a:br>
                        <a:rPr sz="900"/>
                      </a:br>
                      <a:r>
                        <a:rPr lang="ru-RU" sz="900" b="0" strike="noStrike" spc="-1">
                          <a:solidFill>
                            <a:srgbClr val="000000"/>
                          </a:solidFill>
                          <a:latin typeface="Arial"/>
                        </a:rPr>
                        <a:t>ФСГ</a:t>
                      </a:r>
                      <a:br>
                        <a:rPr sz="900"/>
                      </a:br>
                      <a:r>
                        <a:rPr lang="ru-RU" sz="900" b="0" strike="noStrike" spc="-1">
                          <a:solidFill>
                            <a:srgbClr val="000000"/>
                          </a:solidFill>
                          <a:latin typeface="Arial"/>
                        </a:rPr>
                        <a:t>АМГ</a:t>
                      </a:r>
                      <a:br>
                        <a:rPr sz="900"/>
                      </a:br>
                      <a:r>
                        <a:rPr lang="ru-RU" sz="900" b="0" strike="noStrike" spc="-1">
                          <a:solidFill>
                            <a:srgbClr val="000000"/>
                          </a:solidFill>
                          <a:latin typeface="Arial"/>
                        </a:rPr>
                        <a:t>Ингибин В</a:t>
                      </a:r>
                    </a:p>
                  </a:txBody>
                  <a:tcPr marL="18000" marR="18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900" b="0" strike="noStrike" spc="-1">
                        <a:solidFill>
                          <a:srgbClr val="000000"/>
                        </a:solidFill>
                        <a:latin typeface="Arial"/>
                      </a:endParaRPr>
                    </a:p>
                  </a:txBody>
                  <a:tcPr marL="18000" marR="1800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900" b="0" strike="noStrike" spc="-1">
                        <a:solidFill>
                          <a:srgbClr val="000000"/>
                        </a:solidFill>
                        <a:latin typeface="Arial"/>
                      </a:endParaRPr>
                    </a:p>
                  </a:txBody>
                  <a:tcPr marL="18000" marR="1800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nSpc>
                          <a:spcPct val="100000"/>
                        </a:lnSpc>
                        <a:spcBef>
                          <a:spcPts val="181"/>
                        </a:spcBef>
                        <a:tabLst>
                          <a:tab pos="0" algn="l"/>
                        </a:tabLst>
                      </a:pPr>
                      <a:endParaRPr lang="ru-RU" sz="900" b="0" strike="noStrike" spc="-1">
                        <a:solidFill>
                          <a:srgbClr val="000000"/>
                        </a:solidFill>
                        <a:latin typeface="Arial"/>
                      </a:endParaRPr>
                    </a:p>
                    <a:p>
                      <a:pPr>
                        <a:lnSpc>
                          <a:spcPct val="100000"/>
                        </a:lnSpc>
                        <a:spcBef>
                          <a:spcPts val="181"/>
                        </a:spcBef>
                        <a:tabLst>
                          <a:tab pos="0" algn="l"/>
                        </a:tabLst>
                      </a:pPr>
                      <a:r>
                        <a:rPr lang="ru-RU" sz="900" b="1" strike="noStrike" spc="-1">
                          <a:solidFill>
                            <a:srgbClr val="002060"/>
                          </a:solidFill>
                          <a:latin typeface="Arial"/>
                        </a:rPr>
                        <a:t>Низкий</a:t>
                      </a:r>
                      <a:br>
                        <a:rPr sz="900"/>
                      </a:br>
                      <a:r>
                        <a:rPr lang="ru-RU" sz="900" b="1" strike="noStrike" spc="-1">
                          <a:solidFill>
                            <a:srgbClr val="002060"/>
                          </a:solidFill>
                          <a:latin typeface="Arial"/>
                        </a:rPr>
                        <a:t>Низкий</a:t>
                      </a:r>
                      <a:endParaRPr lang="ru-RU" sz="900" b="0" strike="noStrike" spc="-1">
                        <a:solidFill>
                          <a:srgbClr val="000000"/>
                        </a:solidFill>
                        <a:latin typeface="Arial"/>
                      </a:endParaRPr>
                    </a:p>
                  </a:txBody>
                  <a:tcPr marL="18000" marR="1800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nSpc>
                          <a:spcPct val="100000"/>
                        </a:lnSpc>
                        <a:spcBef>
                          <a:spcPts val="181"/>
                        </a:spcBef>
                        <a:tabLst>
                          <a:tab pos="0" algn="l"/>
                        </a:tabLst>
                      </a:pPr>
                      <a:r>
                        <a:rPr lang="ru-RU" sz="900" b="0" strike="noStrike" spc="-1">
                          <a:solidFill>
                            <a:srgbClr val="000000"/>
                          </a:solidFill>
                          <a:latin typeface="Arial"/>
                        </a:rPr>
                        <a:t>Различный*</a:t>
                      </a:r>
                      <a:br>
                        <a:rPr sz="900"/>
                      </a:br>
                      <a:r>
                        <a:rPr lang="ru-RU" sz="900" b="0" strike="noStrike" spc="-1">
                          <a:solidFill>
                            <a:srgbClr val="000000"/>
                          </a:solidFill>
                          <a:latin typeface="Arial"/>
                        </a:rPr>
                        <a:t>Низкий</a:t>
                      </a:r>
                      <a:br>
                        <a:rPr sz="900"/>
                      </a:br>
                      <a:r>
                        <a:rPr lang="ru-RU" sz="900" b="0" strike="noStrike" spc="-1">
                          <a:solidFill>
                            <a:srgbClr val="000000"/>
                          </a:solidFill>
                          <a:latin typeface="Arial"/>
                        </a:rPr>
                        <a:t>Низкий</a:t>
                      </a:r>
                    </a:p>
                  </a:txBody>
                  <a:tcPr marL="18000" marR="1800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nSpc>
                          <a:spcPct val="100000"/>
                        </a:lnSpc>
                        <a:spcBef>
                          <a:spcPts val="181"/>
                        </a:spcBef>
                        <a:tabLst>
                          <a:tab pos="0" algn="l"/>
                        </a:tabLst>
                      </a:pPr>
                      <a:r>
                        <a:rPr lang="ru-RU" sz="900" b="0" strike="noStrike" spc="-1">
                          <a:solidFill>
                            <a:srgbClr val="000000"/>
                          </a:solidFill>
                          <a:latin typeface="Arial"/>
                        </a:rPr>
                        <a:t>↑Различный*</a:t>
                      </a:r>
                      <a:br>
                        <a:rPr sz="900"/>
                      </a:br>
                      <a:r>
                        <a:rPr lang="ru-RU" sz="900" b="0" strike="noStrike" spc="-1">
                          <a:solidFill>
                            <a:srgbClr val="000000"/>
                          </a:solidFill>
                          <a:latin typeface="Arial"/>
                        </a:rPr>
                        <a:t>Низкий</a:t>
                      </a:r>
                      <a:br>
                        <a:rPr sz="900"/>
                      </a:br>
                      <a:r>
                        <a:rPr lang="ru-RU" sz="900" b="0" strike="noStrike" spc="-1">
                          <a:solidFill>
                            <a:srgbClr val="000000"/>
                          </a:solidFill>
                          <a:latin typeface="Arial"/>
                        </a:rPr>
                        <a:t>Низкий</a:t>
                      </a:r>
                    </a:p>
                  </a:txBody>
                  <a:tcPr marL="18000" marR="1800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nSpc>
                          <a:spcPct val="100000"/>
                        </a:lnSpc>
                        <a:spcBef>
                          <a:spcPts val="181"/>
                        </a:spcBef>
                        <a:tabLst>
                          <a:tab pos="0" algn="l"/>
                        </a:tabLst>
                      </a:pPr>
                      <a:r>
                        <a:rPr lang="ru-RU" sz="900" b="0" strike="noStrike" spc="-1">
                          <a:solidFill>
                            <a:srgbClr val="000000"/>
                          </a:solidFill>
                          <a:latin typeface="Arial"/>
                        </a:rPr>
                        <a:t>↑&gt; 25 МЕ/л **</a:t>
                      </a:r>
                      <a:br>
                        <a:rPr sz="900"/>
                      </a:br>
                      <a:r>
                        <a:rPr lang="ru-RU" sz="900" b="0" strike="noStrike" spc="-1">
                          <a:solidFill>
                            <a:srgbClr val="000000"/>
                          </a:solidFill>
                          <a:latin typeface="Arial"/>
                        </a:rPr>
                        <a:t>Низкий</a:t>
                      </a:r>
                      <a:br>
                        <a:rPr sz="900"/>
                      </a:br>
                      <a:r>
                        <a:rPr lang="ru-RU" sz="900" b="0" strike="noStrike" spc="-1">
                          <a:solidFill>
                            <a:srgbClr val="000000"/>
                          </a:solidFill>
                          <a:latin typeface="Arial"/>
                        </a:rPr>
                        <a:t>Низкий</a:t>
                      </a:r>
                    </a:p>
                  </a:txBody>
                  <a:tcPr marL="18000" marR="1800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gridSpan="2">
                  <a:txBody>
                    <a:bodyPr/>
                    <a:lstStyle/>
                    <a:p>
                      <a:pPr>
                        <a:lnSpc>
                          <a:spcPct val="100000"/>
                        </a:lnSpc>
                        <a:spcBef>
                          <a:spcPts val="181"/>
                        </a:spcBef>
                        <a:tabLst>
                          <a:tab pos="0" algn="l"/>
                        </a:tabLst>
                      </a:pPr>
                      <a:r>
                        <a:rPr lang="ru-RU" sz="900" b="0" strike="noStrike" spc="-1">
                          <a:solidFill>
                            <a:srgbClr val="000000"/>
                          </a:solidFill>
                          <a:latin typeface="Arial"/>
                        </a:rPr>
                        <a:t>↑Различный*</a:t>
                      </a:r>
                      <a:br>
                        <a:rPr sz="900"/>
                      </a:br>
                      <a:r>
                        <a:rPr lang="ru-RU" sz="900" b="0" strike="noStrike" spc="-1">
                          <a:solidFill>
                            <a:srgbClr val="000000"/>
                          </a:solidFill>
                          <a:latin typeface="Arial"/>
                        </a:rPr>
                        <a:t>Низкий</a:t>
                      </a:r>
                      <a:br>
                        <a:rPr sz="900"/>
                      </a:br>
                      <a:r>
                        <a:rPr lang="ru-RU" sz="900" b="0" strike="noStrike" spc="-1">
                          <a:solidFill>
                            <a:srgbClr val="000000"/>
                          </a:solidFill>
                          <a:latin typeface="Arial"/>
                        </a:rPr>
                        <a:t>Низкий</a:t>
                      </a:r>
                    </a:p>
                  </a:txBody>
                  <a:tcPr marL="18000" marR="1800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hMerge="1">
                  <a:txBody>
                    <a:bodyPr/>
                    <a:lstStyle/>
                    <a:p>
                      <a:endParaRPr lang="ru-RU" sz="1800" b="0" strike="noStrike" spc="-1">
                        <a:solidFill>
                          <a:srgbClr val="000000"/>
                        </a:solidFill>
                        <a:latin typeface="Arial"/>
                      </a:endParaRPr>
                    </a:p>
                  </a:txBody>
                  <a:tcPr marL="90000" marR="90000">
                    <a:lnL>
                      <a:noFill/>
                    </a:lnL>
                    <a:lnR>
                      <a:noFill/>
                    </a:lnR>
                    <a:lnT>
                      <a:noFill/>
                    </a:lnT>
                    <a:lnB>
                      <a:noFill/>
                    </a:lnB>
                    <a:solidFill>
                      <a:srgbClr val="729FCF"/>
                    </a:solidFill>
                  </a:tcPr>
                </a:tc>
                <a:tc>
                  <a:txBody>
                    <a:bodyPr/>
                    <a:lstStyle/>
                    <a:p>
                      <a:pPr>
                        <a:lnSpc>
                          <a:spcPct val="100000"/>
                        </a:lnSpc>
                        <a:spcBef>
                          <a:spcPts val="181"/>
                        </a:spcBef>
                        <a:tabLst>
                          <a:tab pos="0" algn="l"/>
                        </a:tabLst>
                      </a:pPr>
                      <a:r>
                        <a:rPr lang="ru-RU" sz="900" b="0" strike="noStrike" spc="-1">
                          <a:solidFill>
                            <a:srgbClr val="000000"/>
                          </a:solidFill>
                          <a:latin typeface="Arial"/>
                        </a:rPr>
                        <a:t>Стабильный*</a:t>
                      </a:r>
                      <a:br>
                        <a:rPr sz="900"/>
                      </a:br>
                      <a:r>
                        <a:rPr lang="ru-RU" sz="900" b="0" strike="noStrike" spc="-1">
                          <a:solidFill>
                            <a:srgbClr val="000000"/>
                          </a:solidFill>
                          <a:latin typeface="Arial"/>
                        </a:rPr>
                        <a:t>Очень низкий</a:t>
                      </a:r>
                      <a:br>
                        <a:rPr sz="900"/>
                      </a:br>
                      <a:r>
                        <a:rPr lang="ru-RU" sz="900" b="0" strike="noStrike" spc="-1">
                          <a:solidFill>
                            <a:srgbClr val="000000"/>
                          </a:solidFill>
                          <a:latin typeface="Arial"/>
                        </a:rPr>
                        <a:t>Очень низкий</a:t>
                      </a:r>
                    </a:p>
                  </a:txBody>
                  <a:tcPr marL="18000" marR="1800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900" b="0" strike="noStrike" spc="-1">
                        <a:solidFill>
                          <a:srgbClr val="000000"/>
                        </a:solidFill>
                        <a:latin typeface="Arial"/>
                      </a:endParaRPr>
                    </a:p>
                  </a:txBody>
                  <a:tcPr marL="18000" marR="1800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8"/>
                  </a:ext>
                </a:extLst>
              </a:tr>
              <a:tr h="447120">
                <a:tc>
                  <a:txBody>
                    <a:bodyPr/>
                    <a:lstStyle/>
                    <a:p>
                      <a:pPr>
                        <a:lnSpc>
                          <a:spcPct val="100000"/>
                        </a:lnSpc>
                        <a:spcBef>
                          <a:spcPts val="181"/>
                        </a:spcBef>
                        <a:tabLst>
                          <a:tab pos="0" algn="l"/>
                        </a:tabLst>
                      </a:pPr>
                      <a:r>
                        <a:rPr lang="ru-RU" sz="900" b="0" i="1" strike="noStrike" spc="-1">
                          <a:solidFill>
                            <a:srgbClr val="000000"/>
                          </a:solidFill>
                          <a:latin typeface="Arial"/>
                        </a:rPr>
                        <a:t>Число антральных фолликулов</a:t>
                      </a:r>
                      <a:endParaRPr lang="ru-RU" sz="900" b="0" strike="noStrike" spc="-1">
                        <a:solidFill>
                          <a:srgbClr val="000000"/>
                        </a:solidFill>
                        <a:latin typeface="Arial"/>
                      </a:endParaRPr>
                    </a:p>
                  </a:txBody>
                  <a:tcPr marL="18000" marR="18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900" b="0" strike="noStrike" spc="-1">
                        <a:solidFill>
                          <a:srgbClr val="000000"/>
                        </a:solidFill>
                        <a:latin typeface="Arial"/>
                      </a:endParaRPr>
                    </a:p>
                  </a:txBody>
                  <a:tcPr marL="18000" marR="18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900" b="0" strike="noStrike" spc="-1">
                        <a:solidFill>
                          <a:srgbClr val="000000"/>
                        </a:solidFill>
                        <a:latin typeface="Arial"/>
                      </a:endParaRPr>
                    </a:p>
                  </a:txBody>
                  <a:tcPr marL="18000" marR="18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nSpc>
                          <a:spcPct val="100000"/>
                        </a:lnSpc>
                        <a:spcBef>
                          <a:spcPts val="181"/>
                        </a:spcBef>
                        <a:tabLst>
                          <a:tab pos="0" algn="l"/>
                        </a:tabLst>
                      </a:pPr>
                      <a:r>
                        <a:rPr lang="ru-RU" sz="900" b="0" strike="noStrike" spc="-1">
                          <a:solidFill>
                            <a:srgbClr val="000000"/>
                          </a:solidFill>
                          <a:latin typeface="Arial"/>
                        </a:rPr>
                        <a:t>Низкое</a:t>
                      </a:r>
                    </a:p>
                  </a:txBody>
                  <a:tcPr marL="18000" marR="18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nSpc>
                          <a:spcPct val="100000"/>
                        </a:lnSpc>
                        <a:spcBef>
                          <a:spcPts val="181"/>
                        </a:spcBef>
                        <a:tabLst>
                          <a:tab pos="0" algn="l"/>
                        </a:tabLst>
                      </a:pPr>
                      <a:r>
                        <a:rPr lang="ru-RU" sz="900" b="0" strike="noStrike" spc="-1">
                          <a:solidFill>
                            <a:srgbClr val="000000"/>
                          </a:solidFill>
                          <a:latin typeface="Arial"/>
                        </a:rPr>
                        <a:t>Низкое</a:t>
                      </a:r>
                    </a:p>
                  </a:txBody>
                  <a:tcPr marL="18000" marR="18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nSpc>
                          <a:spcPct val="100000"/>
                        </a:lnSpc>
                        <a:spcBef>
                          <a:spcPts val="181"/>
                        </a:spcBef>
                        <a:tabLst>
                          <a:tab pos="0" algn="l"/>
                        </a:tabLst>
                      </a:pPr>
                      <a:r>
                        <a:rPr lang="ru-RU" sz="900" b="0" strike="noStrike" spc="-1">
                          <a:solidFill>
                            <a:srgbClr val="000000"/>
                          </a:solidFill>
                          <a:latin typeface="Arial"/>
                        </a:rPr>
                        <a:t>Низкое</a:t>
                      </a:r>
                    </a:p>
                  </a:txBody>
                  <a:tcPr marL="18000" marR="18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nSpc>
                          <a:spcPct val="100000"/>
                        </a:lnSpc>
                        <a:spcBef>
                          <a:spcPts val="181"/>
                        </a:spcBef>
                        <a:tabLst>
                          <a:tab pos="0" algn="l"/>
                        </a:tabLst>
                      </a:pPr>
                      <a:r>
                        <a:rPr lang="ru-RU" sz="900" b="0" strike="noStrike" spc="-1">
                          <a:solidFill>
                            <a:srgbClr val="000000"/>
                          </a:solidFill>
                          <a:latin typeface="Arial"/>
                        </a:rPr>
                        <a:t>Низкое</a:t>
                      </a:r>
                    </a:p>
                  </a:txBody>
                  <a:tcPr marL="18000" marR="18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gridSpan="2">
                  <a:txBody>
                    <a:bodyPr/>
                    <a:lstStyle/>
                    <a:p>
                      <a:pPr>
                        <a:lnSpc>
                          <a:spcPct val="100000"/>
                        </a:lnSpc>
                        <a:spcBef>
                          <a:spcPts val="181"/>
                        </a:spcBef>
                        <a:tabLst>
                          <a:tab pos="0" algn="l"/>
                        </a:tabLst>
                      </a:pPr>
                      <a:r>
                        <a:rPr lang="ru-RU" sz="900" b="0" strike="noStrike" spc="-1">
                          <a:solidFill>
                            <a:srgbClr val="000000"/>
                          </a:solidFill>
                          <a:latin typeface="Arial"/>
                        </a:rPr>
                        <a:t>Очень низкое</a:t>
                      </a:r>
                    </a:p>
                  </a:txBody>
                  <a:tcPr marL="18000" marR="18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hMerge="1">
                  <a:txBody>
                    <a:bodyPr/>
                    <a:lstStyle/>
                    <a:p>
                      <a:endParaRPr lang="ru-RU" sz="1800" b="0" strike="noStrike" spc="-1">
                        <a:solidFill>
                          <a:srgbClr val="000000"/>
                        </a:solidFill>
                        <a:latin typeface="Arial"/>
                      </a:endParaRPr>
                    </a:p>
                  </a:txBody>
                  <a:tcPr marL="90000" marR="90000">
                    <a:lnL>
                      <a:noFill/>
                    </a:lnL>
                    <a:lnR>
                      <a:noFill/>
                    </a:lnR>
                    <a:lnT>
                      <a:noFill/>
                    </a:lnT>
                    <a:lnB>
                      <a:noFill/>
                    </a:lnB>
                    <a:solidFill>
                      <a:srgbClr val="729FCF"/>
                    </a:solidFill>
                  </a:tcPr>
                </a:tc>
                <a:tc>
                  <a:txBody>
                    <a:bodyPr/>
                    <a:lstStyle/>
                    <a:p>
                      <a:pPr>
                        <a:lnSpc>
                          <a:spcPct val="100000"/>
                        </a:lnSpc>
                        <a:spcBef>
                          <a:spcPts val="181"/>
                        </a:spcBef>
                        <a:tabLst>
                          <a:tab pos="0" algn="l"/>
                        </a:tabLst>
                      </a:pPr>
                      <a:r>
                        <a:rPr lang="ru-RU" sz="900" b="0" strike="noStrike" spc="-1">
                          <a:solidFill>
                            <a:srgbClr val="000000"/>
                          </a:solidFill>
                          <a:latin typeface="Arial"/>
                        </a:rPr>
                        <a:t>Очень низкое</a:t>
                      </a:r>
                    </a:p>
                    <a:p>
                      <a:pPr>
                        <a:lnSpc>
                          <a:spcPct val="100000"/>
                        </a:lnSpc>
                        <a:spcBef>
                          <a:spcPts val="181"/>
                        </a:spcBef>
                        <a:tabLst>
                          <a:tab pos="0" algn="l"/>
                        </a:tabLst>
                      </a:pPr>
                      <a:endParaRPr lang="ru-RU" sz="900" b="0" strike="noStrike" spc="-1">
                        <a:solidFill>
                          <a:srgbClr val="000000"/>
                        </a:solidFill>
                        <a:latin typeface="Arial"/>
                      </a:endParaRPr>
                    </a:p>
                  </a:txBody>
                  <a:tcPr marL="18000" marR="18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900" b="0" strike="noStrike" spc="-1">
                        <a:solidFill>
                          <a:srgbClr val="000000"/>
                        </a:solidFill>
                        <a:latin typeface="Arial"/>
                      </a:endParaRPr>
                    </a:p>
                  </a:txBody>
                  <a:tcPr marL="18000" marR="18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9"/>
                  </a:ext>
                </a:extLst>
              </a:tr>
              <a:tr h="271080">
                <a:tc gridSpan="11">
                  <a:txBody>
                    <a:bodyPr/>
                    <a:lstStyle/>
                    <a:p>
                      <a:pPr>
                        <a:lnSpc>
                          <a:spcPct val="100000"/>
                        </a:lnSpc>
                        <a:spcBef>
                          <a:spcPts val="181"/>
                        </a:spcBef>
                        <a:tabLst>
                          <a:tab pos="0" algn="l"/>
                        </a:tabLst>
                      </a:pPr>
                      <a:r>
                        <a:rPr lang="ru-RU" sz="900" b="1" strike="noStrike" spc="-1">
                          <a:solidFill>
                            <a:srgbClr val="000000"/>
                          </a:solidFill>
                          <a:latin typeface="Arial"/>
                        </a:rPr>
                        <a:t>ОПИСАТЕЛЬНЫЕ ХАРАКТЕРИСТИКИ</a:t>
                      </a:r>
                      <a:endParaRPr lang="ru-RU" sz="900" b="0" strike="noStrike" spc="-1">
                        <a:solidFill>
                          <a:srgbClr val="000000"/>
                        </a:solidFill>
                        <a:latin typeface="Arial"/>
                      </a:endParaRPr>
                    </a:p>
                  </a:txBody>
                  <a:tcPr marL="18000" marR="18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hMerge="1">
                  <a:txBody>
                    <a:bodyPr/>
                    <a:lstStyle/>
                    <a:p>
                      <a:endParaRPr lang="ru-RU"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ru-RU"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ru-RU"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ru-RU"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ru-RU"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ru-RU"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ru-RU"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ru-RU"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ru-RU"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ru-RU" sz="1800" b="0" strike="noStrike" spc="-1">
                        <a:solidFill>
                          <a:srgbClr val="000000"/>
                        </a:solidFill>
                        <a:latin typeface="Arial"/>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10"/>
                  </a:ext>
                </a:extLst>
              </a:tr>
              <a:tr h="612000">
                <a:tc>
                  <a:txBody>
                    <a:bodyPr/>
                    <a:lstStyle/>
                    <a:p>
                      <a:pPr>
                        <a:lnSpc>
                          <a:spcPct val="100000"/>
                        </a:lnSpc>
                        <a:spcBef>
                          <a:spcPts val="181"/>
                        </a:spcBef>
                        <a:tabLst>
                          <a:tab pos="0" algn="l"/>
                        </a:tabLst>
                      </a:pPr>
                      <a:r>
                        <a:rPr lang="ru-RU" sz="900" b="0" strike="noStrike" spc="-1">
                          <a:solidFill>
                            <a:srgbClr val="000000"/>
                          </a:solidFill>
                          <a:latin typeface="Arial"/>
                        </a:rPr>
                        <a:t>Симптомы</a:t>
                      </a:r>
                    </a:p>
                  </a:txBody>
                  <a:tcPr marL="18000" marR="18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900" b="0" strike="noStrike" spc="-1">
                        <a:solidFill>
                          <a:srgbClr val="000000"/>
                        </a:solidFill>
                        <a:latin typeface="Arial"/>
                      </a:endParaRPr>
                    </a:p>
                  </a:txBody>
                  <a:tcPr marL="18000" marR="18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900" b="0" strike="noStrike" spc="-1">
                        <a:solidFill>
                          <a:srgbClr val="000000"/>
                        </a:solidFill>
                        <a:latin typeface="Arial"/>
                      </a:endParaRPr>
                    </a:p>
                  </a:txBody>
                  <a:tcPr marL="18000" marR="18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900" b="0" strike="noStrike" spc="-1">
                        <a:solidFill>
                          <a:srgbClr val="000000"/>
                        </a:solidFill>
                        <a:latin typeface="Arial"/>
                      </a:endParaRPr>
                    </a:p>
                  </a:txBody>
                  <a:tcPr marL="18000" marR="18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900" b="0" strike="noStrike" spc="-1">
                        <a:solidFill>
                          <a:srgbClr val="000000"/>
                        </a:solidFill>
                        <a:latin typeface="Arial"/>
                      </a:endParaRPr>
                    </a:p>
                  </a:txBody>
                  <a:tcPr marL="18000" marR="18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900" b="0" strike="noStrike" spc="-1">
                        <a:solidFill>
                          <a:srgbClr val="000000"/>
                        </a:solidFill>
                        <a:latin typeface="Arial"/>
                      </a:endParaRPr>
                    </a:p>
                  </a:txBody>
                  <a:tcPr marL="18000" marR="18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nSpc>
                          <a:spcPct val="100000"/>
                        </a:lnSpc>
                        <a:spcBef>
                          <a:spcPts val="181"/>
                        </a:spcBef>
                        <a:tabLst>
                          <a:tab pos="0" algn="l"/>
                        </a:tabLst>
                      </a:pPr>
                      <a:r>
                        <a:rPr lang="ru-RU" sz="900" b="0" strike="noStrike" spc="-1">
                          <a:solidFill>
                            <a:srgbClr val="000000"/>
                          </a:solidFill>
                          <a:latin typeface="Arial"/>
                        </a:rPr>
                        <a:t>Вазомоторные симптомы</a:t>
                      </a:r>
                    </a:p>
                    <a:p>
                      <a:pPr>
                        <a:lnSpc>
                          <a:spcPct val="100000"/>
                        </a:lnSpc>
                        <a:spcBef>
                          <a:spcPts val="181"/>
                        </a:spcBef>
                        <a:tabLst>
                          <a:tab pos="0" algn="l"/>
                        </a:tabLst>
                      </a:pPr>
                      <a:r>
                        <a:rPr lang="ru-RU" sz="900" b="0" i="1" strike="noStrike" spc="-1">
                          <a:solidFill>
                            <a:srgbClr val="000000"/>
                          </a:solidFill>
                          <a:latin typeface="Arial"/>
                        </a:rPr>
                        <a:t>Вероятно</a:t>
                      </a:r>
                      <a:endParaRPr lang="ru-RU" sz="900" b="0" strike="noStrike" spc="-1">
                        <a:solidFill>
                          <a:srgbClr val="000000"/>
                        </a:solidFill>
                        <a:latin typeface="Arial"/>
                      </a:endParaRPr>
                    </a:p>
                  </a:txBody>
                  <a:tcPr marL="18000" marR="18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gridSpan="2">
                  <a:txBody>
                    <a:bodyPr/>
                    <a:lstStyle/>
                    <a:p>
                      <a:pPr>
                        <a:lnSpc>
                          <a:spcPct val="100000"/>
                        </a:lnSpc>
                        <a:spcBef>
                          <a:spcPts val="181"/>
                        </a:spcBef>
                        <a:tabLst>
                          <a:tab pos="0" algn="l"/>
                        </a:tabLst>
                      </a:pPr>
                      <a:r>
                        <a:rPr lang="ru-RU" sz="900" b="0" strike="noStrike" spc="-1">
                          <a:solidFill>
                            <a:srgbClr val="000000"/>
                          </a:solidFill>
                          <a:latin typeface="Arial"/>
                        </a:rPr>
                        <a:t>Вазомоторные симптомы</a:t>
                      </a:r>
                    </a:p>
                    <a:p>
                      <a:pPr>
                        <a:lnSpc>
                          <a:spcPct val="100000"/>
                        </a:lnSpc>
                        <a:spcBef>
                          <a:spcPts val="181"/>
                        </a:spcBef>
                        <a:tabLst>
                          <a:tab pos="0" algn="l"/>
                        </a:tabLst>
                      </a:pPr>
                      <a:r>
                        <a:rPr lang="ru-RU" sz="900" b="0" i="1" strike="noStrike" spc="-1">
                          <a:solidFill>
                            <a:srgbClr val="000000"/>
                          </a:solidFill>
                          <a:latin typeface="Arial"/>
                        </a:rPr>
                        <a:t>Весьма вероятно</a:t>
                      </a:r>
                      <a:endParaRPr lang="ru-RU" sz="900" b="0" strike="noStrike" spc="-1">
                        <a:solidFill>
                          <a:srgbClr val="000000"/>
                        </a:solidFill>
                        <a:latin typeface="Arial"/>
                      </a:endParaRPr>
                    </a:p>
                  </a:txBody>
                  <a:tcPr marL="18000" marR="18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hMerge="1">
                  <a:txBody>
                    <a:bodyPr/>
                    <a:lstStyle/>
                    <a:p>
                      <a:endParaRPr lang="ru-RU" sz="1800" b="0" strike="noStrike" spc="-1">
                        <a:solidFill>
                          <a:srgbClr val="000000"/>
                        </a:solidFill>
                        <a:latin typeface="Arial"/>
                      </a:endParaRPr>
                    </a:p>
                  </a:txBody>
                  <a:tcPr marL="90000" marR="90000">
                    <a:lnL>
                      <a:noFill/>
                    </a:lnL>
                    <a:lnR>
                      <a:noFill/>
                    </a:lnR>
                    <a:lnT>
                      <a:noFill/>
                    </a:lnT>
                    <a:lnB>
                      <a:noFill/>
                    </a:lnB>
                    <a:solidFill>
                      <a:srgbClr val="729FCF"/>
                    </a:solidFill>
                  </a:tcPr>
                </a:tc>
                <a:tc>
                  <a:txBody>
                    <a:bodyPr/>
                    <a:lstStyle/>
                    <a:p>
                      <a:endParaRPr lang="ru-RU" sz="900" b="0" strike="noStrike" spc="-1">
                        <a:solidFill>
                          <a:srgbClr val="000000"/>
                        </a:solidFill>
                        <a:latin typeface="Arial"/>
                      </a:endParaRPr>
                    </a:p>
                  </a:txBody>
                  <a:tcPr marL="18000" marR="18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nSpc>
                          <a:spcPct val="100000"/>
                        </a:lnSpc>
                        <a:spcBef>
                          <a:spcPts val="181"/>
                        </a:spcBef>
                        <a:tabLst>
                          <a:tab pos="0" algn="l"/>
                        </a:tabLst>
                      </a:pPr>
                      <a:r>
                        <a:rPr lang="ru-RU" sz="900" b="0" i="1" strike="noStrike" spc="-1">
                          <a:solidFill>
                            <a:srgbClr val="000000"/>
                          </a:solidFill>
                          <a:latin typeface="Arial"/>
                        </a:rPr>
                        <a:t>Усугубление</a:t>
                      </a:r>
                      <a:br>
                        <a:rPr sz="900"/>
                      </a:br>
                      <a:r>
                        <a:rPr lang="ru-RU" sz="900" b="0" strike="noStrike" spc="-1">
                          <a:solidFill>
                            <a:srgbClr val="000000"/>
                          </a:solidFill>
                          <a:latin typeface="Arial"/>
                        </a:rPr>
                        <a:t>симптомы атрофии мочеполового тракта</a:t>
                      </a:r>
                    </a:p>
                  </a:txBody>
                  <a:tcPr marL="18000" marR="180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11"/>
                  </a:ext>
                </a:extLst>
              </a:tr>
            </a:tbl>
          </a:graphicData>
        </a:graphic>
      </p:graphicFrame>
      <p:sp>
        <p:nvSpPr>
          <p:cNvPr id="557" name="AutoShape 668"/>
          <p:cNvSpPr/>
          <p:nvPr/>
        </p:nvSpPr>
        <p:spPr>
          <a:xfrm rot="10800000">
            <a:off x="856080" y="911520"/>
            <a:ext cx="504360" cy="482400"/>
          </a:xfrm>
          <a:prstGeom prst="triangle">
            <a:avLst>
              <a:gd name="adj" fmla="val 50000"/>
            </a:avLst>
          </a:prstGeom>
          <a:solidFill>
            <a:srgbClr val="FF0000"/>
          </a:solidFill>
          <a:ln w="9525">
            <a:solidFill>
              <a:srgbClr val="000000"/>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ru-RU" sz="1800" b="0" strike="noStrike" spc="-1">
              <a:solidFill>
                <a:srgbClr val="000000"/>
              </a:solidFill>
              <a:latin typeface="Gill Sans MT"/>
            </a:endParaRPr>
          </a:p>
        </p:txBody>
      </p:sp>
      <p:sp>
        <p:nvSpPr>
          <p:cNvPr id="558" name="Line 671"/>
          <p:cNvSpPr/>
          <p:nvPr/>
        </p:nvSpPr>
        <p:spPr>
          <a:xfrm>
            <a:off x="6227640" y="1393560"/>
            <a:ext cx="360" cy="863640"/>
          </a:xfrm>
          <a:prstGeom prst="line">
            <a:avLst/>
          </a:prstGeom>
          <a:ln w="38100">
            <a:solidFill>
              <a:srgbClr val="FF3300"/>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strike="noStrike" spc="-1">
              <a:solidFill>
                <a:srgbClr val="000000"/>
              </a:solidFill>
              <a:latin typeface="Gill Sans MT"/>
            </a:endParaRPr>
          </a:p>
        </p:txBody>
      </p:sp>
      <p:sp>
        <p:nvSpPr>
          <p:cNvPr id="559" name="Line 672"/>
          <p:cNvSpPr/>
          <p:nvPr/>
        </p:nvSpPr>
        <p:spPr>
          <a:xfrm>
            <a:off x="6227640" y="2535120"/>
            <a:ext cx="360" cy="3743280"/>
          </a:xfrm>
          <a:prstGeom prst="line">
            <a:avLst/>
          </a:prstGeom>
          <a:ln w="38100">
            <a:solidFill>
              <a:srgbClr val="FF3300"/>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strike="noStrike" spc="-1">
              <a:solidFill>
                <a:srgbClr val="000000"/>
              </a:solidFill>
              <a:latin typeface="Gill Sans MT"/>
            </a:endParaRPr>
          </a:p>
        </p:txBody>
      </p:sp>
      <p:sp>
        <p:nvSpPr>
          <p:cNvPr id="560" name="AutoShape 673"/>
          <p:cNvSpPr/>
          <p:nvPr/>
        </p:nvSpPr>
        <p:spPr>
          <a:xfrm rot="10800000">
            <a:off x="5977440" y="908280"/>
            <a:ext cx="504360" cy="482400"/>
          </a:xfrm>
          <a:prstGeom prst="triangle">
            <a:avLst>
              <a:gd name="adj" fmla="val 50000"/>
            </a:avLst>
          </a:prstGeom>
          <a:solidFill>
            <a:srgbClr val="FF3300"/>
          </a:solidFill>
          <a:ln w="9525">
            <a:solidFill>
              <a:srgbClr val="000000"/>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ru-RU" sz="1800" b="0" strike="noStrike" spc="-1">
              <a:solidFill>
                <a:srgbClr val="000000"/>
              </a:solidFill>
              <a:latin typeface="Gill Sans MT"/>
            </a:endParaRPr>
          </a:p>
        </p:txBody>
      </p:sp>
      <p:sp>
        <p:nvSpPr>
          <p:cNvPr id="561" name="Rectangle 674"/>
          <p:cNvSpPr/>
          <p:nvPr/>
        </p:nvSpPr>
        <p:spPr>
          <a:xfrm>
            <a:off x="730080" y="692280"/>
            <a:ext cx="755280" cy="288720"/>
          </a:xfrm>
          <a:prstGeom prst="rect">
            <a:avLst/>
          </a:prstGeom>
          <a:noFill/>
          <a:ln w="12700">
            <a:solidFill>
              <a:srgbClr val="000000"/>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r>
              <a:rPr lang="ru-RU" sz="900" b="1" strike="noStrike" spc="-1">
                <a:solidFill>
                  <a:srgbClr val="000000"/>
                </a:solidFill>
                <a:latin typeface="Gill Sans MT"/>
              </a:rPr>
              <a:t>Менархе</a:t>
            </a:r>
            <a:endParaRPr lang="ru-RU" sz="900" b="0" strike="noStrike" spc="-1">
              <a:solidFill>
                <a:srgbClr val="000000"/>
              </a:solidFill>
              <a:latin typeface="Arial"/>
            </a:endParaRPr>
          </a:p>
        </p:txBody>
      </p:sp>
      <p:sp>
        <p:nvSpPr>
          <p:cNvPr id="562" name="Rectangle 675"/>
          <p:cNvSpPr/>
          <p:nvPr/>
        </p:nvSpPr>
        <p:spPr>
          <a:xfrm>
            <a:off x="5829480" y="620640"/>
            <a:ext cx="755280" cy="288720"/>
          </a:xfrm>
          <a:prstGeom prst="rect">
            <a:avLst/>
          </a:prstGeom>
          <a:noFill/>
          <a:ln w="12700">
            <a:solidFill>
              <a:srgbClr val="000000"/>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r>
              <a:rPr lang="ru-RU" sz="900" b="0" strike="noStrike" spc="-1">
                <a:solidFill>
                  <a:srgbClr val="58005A"/>
                </a:solidFill>
                <a:latin typeface="Gill Sans MT"/>
              </a:rPr>
              <a:t>Менопауза (0)</a:t>
            </a:r>
            <a:endParaRPr lang="ru-RU" sz="900" b="0" strike="noStrike" spc="-1">
              <a:solidFill>
                <a:srgbClr val="000000"/>
              </a:solidFill>
              <a:latin typeface="Arial"/>
            </a:endParaRPr>
          </a:p>
        </p:txBody>
      </p:sp>
      <p:sp>
        <p:nvSpPr>
          <p:cNvPr id="563" name="Прямоугольник 1"/>
          <p:cNvSpPr/>
          <p:nvPr/>
        </p:nvSpPr>
        <p:spPr>
          <a:xfrm>
            <a:off x="96840" y="6392880"/>
            <a:ext cx="8867520" cy="33300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800" b="0" strike="noStrike" spc="-1">
                <a:solidFill>
                  <a:srgbClr val="000000"/>
                </a:solidFill>
                <a:latin typeface="Gill Sans MT"/>
              </a:rPr>
              <a:t>Harlow S.D., Gass M., Hall J.E., Lobo R., Maki P., Rebar R.W. et al.; STRAW 10 Collaborative</a:t>
            </a:r>
            <a:r>
              <a:rPr lang="ru-RU" sz="800" b="0" strike="noStrike" spc="-1">
                <a:solidFill>
                  <a:srgbClr val="000000"/>
                </a:solidFill>
                <a:latin typeface="Gill Sans MT"/>
              </a:rPr>
              <a:t> </a:t>
            </a:r>
            <a:r>
              <a:rPr lang="en-US" sz="800" b="0" strike="noStrike" spc="-1">
                <a:solidFill>
                  <a:srgbClr val="000000"/>
                </a:solidFill>
                <a:latin typeface="Gill Sans MT"/>
              </a:rPr>
              <a:t>Group. Executive summary of the Stages of Reproductive Aging Workshop</a:t>
            </a:r>
            <a:r>
              <a:rPr lang="ru-RU" sz="800" b="0" strike="noStrike" spc="-1">
                <a:solidFill>
                  <a:srgbClr val="000000"/>
                </a:solidFill>
                <a:latin typeface="Gill Sans MT"/>
              </a:rPr>
              <a:t> </a:t>
            </a:r>
            <a:r>
              <a:rPr lang="en-US" sz="800" b="0" strike="noStrike" spc="-1">
                <a:solidFill>
                  <a:srgbClr val="000000"/>
                </a:solidFill>
                <a:latin typeface="Gill Sans MT"/>
              </a:rPr>
              <a:t>+10: addressing the unfinished agenda of staging reproductive aging. Menopause.</a:t>
            </a:r>
            <a:r>
              <a:rPr lang="ru-RU" sz="800" b="0" strike="noStrike" spc="-1">
                <a:solidFill>
                  <a:srgbClr val="000000"/>
                </a:solidFill>
                <a:latin typeface="Gill Sans MT"/>
              </a:rPr>
              <a:t> 2012; 19(4): 387–95.</a:t>
            </a:r>
            <a:endParaRPr lang="ru-RU" sz="800" b="0" strike="noStrike" spc="-1">
              <a:solidFill>
                <a:srgbClr val="000000"/>
              </a:solidFill>
              <a:latin typeface="Arial"/>
            </a:endParaRPr>
          </a:p>
        </p:txBody>
      </p:sp>
      <p:sp>
        <p:nvSpPr>
          <p:cNvPr id="564" name="Rounded Rectangle 1"/>
          <p:cNvSpPr/>
          <p:nvPr/>
        </p:nvSpPr>
        <p:spPr>
          <a:xfrm>
            <a:off x="971640" y="1393920"/>
            <a:ext cx="826560" cy="4887720"/>
          </a:xfrm>
          <a:prstGeom prst="roundRect">
            <a:avLst>
              <a:gd name="adj" fmla="val 16667"/>
            </a:avLst>
          </a:prstGeom>
          <a:solidFill>
            <a:schemeClr val="accent2">
              <a:alpha val="26000"/>
            </a:schemeClr>
          </a:solidFill>
          <a:ln>
            <a:solidFill>
              <a:srgbClr val="00B05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ru-RU" sz="1800" b="0" strike="noStrike" spc="-1">
              <a:solidFill>
                <a:schemeClr val="lt1"/>
              </a:solidFill>
              <a:latin typeface="Gill Sans MT"/>
            </a:endParaRPr>
          </a:p>
        </p:txBody>
      </p:sp>
      <p:sp>
        <p:nvSpPr>
          <p:cNvPr id="565" name="Овал 12"/>
          <p:cNvSpPr/>
          <p:nvPr/>
        </p:nvSpPr>
        <p:spPr>
          <a:xfrm>
            <a:off x="971640" y="3141000"/>
            <a:ext cx="791640" cy="863640"/>
          </a:xfrm>
          <a:prstGeom prst="ellipse">
            <a:avLst/>
          </a:prstGeom>
          <a:noFill/>
          <a:ln>
            <a:solidFill>
              <a:srgbClr val="545B78"/>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ru-RU" sz="1800" b="0" strike="noStrike" spc="-1">
              <a:solidFill>
                <a:schemeClr val="lt1"/>
              </a:solidFill>
              <a:latin typeface="Gill Sans MT"/>
            </a:endParaRPr>
          </a:p>
        </p:txBody>
      </p:sp>
      <p:sp>
        <p:nvSpPr>
          <p:cNvPr id="566" name="Овал 13"/>
          <p:cNvSpPr/>
          <p:nvPr/>
        </p:nvSpPr>
        <p:spPr>
          <a:xfrm>
            <a:off x="899640" y="1484640"/>
            <a:ext cx="863280" cy="1107720"/>
          </a:xfrm>
          <a:prstGeom prst="ellipse">
            <a:avLst/>
          </a:prstGeom>
          <a:noFill/>
          <a:ln>
            <a:solidFill>
              <a:srgbClr val="545B78"/>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ru-RU" sz="1800" b="0" strike="noStrike" spc="-1">
              <a:solidFill>
                <a:schemeClr val="lt1"/>
              </a:solidFill>
              <a:latin typeface="Gill Sans MT"/>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6" presetClass="entr" presetSubtype="21" fill="hold" nodeType="clickEffect">
                                  <p:stCondLst>
                                    <p:cond delay="0"/>
                                  </p:stCondLst>
                                  <p:childTnLst>
                                    <p:set>
                                      <p:cBhvr>
                                        <p:cTn id="6" dur="1" fill="hold">
                                          <p:stCondLst>
                                            <p:cond delay="0"/>
                                          </p:stCondLst>
                                        </p:cTn>
                                        <p:tgtEl>
                                          <p:spTgt spid="564"/>
                                        </p:tgtEl>
                                        <p:attrNameLst>
                                          <p:attrName>style.visibility</p:attrName>
                                        </p:attrNameLst>
                                      </p:cBhvr>
                                      <p:to>
                                        <p:strVal val="visible"/>
                                      </p:to>
                                    </p:set>
                                    <p:animEffect transition="in" filter="barn(inVertical)">
                                      <p:cBhvr additive="repl">
                                        <p:cTn id="7" dur="500"/>
                                        <p:tgtEl>
                                          <p:spTgt spid="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Content Placeholder 2"/>
          <p:cNvSpPr/>
          <p:nvPr/>
        </p:nvSpPr>
        <p:spPr>
          <a:xfrm>
            <a:off x="375480" y="1198440"/>
            <a:ext cx="5416200" cy="4628520"/>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anchor="t">
            <a:normAutofit/>
          </a:bodyPr>
          <a:lstStyle/>
          <a:p>
            <a:pPr marL="343080" indent="-343080">
              <a:lnSpc>
                <a:spcPct val="120000"/>
              </a:lnSpc>
              <a:spcBef>
                <a:spcPts val="400"/>
              </a:spcBef>
              <a:buClr>
                <a:srgbClr val="002060"/>
              </a:buClr>
              <a:buFont typeface="Wingdings" charset="2"/>
              <a:buChar char=""/>
            </a:pPr>
            <a:r>
              <a:rPr lang="ru-RU" sz="2000" b="1" strike="noStrike" spc="-1">
                <a:solidFill>
                  <a:srgbClr val="002060"/>
                </a:solidFill>
                <a:latin typeface="Gill Sans MT"/>
              </a:rPr>
              <a:t>Ожирение сопряжено с психопатологическими, преимущественно, аффективными нарушениями, которые могут развиваться вследствие ожирения или предшествовать ему, способствуя избыточному набору веса. </a:t>
            </a:r>
            <a:endParaRPr lang="ru-RU" sz="2000" b="0" strike="noStrike" spc="-1">
              <a:solidFill>
                <a:srgbClr val="000000"/>
              </a:solidFill>
              <a:latin typeface="Arial"/>
            </a:endParaRPr>
          </a:p>
          <a:p>
            <a:pPr marL="343080" indent="-343080">
              <a:lnSpc>
                <a:spcPct val="120000"/>
              </a:lnSpc>
              <a:spcBef>
                <a:spcPts val="400"/>
              </a:spcBef>
              <a:buClr>
                <a:srgbClr val="002060"/>
              </a:buClr>
              <a:buFont typeface="Wingdings" charset="2"/>
              <a:buChar char=""/>
            </a:pPr>
            <a:r>
              <a:rPr lang="ru-RU" sz="2000" b="1" strike="noStrike" spc="-1">
                <a:solidFill>
                  <a:srgbClr val="002060"/>
                </a:solidFill>
                <a:latin typeface="Gill Sans MT"/>
              </a:rPr>
              <a:t>Высокая частота ДЕПРЕССИЙ у подростков является одним из самых существенных психиатрических рисков суицидального поведения, а СУИЦИД как причина смерти находится на третьем месте (ВОЗ, 2014). </a:t>
            </a:r>
            <a:endParaRPr lang="ru-RU" sz="2000" b="0" strike="noStrike" spc="-1">
              <a:solidFill>
                <a:srgbClr val="000000"/>
              </a:solidFill>
              <a:latin typeface="Arial"/>
            </a:endParaRPr>
          </a:p>
          <a:p>
            <a:pPr>
              <a:lnSpc>
                <a:spcPct val="120000"/>
              </a:lnSpc>
              <a:spcBef>
                <a:spcPts val="360"/>
              </a:spcBef>
              <a:tabLst>
                <a:tab pos="0" algn="l"/>
              </a:tabLst>
            </a:pPr>
            <a:endParaRPr lang="ru-RU" sz="1800" b="0" strike="noStrike" spc="-1">
              <a:solidFill>
                <a:srgbClr val="000000"/>
              </a:solidFill>
              <a:latin typeface="Arial"/>
            </a:endParaRPr>
          </a:p>
        </p:txBody>
      </p:sp>
      <p:sp>
        <p:nvSpPr>
          <p:cNvPr id="1031" name="Прямоугольник 11"/>
          <p:cNvSpPr/>
          <p:nvPr/>
        </p:nvSpPr>
        <p:spPr>
          <a:xfrm>
            <a:off x="1115640" y="222120"/>
            <a:ext cx="4968360" cy="577080"/>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ru-RU" sz="3200" b="1" strike="noStrike" spc="-1">
                <a:solidFill>
                  <a:srgbClr val="002060"/>
                </a:solidFill>
                <a:latin typeface="Gill Sans MT"/>
              </a:rPr>
              <a:t>Проблема ожирения:</a:t>
            </a:r>
            <a:endParaRPr lang="ru-RU" sz="3200" b="0" strike="noStrike" spc="-1">
              <a:solidFill>
                <a:srgbClr val="000000"/>
              </a:solidFill>
              <a:latin typeface="Arial"/>
            </a:endParaRPr>
          </a:p>
        </p:txBody>
      </p:sp>
      <p:pic>
        <p:nvPicPr>
          <p:cNvPr id="1032" name="Picture 7" descr="http://mognovse.ru/mogno/905/904180/904180_html_3c6f0210.jpg"/>
          <p:cNvPicPr/>
          <p:nvPr/>
        </p:nvPicPr>
        <p:blipFill>
          <a:blip r:embed="rId3">
            <a:extLst>
              <a:ext uri="{BEBA8EAE-BF5A-486C-A8C5-ECC9F3942E4B}">
                <a14:imgProps xmlns:a14="http://schemas.microsoft.com/office/drawing/2010/main">
                  <a14:imgLayer>
                    <a14:imgEffect>
                      <a14:colorTemperature colorTemp="11200"/>
                    </a14:imgEffect>
                  </a14:imgLayer>
                </a14:imgProps>
              </a:ext>
            </a:extLst>
          </a:blip>
          <a:stretch/>
        </p:blipFill>
        <p:spPr>
          <a:xfrm>
            <a:off x="6228360" y="260640"/>
            <a:ext cx="2718360" cy="713160"/>
          </a:xfrm>
          <a:prstGeom prst="rect">
            <a:avLst/>
          </a:prstGeom>
          <a:ln w="0">
            <a:noFill/>
          </a:ln>
          <a:effectLst>
            <a:outerShdw blurRad="291960" dist="139498" dir="2700000" algn="tl" rotWithShape="0">
              <a:srgbClr val="333333">
                <a:alpha val="65000"/>
              </a:srgbClr>
            </a:outerShdw>
          </a:effectLst>
        </p:spPr>
      </p:pic>
      <p:sp>
        <p:nvSpPr>
          <p:cNvPr id="1033" name="Прямоугольник 15"/>
          <p:cNvSpPr/>
          <p:nvPr/>
        </p:nvSpPr>
        <p:spPr>
          <a:xfrm>
            <a:off x="4841640" y="5980680"/>
            <a:ext cx="4032000" cy="576360"/>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ru-RU" sz="1600" b="1" strike="noStrike" spc="-1">
                <a:solidFill>
                  <a:srgbClr val="002060"/>
                </a:solidFill>
                <a:latin typeface="Gill Sans MT"/>
              </a:rPr>
              <a:t>Zimmet P. 2011,</a:t>
            </a:r>
            <a:endParaRPr lang="ru-RU" sz="1600" b="0" strike="noStrike" spc="-1">
              <a:solidFill>
                <a:srgbClr val="000000"/>
              </a:solidFill>
              <a:latin typeface="Arial"/>
            </a:endParaRPr>
          </a:p>
          <a:p>
            <a:pPr algn="ctr">
              <a:lnSpc>
                <a:spcPct val="100000"/>
              </a:lnSpc>
            </a:pPr>
            <a:r>
              <a:rPr lang="ru-RU" sz="1600" b="1" strike="noStrike" spc="-1">
                <a:solidFill>
                  <a:srgbClr val="002060"/>
                </a:solidFill>
                <a:latin typeface="Gill Sans MT"/>
              </a:rPr>
              <a:t> Павловская Е.В. и соавт., 2013</a:t>
            </a:r>
            <a:endParaRPr lang="ru-RU" sz="1600" b="0" strike="noStrike" spc="-1">
              <a:solidFill>
                <a:srgbClr val="000000"/>
              </a:solidFill>
              <a:latin typeface="Arial"/>
            </a:endParaRPr>
          </a:p>
        </p:txBody>
      </p:sp>
      <p:pic>
        <p:nvPicPr>
          <p:cNvPr id="1034" name="Рисунок 16"/>
          <p:cNvPicPr/>
          <p:nvPr/>
        </p:nvPicPr>
        <p:blipFill>
          <a:blip r:embed="rId4">
            <a:extLst>
              <a:ext uri="{BEBA8EAE-BF5A-486C-A8C5-ECC9F3942E4B}">
                <a14:imgProps xmlns:a14="http://schemas.microsoft.com/office/drawing/2010/main">
                  <a14:imgLayer>
                    <a14:imgEffect>
                      <a14:brightnessContrast bright="20000" contrast="-20000"/>
                    </a14:imgEffect>
                  </a14:imgLayer>
                </a14:imgProps>
              </a:ext>
            </a:extLst>
          </a:blip>
          <a:stretch/>
        </p:blipFill>
        <p:spPr>
          <a:xfrm>
            <a:off x="7380360" y="1412640"/>
            <a:ext cx="975960" cy="105768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5" name="Picture 2"/>
          <p:cNvPicPr/>
          <p:nvPr/>
        </p:nvPicPr>
        <p:blipFill>
          <a:blip r:embed="rId3"/>
          <a:stretch/>
        </p:blipFill>
        <p:spPr>
          <a:xfrm>
            <a:off x="5304960" y="2061000"/>
            <a:ext cx="3816000" cy="2348640"/>
          </a:xfrm>
          <a:prstGeom prst="rect">
            <a:avLst/>
          </a:prstGeom>
          <a:ln w="28575">
            <a:solidFill>
              <a:srgbClr val="B88472">
                <a:lumMod val="75000"/>
              </a:srgbClr>
            </a:solidFill>
            <a:miter/>
          </a:ln>
        </p:spPr>
      </p:pic>
      <p:sp>
        <p:nvSpPr>
          <p:cNvPr id="1036" name="Прямоугольник 2"/>
          <p:cNvSpPr/>
          <p:nvPr/>
        </p:nvSpPr>
        <p:spPr>
          <a:xfrm>
            <a:off x="6329880" y="316080"/>
            <a:ext cx="1971720" cy="6382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ru-RU" sz="1800" b="1" strike="noStrike" spc="-1">
                <a:solidFill>
                  <a:srgbClr val="FF0000"/>
                </a:solidFill>
                <a:latin typeface="Gill Sans MT"/>
              </a:rPr>
              <a:t>Реализация </a:t>
            </a:r>
            <a:endParaRPr lang="ru-RU" sz="1800" b="0" strike="noStrike" spc="-1">
              <a:solidFill>
                <a:srgbClr val="000000"/>
              </a:solidFill>
              <a:latin typeface="Arial"/>
            </a:endParaRPr>
          </a:p>
          <a:p>
            <a:pPr>
              <a:lnSpc>
                <a:spcPct val="100000"/>
              </a:lnSpc>
            </a:pPr>
            <a:r>
              <a:rPr lang="ru-RU" sz="1800" b="1" strike="noStrike" spc="-1">
                <a:solidFill>
                  <a:srgbClr val="FF0000"/>
                </a:solidFill>
                <a:latin typeface="Gill Sans MT"/>
              </a:rPr>
              <a:t>стресс-реакции </a:t>
            </a:r>
            <a:endParaRPr lang="ru-RU" sz="1800" b="0" strike="noStrike" spc="-1">
              <a:solidFill>
                <a:srgbClr val="000000"/>
              </a:solidFill>
              <a:latin typeface="Arial"/>
            </a:endParaRPr>
          </a:p>
        </p:txBody>
      </p:sp>
      <p:sp>
        <p:nvSpPr>
          <p:cNvPr id="1037" name="Прямоугольник 3"/>
          <p:cNvSpPr/>
          <p:nvPr/>
        </p:nvSpPr>
        <p:spPr>
          <a:xfrm>
            <a:off x="5722560" y="5193000"/>
            <a:ext cx="2811600" cy="9126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pPr>
            <a:r>
              <a:rPr lang="ru-RU" sz="1800" b="1" strike="noStrike" spc="-1">
                <a:solidFill>
                  <a:srgbClr val="000000"/>
                </a:solidFill>
                <a:latin typeface="Gill Sans MT"/>
              </a:rPr>
              <a:t>Активация </a:t>
            </a:r>
            <a:endParaRPr lang="ru-RU" sz="1800" b="0" strike="noStrike" spc="-1">
              <a:solidFill>
                <a:srgbClr val="000000"/>
              </a:solidFill>
              <a:latin typeface="Arial"/>
            </a:endParaRPr>
          </a:p>
          <a:p>
            <a:pPr algn="ctr">
              <a:lnSpc>
                <a:spcPct val="100000"/>
              </a:lnSpc>
            </a:pPr>
            <a:r>
              <a:rPr lang="ru-RU" sz="1800" b="1" strike="noStrike" spc="-1">
                <a:solidFill>
                  <a:srgbClr val="000000"/>
                </a:solidFill>
                <a:latin typeface="Gill Sans MT"/>
              </a:rPr>
              <a:t>стресс-лимитирующих </a:t>
            </a:r>
            <a:endParaRPr lang="ru-RU" sz="1800" b="0" strike="noStrike" spc="-1">
              <a:solidFill>
                <a:srgbClr val="000000"/>
              </a:solidFill>
              <a:latin typeface="Arial"/>
            </a:endParaRPr>
          </a:p>
          <a:p>
            <a:pPr algn="ctr">
              <a:lnSpc>
                <a:spcPct val="100000"/>
              </a:lnSpc>
            </a:pPr>
            <a:r>
              <a:rPr lang="ru-RU" sz="1800" b="1" strike="noStrike" spc="-1">
                <a:solidFill>
                  <a:srgbClr val="000000"/>
                </a:solidFill>
                <a:latin typeface="Gill Sans MT"/>
              </a:rPr>
              <a:t>систем</a:t>
            </a:r>
            <a:endParaRPr lang="ru-RU" sz="1800" b="0" strike="noStrike" spc="-1">
              <a:solidFill>
                <a:srgbClr val="000000"/>
              </a:solidFill>
              <a:latin typeface="Arial"/>
            </a:endParaRPr>
          </a:p>
        </p:txBody>
      </p:sp>
      <p:sp>
        <p:nvSpPr>
          <p:cNvPr id="1038" name="Скругленный прямоугольник 4"/>
          <p:cNvSpPr/>
          <p:nvPr/>
        </p:nvSpPr>
        <p:spPr>
          <a:xfrm>
            <a:off x="5688720" y="5174280"/>
            <a:ext cx="2879280" cy="914040"/>
          </a:xfrm>
          <a:prstGeom prst="roundRect">
            <a:avLst>
              <a:gd name="adj" fmla="val 16667"/>
            </a:avLst>
          </a:prstGeom>
          <a:noFill/>
          <a:ln>
            <a:solidFill>
              <a:srgbClr val="545B78"/>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ru-RU" sz="1800" b="0" strike="noStrike" spc="-1">
              <a:solidFill>
                <a:schemeClr val="lt1"/>
              </a:solidFill>
              <a:latin typeface="Gill Sans MT"/>
            </a:endParaRPr>
          </a:p>
        </p:txBody>
      </p:sp>
      <p:sp>
        <p:nvSpPr>
          <p:cNvPr id="1039" name="Скругленный прямоугольник 5"/>
          <p:cNvSpPr/>
          <p:nvPr/>
        </p:nvSpPr>
        <p:spPr>
          <a:xfrm>
            <a:off x="6300360" y="248760"/>
            <a:ext cx="1907640" cy="780120"/>
          </a:xfrm>
          <a:prstGeom prst="roundRect">
            <a:avLst>
              <a:gd name="adj" fmla="val 16667"/>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ru-RU" sz="1800" b="0" strike="noStrike" spc="-1">
              <a:solidFill>
                <a:schemeClr val="lt1"/>
              </a:solidFill>
              <a:latin typeface="Gill Sans MT"/>
            </a:endParaRPr>
          </a:p>
        </p:txBody>
      </p:sp>
      <p:sp>
        <p:nvSpPr>
          <p:cNvPr id="1040" name="Стрелка вправо 6"/>
          <p:cNvSpPr/>
          <p:nvPr/>
        </p:nvSpPr>
        <p:spPr>
          <a:xfrm rot="16200000">
            <a:off x="6786000" y="1351080"/>
            <a:ext cx="935640" cy="484200"/>
          </a:xfrm>
          <a:prstGeom prst="rightArrow">
            <a:avLst>
              <a:gd name="adj1" fmla="val 50000"/>
              <a:gd name="adj2" fmla="val 50000"/>
            </a:avLst>
          </a:prstGeom>
          <a:solidFill>
            <a:srgbClr val="EC5602"/>
          </a:solidFill>
          <a:ln>
            <a:solidFill>
              <a:srgbClr val="FF000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ru-RU" sz="1800" b="0" strike="noStrike" spc="-1">
              <a:solidFill>
                <a:schemeClr val="lt1"/>
              </a:solidFill>
              <a:latin typeface="Gill Sans MT"/>
            </a:endParaRPr>
          </a:p>
        </p:txBody>
      </p:sp>
      <p:sp>
        <p:nvSpPr>
          <p:cNvPr id="1041" name="Стрелка вниз 7"/>
          <p:cNvSpPr/>
          <p:nvPr/>
        </p:nvSpPr>
        <p:spPr>
          <a:xfrm>
            <a:off x="7070400" y="4409640"/>
            <a:ext cx="484200" cy="782640"/>
          </a:xfrm>
          <a:prstGeom prst="downArrow">
            <a:avLst>
              <a:gd name="adj1" fmla="val 50000"/>
              <a:gd name="adj2" fmla="val 50000"/>
            </a:avLst>
          </a:prstGeom>
          <a:solidFill>
            <a:srgbClr val="727CA3"/>
          </a:solidFill>
          <a:ln>
            <a:solidFill>
              <a:srgbClr val="545B78"/>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ru-RU" sz="1800" b="0" strike="noStrike" spc="-1">
              <a:solidFill>
                <a:schemeClr val="lt1"/>
              </a:solidFill>
              <a:latin typeface="Gill Sans MT"/>
            </a:endParaRPr>
          </a:p>
        </p:txBody>
      </p:sp>
      <p:sp>
        <p:nvSpPr>
          <p:cNvPr id="1042" name="Прямоугольник 8"/>
          <p:cNvSpPr/>
          <p:nvPr/>
        </p:nvSpPr>
        <p:spPr>
          <a:xfrm>
            <a:off x="316080" y="47880"/>
            <a:ext cx="4233600" cy="914040"/>
          </a:xfrm>
          <a:prstGeom prst="rect">
            <a:avLst/>
          </a:prstGeom>
          <a:solidFill>
            <a:schemeClr val="tx1">
              <a:lumMod val="50000"/>
            </a:schemeClr>
          </a:solidFill>
          <a:ln>
            <a:solidFill>
              <a:srgbClr val="FFFFFF"/>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ru-RU" sz="1800" b="1" strike="noStrike" spc="-1">
                <a:solidFill>
                  <a:schemeClr val="lt1"/>
                </a:solidFill>
                <a:latin typeface="Gill Sans MT"/>
              </a:rPr>
              <a:t>Активация норадренергических рецепторов в ЦНС</a:t>
            </a:r>
            <a:endParaRPr lang="ru-RU" sz="1800" b="0" strike="noStrike" spc="-1">
              <a:solidFill>
                <a:srgbClr val="FFFFFF"/>
              </a:solidFill>
              <a:latin typeface="Arial"/>
            </a:endParaRPr>
          </a:p>
        </p:txBody>
      </p:sp>
      <p:sp>
        <p:nvSpPr>
          <p:cNvPr id="1043" name="Прямоугольник 9"/>
          <p:cNvSpPr/>
          <p:nvPr/>
        </p:nvSpPr>
        <p:spPr>
          <a:xfrm>
            <a:off x="107640" y="5569920"/>
            <a:ext cx="1404720" cy="914040"/>
          </a:xfrm>
          <a:prstGeom prst="rect">
            <a:avLst/>
          </a:prstGeom>
          <a:solidFill>
            <a:srgbClr val="727CA3"/>
          </a:solidFill>
          <a:ln>
            <a:solidFill>
              <a:srgbClr val="FFFFFF"/>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l-GR" sz="1600" b="1" strike="noStrike" spc="-1">
                <a:solidFill>
                  <a:schemeClr val="lt1"/>
                </a:solidFill>
                <a:latin typeface="Gill Sans MT"/>
              </a:rPr>
              <a:t>β</a:t>
            </a:r>
            <a:r>
              <a:rPr lang="ru-RU" sz="1600" b="1" strike="noStrike" spc="-1">
                <a:solidFill>
                  <a:schemeClr val="lt1"/>
                </a:solidFill>
                <a:latin typeface="Gill Sans MT"/>
              </a:rPr>
              <a:t>-эндорфины</a:t>
            </a:r>
            <a:endParaRPr lang="ru-RU" sz="1600" b="0" strike="noStrike" spc="-1">
              <a:solidFill>
                <a:srgbClr val="000000"/>
              </a:solidFill>
              <a:latin typeface="Arial"/>
            </a:endParaRPr>
          </a:p>
        </p:txBody>
      </p:sp>
      <p:sp>
        <p:nvSpPr>
          <p:cNvPr id="1044" name="Прямоугольник 10"/>
          <p:cNvSpPr/>
          <p:nvPr/>
        </p:nvSpPr>
        <p:spPr>
          <a:xfrm>
            <a:off x="3636000" y="1241280"/>
            <a:ext cx="914040" cy="914040"/>
          </a:xfrm>
          <a:prstGeom prst="rect">
            <a:avLst/>
          </a:prstGeom>
          <a:solidFill>
            <a:srgbClr val="EC5602"/>
          </a:solidFill>
          <a:ln>
            <a:solidFill>
              <a:srgbClr val="FFFF0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en-US" sz="1800" b="0" strike="noStrike" spc="-1">
                <a:solidFill>
                  <a:schemeClr val="lt1"/>
                </a:solidFill>
                <a:latin typeface="Gill Sans MT"/>
              </a:rPr>
              <a:t>  </a:t>
            </a:r>
            <a:r>
              <a:rPr lang="en-US" sz="1800" b="1" strike="noStrike" spc="-1">
                <a:solidFill>
                  <a:schemeClr val="lt1"/>
                </a:solidFill>
                <a:latin typeface="Gill Sans MT"/>
              </a:rPr>
              <a:t>Prol</a:t>
            </a:r>
            <a:endParaRPr lang="ru-RU" sz="1800" b="0" strike="noStrike" spc="-1">
              <a:solidFill>
                <a:srgbClr val="000000"/>
              </a:solidFill>
              <a:latin typeface="Arial"/>
            </a:endParaRPr>
          </a:p>
        </p:txBody>
      </p:sp>
      <p:sp>
        <p:nvSpPr>
          <p:cNvPr id="1045" name="Прямоугольник 11"/>
          <p:cNvSpPr/>
          <p:nvPr/>
        </p:nvSpPr>
        <p:spPr>
          <a:xfrm>
            <a:off x="3417840" y="3232440"/>
            <a:ext cx="1583640" cy="914040"/>
          </a:xfrm>
          <a:prstGeom prst="rect">
            <a:avLst/>
          </a:prstGeom>
          <a:solidFill>
            <a:srgbClr val="FF0000"/>
          </a:solidFill>
          <a:ln>
            <a:solidFill>
              <a:srgbClr val="92D05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ru-RU" sz="1800" b="1" strike="noStrike" spc="-1">
                <a:solidFill>
                  <a:schemeClr val="lt1"/>
                </a:solidFill>
                <a:latin typeface="Gill Sans MT"/>
              </a:rPr>
              <a:t>Аменорея ановуляция</a:t>
            </a:r>
            <a:endParaRPr lang="ru-RU" sz="1800" b="0" strike="noStrike" spc="-1">
              <a:solidFill>
                <a:srgbClr val="000000"/>
              </a:solidFill>
              <a:latin typeface="Arial"/>
            </a:endParaRPr>
          </a:p>
        </p:txBody>
      </p:sp>
      <p:sp>
        <p:nvSpPr>
          <p:cNvPr id="1046" name="Прямоугольник 12"/>
          <p:cNvSpPr/>
          <p:nvPr/>
        </p:nvSpPr>
        <p:spPr>
          <a:xfrm>
            <a:off x="1691640" y="3232440"/>
            <a:ext cx="1367640" cy="914040"/>
          </a:xfrm>
          <a:prstGeom prst="rect">
            <a:avLst/>
          </a:prstGeom>
          <a:solidFill>
            <a:srgbClr val="FF0000"/>
          </a:solidFill>
          <a:ln>
            <a:solidFill>
              <a:srgbClr val="92D05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ru-RU" sz="1400" b="1" strike="noStrike" spc="-1">
                <a:solidFill>
                  <a:schemeClr val="lt1"/>
                </a:solidFill>
                <a:latin typeface="Gill Sans MT"/>
              </a:rPr>
              <a:t>Нарушение секреции ЛГ и ФСГ </a:t>
            </a:r>
            <a:endParaRPr lang="ru-RU" sz="1400" b="0" strike="noStrike" spc="-1">
              <a:solidFill>
                <a:srgbClr val="000000"/>
              </a:solidFill>
              <a:latin typeface="Arial"/>
            </a:endParaRPr>
          </a:p>
        </p:txBody>
      </p:sp>
      <p:sp>
        <p:nvSpPr>
          <p:cNvPr id="1047" name="Прямоугольник 13"/>
          <p:cNvSpPr/>
          <p:nvPr/>
        </p:nvSpPr>
        <p:spPr>
          <a:xfrm>
            <a:off x="1893240" y="1247400"/>
            <a:ext cx="1079640" cy="914040"/>
          </a:xfrm>
          <a:prstGeom prst="rect">
            <a:avLst/>
          </a:prstGeom>
          <a:solidFill>
            <a:srgbClr val="EC5602"/>
          </a:solidFill>
          <a:ln>
            <a:solidFill>
              <a:srgbClr val="FFFF0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ru-RU" sz="1400" b="1" strike="noStrike" spc="-1">
                <a:solidFill>
                  <a:schemeClr val="lt1"/>
                </a:solidFill>
                <a:latin typeface="Gill Sans MT"/>
              </a:rPr>
              <a:t>АКТГ кортизол</a:t>
            </a:r>
            <a:endParaRPr lang="ru-RU" sz="1400" b="0" strike="noStrike" spc="-1">
              <a:solidFill>
                <a:srgbClr val="000000"/>
              </a:solidFill>
              <a:latin typeface="Arial"/>
            </a:endParaRPr>
          </a:p>
          <a:p>
            <a:pPr algn="ctr">
              <a:lnSpc>
                <a:spcPct val="100000"/>
              </a:lnSpc>
            </a:pPr>
            <a:endParaRPr lang="ru-RU" sz="1400" b="0" strike="noStrike" spc="-1">
              <a:solidFill>
                <a:srgbClr val="000000"/>
              </a:solidFill>
              <a:latin typeface="Arial"/>
            </a:endParaRPr>
          </a:p>
        </p:txBody>
      </p:sp>
      <p:sp>
        <p:nvSpPr>
          <p:cNvPr id="1048" name="Прямоугольник 14"/>
          <p:cNvSpPr/>
          <p:nvPr/>
        </p:nvSpPr>
        <p:spPr>
          <a:xfrm>
            <a:off x="316080" y="1231200"/>
            <a:ext cx="914040" cy="914040"/>
          </a:xfrm>
          <a:prstGeom prst="rect">
            <a:avLst/>
          </a:prstGeom>
          <a:solidFill>
            <a:srgbClr val="EC5602"/>
          </a:solidFill>
          <a:ln>
            <a:solidFill>
              <a:srgbClr val="FFFF0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ru-RU" sz="1600" b="1" strike="noStrike" spc="-1">
                <a:solidFill>
                  <a:schemeClr val="lt1"/>
                </a:solidFill>
                <a:latin typeface="Gill Sans MT"/>
              </a:rPr>
              <a:t>КРГ</a:t>
            </a:r>
            <a:r>
              <a:rPr lang="ru-RU" sz="1600" b="0" strike="noStrike" spc="-1">
                <a:solidFill>
                  <a:schemeClr val="lt1"/>
                </a:solidFill>
                <a:latin typeface="Gill Sans MT"/>
              </a:rPr>
              <a:t> </a:t>
            </a:r>
            <a:endParaRPr lang="ru-RU" sz="1600" b="0" strike="noStrike" spc="-1">
              <a:solidFill>
                <a:srgbClr val="000000"/>
              </a:solidFill>
              <a:latin typeface="Arial"/>
            </a:endParaRPr>
          </a:p>
        </p:txBody>
      </p:sp>
      <p:sp>
        <p:nvSpPr>
          <p:cNvPr id="1049" name="Прямоугольник 15"/>
          <p:cNvSpPr/>
          <p:nvPr/>
        </p:nvSpPr>
        <p:spPr>
          <a:xfrm>
            <a:off x="107640" y="3232440"/>
            <a:ext cx="1223640" cy="914040"/>
          </a:xfrm>
          <a:prstGeom prst="rect">
            <a:avLst/>
          </a:prstGeom>
          <a:solidFill>
            <a:srgbClr val="FF0000"/>
          </a:solidFill>
          <a:ln>
            <a:solidFill>
              <a:srgbClr val="92D05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ru-RU" sz="1400" b="1" strike="noStrike" spc="-1">
                <a:solidFill>
                  <a:schemeClr val="lt1"/>
                </a:solidFill>
                <a:latin typeface="Gill Sans MT"/>
              </a:rPr>
              <a:t>Нарушение секреции </a:t>
            </a:r>
            <a:r>
              <a:rPr lang="ru-RU" sz="1800" b="1" strike="noStrike" spc="-1">
                <a:solidFill>
                  <a:schemeClr val="lt1"/>
                </a:solidFill>
                <a:latin typeface="Gill Sans MT"/>
              </a:rPr>
              <a:t>ГнРГ </a:t>
            </a:r>
            <a:endParaRPr lang="ru-RU" sz="1800" b="0" strike="noStrike" spc="-1">
              <a:solidFill>
                <a:srgbClr val="000000"/>
              </a:solidFill>
              <a:latin typeface="Arial"/>
            </a:endParaRPr>
          </a:p>
        </p:txBody>
      </p:sp>
      <p:sp>
        <p:nvSpPr>
          <p:cNvPr id="1050" name="Прямоугольник 16"/>
          <p:cNvSpPr/>
          <p:nvPr/>
        </p:nvSpPr>
        <p:spPr>
          <a:xfrm>
            <a:off x="3060000" y="5540760"/>
            <a:ext cx="1583640" cy="914040"/>
          </a:xfrm>
          <a:prstGeom prst="rect">
            <a:avLst/>
          </a:prstGeom>
          <a:solidFill>
            <a:srgbClr val="727CA3"/>
          </a:solidFill>
          <a:ln>
            <a:solidFill>
              <a:srgbClr val="FFFFFF"/>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ru-RU" sz="1400" b="1" strike="noStrike" spc="-1">
                <a:solidFill>
                  <a:schemeClr val="lt1"/>
                </a:solidFill>
                <a:latin typeface="Gill Sans MT"/>
              </a:rPr>
              <a:t>цитокины, </a:t>
            </a:r>
            <a:r>
              <a:rPr lang="en-US" sz="1400" b="1" strike="noStrike" spc="-1">
                <a:solidFill>
                  <a:schemeClr val="lt1"/>
                </a:solidFill>
                <a:latin typeface="Gill Sans MT"/>
              </a:rPr>
              <a:t>NO</a:t>
            </a:r>
            <a:r>
              <a:rPr lang="ru-RU" sz="1400" b="1" strike="noStrike" spc="-1">
                <a:solidFill>
                  <a:schemeClr val="lt1"/>
                </a:solidFill>
                <a:latin typeface="Gill Sans MT"/>
              </a:rPr>
              <a:t> в цнс</a:t>
            </a:r>
            <a:endParaRPr lang="ru-RU" sz="1400" b="0" strike="noStrike" spc="-1">
              <a:solidFill>
                <a:srgbClr val="000000"/>
              </a:solidFill>
              <a:latin typeface="Arial"/>
            </a:endParaRPr>
          </a:p>
        </p:txBody>
      </p:sp>
      <p:sp>
        <p:nvSpPr>
          <p:cNvPr id="1051" name="Прямоугольник 17"/>
          <p:cNvSpPr/>
          <p:nvPr/>
        </p:nvSpPr>
        <p:spPr>
          <a:xfrm>
            <a:off x="1949760" y="5569920"/>
            <a:ext cx="914040" cy="914040"/>
          </a:xfrm>
          <a:prstGeom prst="rect">
            <a:avLst/>
          </a:prstGeom>
          <a:solidFill>
            <a:srgbClr val="727CA3"/>
          </a:solidFill>
          <a:ln>
            <a:solidFill>
              <a:srgbClr val="FFFFFF"/>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ru-RU" sz="1800" b="1" strike="noStrike" spc="-1">
                <a:solidFill>
                  <a:schemeClr val="lt1"/>
                </a:solidFill>
                <a:latin typeface="Gill Sans MT"/>
              </a:rPr>
              <a:t>ГАМК</a:t>
            </a:r>
            <a:endParaRPr lang="ru-RU" sz="1800" b="0" strike="noStrike" spc="-1">
              <a:solidFill>
                <a:srgbClr val="000000"/>
              </a:solidFill>
              <a:latin typeface="Arial"/>
            </a:endParaRPr>
          </a:p>
        </p:txBody>
      </p:sp>
      <p:cxnSp>
        <p:nvCxnSpPr>
          <p:cNvPr id="1052" name="Прямая со стрелкой 19"/>
          <p:cNvCxnSpPr/>
          <p:nvPr/>
        </p:nvCxnSpPr>
        <p:spPr>
          <a:xfrm flipV="1">
            <a:off x="395280" y="1512720"/>
            <a:ext cx="360" cy="241920"/>
          </a:xfrm>
          <a:prstGeom prst="straightConnector1">
            <a:avLst/>
          </a:prstGeom>
          <a:ln w="28575">
            <a:solidFill>
              <a:srgbClr val="FFFFFF"/>
            </a:solidFill>
            <a:round/>
            <a:tailEnd type="arrow" w="med" len="med"/>
          </a:ln>
        </p:spPr>
      </p:cxnSp>
      <p:cxnSp>
        <p:nvCxnSpPr>
          <p:cNvPr id="1053" name="Прямая со стрелкой 24"/>
          <p:cNvCxnSpPr/>
          <p:nvPr/>
        </p:nvCxnSpPr>
        <p:spPr>
          <a:xfrm flipV="1">
            <a:off x="2070000" y="1322280"/>
            <a:ext cx="360" cy="241920"/>
          </a:xfrm>
          <a:prstGeom prst="straightConnector1">
            <a:avLst/>
          </a:prstGeom>
          <a:ln w="28575">
            <a:solidFill>
              <a:srgbClr val="FFFFFF"/>
            </a:solidFill>
            <a:round/>
            <a:tailEnd type="arrow" w="med" len="med"/>
          </a:ln>
        </p:spPr>
      </p:cxnSp>
      <p:cxnSp>
        <p:nvCxnSpPr>
          <p:cNvPr id="1054" name="Прямая со стрелкой 25"/>
          <p:cNvCxnSpPr/>
          <p:nvPr/>
        </p:nvCxnSpPr>
        <p:spPr>
          <a:xfrm flipV="1">
            <a:off x="3779640" y="1583640"/>
            <a:ext cx="360" cy="241920"/>
          </a:xfrm>
          <a:prstGeom prst="straightConnector1">
            <a:avLst/>
          </a:prstGeom>
          <a:ln w="28575">
            <a:solidFill>
              <a:srgbClr val="FFFFFF"/>
            </a:solidFill>
            <a:round/>
            <a:tailEnd type="arrow" w="med" len="med"/>
          </a:ln>
        </p:spPr>
      </p:cxnSp>
      <p:cxnSp>
        <p:nvCxnSpPr>
          <p:cNvPr id="1055" name="Прямая со стрелкой 26"/>
          <p:cNvCxnSpPr/>
          <p:nvPr/>
        </p:nvCxnSpPr>
        <p:spPr>
          <a:xfrm flipV="1">
            <a:off x="262800" y="5654160"/>
            <a:ext cx="360" cy="242280"/>
          </a:xfrm>
          <a:prstGeom prst="straightConnector1">
            <a:avLst/>
          </a:prstGeom>
          <a:ln w="28575">
            <a:solidFill>
              <a:srgbClr val="FFFFFF"/>
            </a:solidFill>
            <a:round/>
            <a:tailEnd type="arrow" w="med" len="med"/>
          </a:ln>
        </p:spPr>
      </p:cxnSp>
      <p:cxnSp>
        <p:nvCxnSpPr>
          <p:cNvPr id="1056" name="Прямая со стрелкой 27"/>
          <p:cNvCxnSpPr/>
          <p:nvPr/>
        </p:nvCxnSpPr>
        <p:spPr>
          <a:xfrm flipV="1">
            <a:off x="2107440" y="5670000"/>
            <a:ext cx="360" cy="241920"/>
          </a:xfrm>
          <a:prstGeom prst="straightConnector1">
            <a:avLst/>
          </a:prstGeom>
          <a:ln w="28575">
            <a:solidFill>
              <a:srgbClr val="FFFFFF"/>
            </a:solidFill>
            <a:round/>
            <a:tailEnd type="arrow" w="med" len="med"/>
          </a:ln>
        </p:spPr>
      </p:cxnSp>
      <p:cxnSp>
        <p:nvCxnSpPr>
          <p:cNvPr id="1057" name="Прямая со стрелкой 28"/>
          <p:cNvCxnSpPr/>
          <p:nvPr/>
        </p:nvCxnSpPr>
        <p:spPr>
          <a:xfrm flipV="1">
            <a:off x="3779640" y="6027120"/>
            <a:ext cx="360" cy="241920"/>
          </a:xfrm>
          <a:prstGeom prst="straightConnector1">
            <a:avLst/>
          </a:prstGeom>
          <a:ln w="28575">
            <a:solidFill>
              <a:srgbClr val="FFFFFF"/>
            </a:solidFill>
            <a:round/>
            <a:tailEnd type="arrow" w="med" len="med"/>
          </a:ln>
        </p:spPr>
      </p:cxnSp>
      <p:cxnSp>
        <p:nvCxnSpPr>
          <p:cNvPr id="1058" name="Прямая со стрелкой 30"/>
          <p:cNvCxnSpPr/>
          <p:nvPr/>
        </p:nvCxnSpPr>
        <p:spPr>
          <a:xfrm>
            <a:off x="611280" y="2169360"/>
            <a:ext cx="360" cy="1030680"/>
          </a:xfrm>
          <a:prstGeom prst="straightConnector1">
            <a:avLst/>
          </a:prstGeom>
          <a:ln w="28575">
            <a:solidFill>
              <a:srgbClr val="CC6600"/>
            </a:solidFill>
            <a:round/>
            <a:tailEnd type="arrow" w="med" len="med"/>
          </a:ln>
        </p:spPr>
      </p:cxnSp>
      <p:cxnSp>
        <p:nvCxnSpPr>
          <p:cNvPr id="1059" name="Прямая со стрелкой 32"/>
          <p:cNvCxnSpPr>
            <a:endCxn id="1046" idx="0"/>
          </p:cNvCxnSpPr>
          <p:nvPr/>
        </p:nvCxnSpPr>
        <p:spPr>
          <a:xfrm flipH="1">
            <a:off x="2375280" y="2161440"/>
            <a:ext cx="9000" cy="1071360"/>
          </a:xfrm>
          <a:prstGeom prst="straightConnector1">
            <a:avLst/>
          </a:prstGeom>
          <a:ln w="28575">
            <a:solidFill>
              <a:srgbClr val="CC6600"/>
            </a:solidFill>
            <a:round/>
            <a:tailEnd type="arrow" w="med" len="med"/>
          </a:ln>
        </p:spPr>
      </p:cxnSp>
      <p:cxnSp>
        <p:nvCxnSpPr>
          <p:cNvPr id="1060" name="Прямая со стрелкой 41"/>
          <p:cNvCxnSpPr/>
          <p:nvPr/>
        </p:nvCxnSpPr>
        <p:spPr>
          <a:xfrm>
            <a:off x="1112400" y="2721600"/>
            <a:ext cx="360" cy="548280"/>
          </a:xfrm>
          <a:prstGeom prst="straightConnector1">
            <a:avLst/>
          </a:prstGeom>
          <a:ln w="28575">
            <a:solidFill>
              <a:srgbClr val="CC6600"/>
            </a:solidFill>
            <a:round/>
            <a:tailEnd type="arrow" w="med" len="med"/>
          </a:ln>
        </p:spPr>
      </p:cxnSp>
      <p:cxnSp>
        <p:nvCxnSpPr>
          <p:cNvPr id="1061" name="Прямая со стрелкой 50"/>
          <p:cNvCxnSpPr/>
          <p:nvPr/>
        </p:nvCxnSpPr>
        <p:spPr>
          <a:xfrm>
            <a:off x="2863800" y="2721600"/>
            <a:ext cx="360" cy="493560"/>
          </a:xfrm>
          <a:prstGeom prst="straightConnector1">
            <a:avLst/>
          </a:prstGeom>
          <a:ln w="28575">
            <a:solidFill>
              <a:srgbClr val="CC6600"/>
            </a:solidFill>
            <a:round/>
            <a:tailEnd type="arrow" w="med" len="med"/>
          </a:ln>
        </p:spPr>
      </p:cxnSp>
      <p:cxnSp>
        <p:nvCxnSpPr>
          <p:cNvPr id="1062" name="Прямая со стрелкой 52"/>
          <p:cNvCxnSpPr>
            <a:endCxn id="1049" idx="2"/>
          </p:cNvCxnSpPr>
          <p:nvPr/>
        </p:nvCxnSpPr>
        <p:spPr>
          <a:xfrm flipV="1">
            <a:off x="707040" y="4146480"/>
            <a:ext cx="12600" cy="1394640"/>
          </a:xfrm>
          <a:prstGeom prst="straightConnector1">
            <a:avLst/>
          </a:prstGeom>
          <a:ln w="28575">
            <a:solidFill>
              <a:srgbClr val="727CA3"/>
            </a:solidFill>
            <a:round/>
            <a:tailEnd type="arrow" w="med" len="med"/>
          </a:ln>
        </p:spPr>
      </p:cxnSp>
      <p:cxnSp>
        <p:nvCxnSpPr>
          <p:cNvPr id="1063" name="Прямая со стрелкой 58"/>
          <p:cNvCxnSpPr/>
          <p:nvPr/>
        </p:nvCxnSpPr>
        <p:spPr>
          <a:xfrm flipV="1">
            <a:off x="2267640" y="4156200"/>
            <a:ext cx="12600" cy="1394280"/>
          </a:xfrm>
          <a:prstGeom prst="straightConnector1">
            <a:avLst/>
          </a:prstGeom>
          <a:ln w="28575">
            <a:solidFill>
              <a:srgbClr val="727CA3"/>
            </a:solidFill>
            <a:round/>
            <a:tailEnd type="arrow" w="med" len="med"/>
          </a:ln>
        </p:spPr>
      </p:cxnSp>
      <p:cxnSp>
        <p:nvCxnSpPr>
          <p:cNvPr id="1064" name="Соединительная линия уступом 60"/>
          <p:cNvCxnSpPr>
            <a:endCxn id="1044" idx="2"/>
          </p:cNvCxnSpPr>
          <p:nvPr/>
        </p:nvCxnSpPr>
        <p:spPr>
          <a:xfrm rot="5400000" flipH="1" flipV="1">
            <a:off x="2329920" y="958680"/>
            <a:ext cx="566640" cy="2959560"/>
          </a:xfrm>
          <a:prstGeom prst="bentConnector3">
            <a:avLst>
              <a:gd name="adj1" fmla="val 0"/>
            </a:avLst>
          </a:prstGeom>
          <a:ln w="28575">
            <a:solidFill>
              <a:srgbClr val="CC6600"/>
            </a:solidFill>
            <a:round/>
          </a:ln>
        </p:spPr>
      </p:cxnSp>
      <p:cxnSp>
        <p:nvCxnSpPr>
          <p:cNvPr id="1065" name="Соединительная линия уступом 75"/>
          <p:cNvCxnSpPr/>
          <p:nvPr/>
        </p:nvCxnSpPr>
        <p:spPr>
          <a:xfrm>
            <a:off x="971280" y="5013000"/>
            <a:ext cx="3168720" cy="328320"/>
          </a:xfrm>
          <a:prstGeom prst="bentConnector3">
            <a:avLst>
              <a:gd name="adj1" fmla="val 50005"/>
            </a:avLst>
          </a:prstGeom>
          <a:ln w="28575">
            <a:solidFill>
              <a:srgbClr val="727CA3"/>
            </a:solidFill>
            <a:round/>
          </a:ln>
        </p:spPr>
      </p:cxnSp>
      <p:cxnSp>
        <p:nvCxnSpPr>
          <p:cNvPr id="1066" name="Прямая соединительная линия 81"/>
          <p:cNvCxnSpPr/>
          <p:nvPr/>
        </p:nvCxnSpPr>
        <p:spPr>
          <a:xfrm>
            <a:off x="4139640" y="5340960"/>
            <a:ext cx="360" cy="209520"/>
          </a:xfrm>
          <a:prstGeom prst="straightConnector1">
            <a:avLst/>
          </a:prstGeom>
          <a:ln w="28575">
            <a:solidFill>
              <a:srgbClr val="727CA3"/>
            </a:solidFill>
            <a:round/>
          </a:ln>
        </p:spPr>
      </p:cxnSp>
      <p:cxnSp>
        <p:nvCxnSpPr>
          <p:cNvPr id="1067" name="Прямая со стрелкой 86"/>
          <p:cNvCxnSpPr/>
          <p:nvPr/>
        </p:nvCxnSpPr>
        <p:spPr>
          <a:xfrm flipV="1">
            <a:off x="971280" y="4156200"/>
            <a:ext cx="360" cy="857160"/>
          </a:xfrm>
          <a:prstGeom prst="straightConnector1">
            <a:avLst/>
          </a:prstGeom>
          <a:ln w="28575">
            <a:solidFill>
              <a:srgbClr val="727CA3"/>
            </a:solidFill>
            <a:round/>
            <a:tailEnd type="arrow" w="med" len="med"/>
          </a:ln>
        </p:spPr>
      </p:cxnSp>
      <p:cxnSp>
        <p:nvCxnSpPr>
          <p:cNvPr id="1068" name="Прямая со стрелкой 101"/>
          <p:cNvCxnSpPr/>
          <p:nvPr/>
        </p:nvCxnSpPr>
        <p:spPr>
          <a:xfrm>
            <a:off x="1333440" y="3711960"/>
            <a:ext cx="358560" cy="360"/>
          </a:xfrm>
          <a:prstGeom prst="straightConnector1">
            <a:avLst/>
          </a:prstGeom>
          <a:ln w="38100">
            <a:solidFill>
              <a:srgbClr val="FF0000"/>
            </a:solidFill>
            <a:round/>
            <a:tailEnd type="arrow" w="med" len="med"/>
          </a:ln>
        </p:spPr>
      </p:cxnSp>
      <p:cxnSp>
        <p:nvCxnSpPr>
          <p:cNvPr id="1069" name="Прямая со стрелкой 103"/>
          <p:cNvCxnSpPr/>
          <p:nvPr/>
        </p:nvCxnSpPr>
        <p:spPr>
          <a:xfrm>
            <a:off x="3059640" y="3714840"/>
            <a:ext cx="358560" cy="360"/>
          </a:xfrm>
          <a:prstGeom prst="straightConnector1">
            <a:avLst/>
          </a:prstGeom>
          <a:ln w="28575">
            <a:solidFill>
              <a:srgbClr val="FF0000"/>
            </a:solidFill>
            <a:round/>
            <a:tailEnd type="arrow" w="med" len="med"/>
          </a:ln>
        </p:spPr>
      </p:cxnSp>
      <p:cxnSp>
        <p:nvCxnSpPr>
          <p:cNvPr id="1070" name="Прямая со стрелкой 104"/>
          <p:cNvCxnSpPr>
            <a:stCxn id="1048" idx="3"/>
            <a:endCxn id="1047" idx="1"/>
          </p:cNvCxnSpPr>
          <p:nvPr/>
        </p:nvCxnSpPr>
        <p:spPr>
          <a:xfrm>
            <a:off x="1230120" y="1688040"/>
            <a:ext cx="663480" cy="16560"/>
          </a:xfrm>
          <a:prstGeom prst="straightConnector1">
            <a:avLst/>
          </a:prstGeom>
          <a:ln w="28575">
            <a:solidFill>
              <a:srgbClr val="CC6600"/>
            </a:solidFill>
            <a:round/>
            <a:tailEnd type="arrow" w="med" len="med"/>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1" name="PlaceHolder 1"/>
          <p:cNvSpPr>
            <a:spLocks noGrp="1"/>
          </p:cNvSpPr>
          <p:nvPr>
            <p:ph type="title"/>
          </p:nvPr>
        </p:nvSpPr>
        <p:spPr>
          <a:xfrm>
            <a:off x="119160" y="332640"/>
            <a:ext cx="8712720" cy="719640"/>
          </a:xfrm>
          <a:prstGeom prst="rect">
            <a:avLst/>
          </a:prstGeom>
          <a:noFill/>
          <a:ln w="0">
            <a:noFill/>
          </a:ln>
        </p:spPr>
        <p:txBody>
          <a:bodyPr lIns="90000" tIns="45000" rIns="90000" bIns="45000" anchor="b">
            <a:noAutofit/>
          </a:bodyPr>
          <a:lstStyle/>
          <a:p>
            <a:pPr indent="0" algn="ctr">
              <a:lnSpc>
                <a:spcPct val="100000"/>
              </a:lnSpc>
              <a:buNone/>
            </a:pPr>
            <a:r>
              <a:rPr lang="ru-RU" sz="2400" b="1" strike="noStrike" spc="-1">
                <a:solidFill>
                  <a:srgbClr val="006EAB"/>
                </a:solidFill>
                <a:latin typeface="Bookman Old Style"/>
              </a:rPr>
              <a:t>У женщин с функциональными НМЦ в 1,5 раза чаще встречаются депрессивные состояния</a:t>
            </a:r>
            <a:endParaRPr lang="ru-RU" sz="2400" b="0" strike="noStrike" spc="-1">
              <a:solidFill>
                <a:srgbClr val="000000"/>
              </a:solidFill>
              <a:latin typeface="Gill Sans MT"/>
            </a:endParaRPr>
          </a:p>
        </p:txBody>
      </p:sp>
      <p:sp>
        <p:nvSpPr>
          <p:cNvPr id="1072" name="PlaceHolder 2"/>
          <p:cNvSpPr>
            <a:spLocks noGrp="1"/>
          </p:cNvSpPr>
          <p:nvPr>
            <p:ph type="sldNum" idx="38"/>
          </p:nvPr>
        </p:nvSpPr>
        <p:spPr>
          <a:xfrm>
            <a:off x="612720" y="6356520"/>
            <a:ext cx="1980720" cy="365400"/>
          </a:xfrm>
          <a:prstGeom prst="rect">
            <a:avLst/>
          </a:prstGeom>
          <a:noFill/>
          <a:ln w="0">
            <a:noFill/>
          </a:ln>
        </p:spPr>
        <p:txBody>
          <a:bodyPr lIns="90000" tIns="45000" rIns="0" bIns="45000" anchor="t">
            <a:noAutofit/>
          </a:bodyPr>
          <a:lstStyle>
            <a:lvl1pPr indent="0" algn="r">
              <a:lnSpc>
                <a:spcPct val="100000"/>
              </a:lnSpc>
              <a:buNone/>
              <a:defRPr lang="en-US" sz="1400" b="0" strike="noStrike" spc="-1">
                <a:solidFill>
                  <a:srgbClr val="FFFFFF"/>
                </a:solidFill>
                <a:latin typeface="Gill Sans MT"/>
              </a:defRPr>
            </a:lvl1pPr>
          </a:lstStyle>
          <a:p>
            <a:pPr indent="0" algn="r">
              <a:lnSpc>
                <a:spcPct val="100000"/>
              </a:lnSpc>
              <a:buNone/>
            </a:pPr>
            <a:fld id="{EDCFAD9B-C877-40BA-972A-29A99A36C557}" type="slidenum">
              <a:rPr lang="en-US" sz="1400" b="0" strike="noStrike" spc="-1">
                <a:solidFill>
                  <a:srgbClr val="FFFFFF"/>
                </a:solidFill>
                <a:latin typeface="Gill Sans MT"/>
              </a:rPr>
              <a:t>22</a:t>
            </a:fld>
            <a:endParaRPr lang="ru-RU" sz="1400" b="0" strike="noStrike" spc="-1">
              <a:solidFill>
                <a:srgbClr val="000000"/>
              </a:solidFill>
              <a:latin typeface="Times New Roman"/>
            </a:endParaRPr>
          </a:p>
        </p:txBody>
      </p:sp>
      <p:sp>
        <p:nvSpPr>
          <p:cNvPr id="1073" name="Прямоугольник 7"/>
          <p:cNvSpPr/>
          <p:nvPr/>
        </p:nvSpPr>
        <p:spPr>
          <a:xfrm>
            <a:off x="0" y="5721480"/>
            <a:ext cx="2030400" cy="688320"/>
          </a:xfrm>
          <a:prstGeom prst="rect">
            <a:avLst/>
          </a:prstGeom>
          <a:solidFill>
            <a:schemeClr val="bg1"/>
          </a:solidFill>
          <a:ln w="9525">
            <a:solidFill>
              <a:srgbClr val="FFFFFF"/>
            </a:solidFill>
            <a:round/>
          </a:ln>
        </p:spPr>
        <p:style>
          <a:lnRef idx="0">
            <a:scrgbClr r="0" g="0" b="0"/>
          </a:lnRef>
          <a:fillRef idx="0">
            <a:scrgbClr r="0" g="0" b="0"/>
          </a:fillRef>
          <a:effectRef idx="0">
            <a:scrgbClr r="0" g="0" b="0"/>
          </a:effectRef>
          <a:fontRef idx="minor"/>
        </p:style>
        <p:txBody>
          <a:bodyPr anchor="t">
            <a:noAutofit/>
          </a:bodyPr>
          <a:lstStyle/>
          <a:p>
            <a:pPr>
              <a:lnSpc>
                <a:spcPct val="100000"/>
              </a:lnSpc>
              <a:tabLst>
                <a:tab pos="0" algn="l"/>
              </a:tabLst>
            </a:pPr>
            <a:endParaRPr lang="ru-RU" sz="2100" b="0" strike="noStrike" spc="-1">
              <a:solidFill>
                <a:srgbClr val="000000"/>
              </a:solidFill>
              <a:latin typeface="Arial"/>
            </a:endParaRPr>
          </a:p>
        </p:txBody>
      </p:sp>
      <p:sp>
        <p:nvSpPr>
          <p:cNvPr id="1074" name="TextBox 6"/>
          <p:cNvSpPr/>
          <p:nvPr/>
        </p:nvSpPr>
        <p:spPr>
          <a:xfrm>
            <a:off x="154800" y="6144480"/>
            <a:ext cx="8834040" cy="569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0000"/>
              </a:lnSpc>
            </a:pPr>
            <a:r>
              <a:rPr lang="ru-RU" sz="1050" b="0" strike="noStrike" spc="-1">
                <a:solidFill>
                  <a:srgbClr val="000000"/>
                </a:solidFill>
                <a:latin typeface="Gill Sans MT"/>
              </a:rPr>
              <a:t>НМЦ – нарушения менструального цикла</a:t>
            </a:r>
            <a:endParaRPr lang="ru-RU" sz="1050" b="0" strike="noStrike" spc="-1">
              <a:solidFill>
                <a:srgbClr val="000000"/>
              </a:solidFill>
              <a:latin typeface="Arial"/>
            </a:endParaRPr>
          </a:p>
          <a:p>
            <a:pPr algn="just">
              <a:lnSpc>
                <a:spcPct val="100000"/>
              </a:lnSpc>
            </a:pPr>
            <a:r>
              <a:rPr lang="ru-RU" sz="1050" b="0" strike="noStrike" spc="-1">
                <a:solidFill>
                  <a:srgbClr val="000000"/>
                </a:solidFill>
                <a:latin typeface="Gill Sans MT"/>
              </a:rPr>
              <a:t>Сметник В.П. Тумилович Л.Г. Неоперативная гинекология: руководство для врачей. 3-е изд., перераб. И доп. Медицинское информационное агенство, 2007, 632 с.</a:t>
            </a:r>
            <a:endParaRPr lang="ru-RU" sz="1050" b="0" strike="noStrike" spc="-1">
              <a:solidFill>
                <a:srgbClr val="000000"/>
              </a:solidFill>
              <a:latin typeface="Arial"/>
            </a:endParaRPr>
          </a:p>
        </p:txBody>
      </p:sp>
      <p:pic>
        <p:nvPicPr>
          <p:cNvPr id="1075" name="Рисунок 5"/>
          <p:cNvPicPr/>
          <p:nvPr/>
        </p:nvPicPr>
        <p:blipFill>
          <a:blip r:embed="rId3"/>
          <a:stretch/>
        </p:blipFill>
        <p:spPr>
          <a:xfrm>
            <a:off x="3778920" y="969840"/>
            <a:ext cx="1560240" cy="1863720"/>
          </a:xfrm>
          <a:prstGeom prst="rect">
            <a:avLst/>
          </a:prstGeom>
          <a:ln w="0">
            <a:noFill/>
          </a:ln>
        </p:spPr>
      </p:pic>
      <p:pic>
        <p:nvPicPr>
          <p:cNvPr id="1076" name="Рисунок 9"/>
          <p:cNvPicPr/>
          <p:nvPr/>
        </p:nvPicPr>
        <p:blipFill>
          <a:blip r:embed="rId4"/>
          <a:srcRect l="84527" t="-5756"/>
          <a:stretch/>
        </p:blipFill>
        <p:spPr>
          <a:xfrm>
            <a:off x="3266280" y="1553760"/>
            <a:ext cx="391320" cy="654480"/>
          </a:xfrm>
          <a:prstGeom prst="rect">
            <a:avLst/>
          </a:prstGeom>
          <a:ln w="0">
            <a:noFill/>
          </a:ln>
        </p:spPr>
      </p:pic>
      <p:sp>
        <p:nvSpPr>
          <p:cNvPr id="1077" name="TextBox 12"/>
          <p:cNvSpPr/>
          <p:nvPr/>
        </p:nvSpPr>
        <p:spPr>
          <a:xfrm>
            <a:off x="330120" y="1563840"/>
            <a:ext cx="2886120" cy="5162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ru-RU" sz="2800" b="1" strike="noStrike" spc="-1">
                <a:solidFill>
                  <a:srgbClr val="FF0000"/>
                </a:solidFill>
                <a:latin typeface="Gill Sans MT"/>
              </a:rPr>
              <a:t>переутомление</a:t>
            </a:r>
            <a:endParaRPr lang="ru-RU" sz="2800" b="0" strike="noStrike" spc="-1">
              <a:solidFill>
                <a:srgbClr val="000000"/>
              </a:solidFill>
              <a:latin typeface="Arial"/>
            </a:endParaRPr>
          </a:p>
        </p:txBody>
      </p:sp>
      <p:sp>
        <p:nvSpPr>
          <p:cNvPr id="1078" name="TextBox 13"/>
          <p:cNvSpPr/>
          <p:nvPr/>
        </p:nvSpPr>
        <p:spPr>
          <a:xfrm>
            <a:off x="5959440" y="1445760"/>
            <a:ext cx="3163680" cy="9428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ru-RU" sz="2800" b="1" strike="noStrike" spc="-1">
                <a:solidFill>
                  <a:srgbClr val="FF0000"/>
                </a:solidFill>
                <a:latin typeface="Gill Sans MT"/>
              </a:rPr>
              <a:t>эмоциональный </a:t>
            </a:r>
            <a:endParaRPr lang="ru-RU" sz="2800" b="0" strike="noStrike" spc="-1">
              <a:solidFill>
                <a:srgbClr val="000000"/>
              </a:solidFill>
              <a:latin typeface="Arial"/>
            </a:endParaRPr>
          </a:p>
          <a:p>
            <a:pPr>
              <a:lnSpc>
                <a:spcPct val="100000"/>
              </a:lnSpc>
            </a:pPr>
            <a:r>
              <a:rPr lang="ru-RU" sz="2800" b="1" strike="noStrike" spc="-1">
                <a:solidFill>
                  <a:srgbClr val="FF0000"/>
                </a:solidFill>
                <a:latin typeface="Gill Sans MT"/>
              </a:rPr>
              <a:t>стресс</a:t>
            </a:r>
            <a:endParaRPr lang="ru-RU" sz="2800" b="0" strike="noStrike" spc="-1">
              <a:solidFill>
                <a:srgbClr val="000000"/>
              </a:solidFill>
              <a:latin typeface="Arial"/>
            </a:endParaRPr>
          </a:p>
        </p:txBody>
      </p:sp>
      <p:pic>
        <p:nvPicPr>
          <p:cNvPr id="1079" name="Рисунок 14"/>
          <p:cNvPicPr/>
          <p:nvPr/>
        </p:nvPicPr>
        <p:blipFill>
          <a:blip r:embed="rId4"/>
          <a:srcRect l="84527" t="-5756"/>
          <a:stretch/>
        </p:blipFill>
        <p:spPr>
          <a:xfrm rot="10800000">
            <a:off x="5460840" y="1498320"/>
            <a:ext cx="391320" cy="654480"/>
          </a:xfrm>
          <a:prstGeom prst="rect">
            <a:avLst/>
          </a:prstGeom>
          <a:ln w="0">
            <a:noFill/>
          </a:ln>
        </p:spPr>
      </p:pic>
      <p:sp>
        <p:nvSpPr>
          <p:cNvPr id="1080" name="Прямоугольник: скругленные углы 15"/>
          <p:cNvSpPr/>
          <p:nvPr/>
        </p:nvSpPr>
        <p:spPr>
          <a:xfrm>
            <a:off x="1889640" y="2986920"/>
            <a:ext cx="5465880" cy="522720"/>
          </a:xfrm>
          <a:prstGeom prst="roundRect">
            <a:avLst>
              <a:gd name="adj" fmla="val 16667"/>
            </a:avLst>
          </a:prstGeom>
          <a:solidFill>
            <a:srgbClr val="0070C0"/>
          </a:solidFill>
          <a:ln>
            <a:solidFill>
              <a:srgbClr val="545B78"/>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ru-RU" sz="1800" b="0" strike="noStrike" spc="-1">
                <a:solidFill>
                  <a:schemeClr val="lt1"/>
                </a:solidFill>
                <a:latin typeface="Gill Sans MT"/>
              </a:rPr>
              <a:t>Недостаточность лютеиновой фазы</a:t>
            </a:r>
            <a:endParaRPr lang="ru-RU" sz="1800" b="0" strike="noStrike" spc="-1">
              <a:solidFill>
                <a:srgbClr val="000000"/>
              </a:solidFill>
              <a:latin typeface="Arial"/>
            </a:endParaRPr>
          </a:p>
        </p:txBody>
      </p:sp>
      <p:sp>
        <p:nvSpPr>
          <p:cNvPr id="1081" name="Прямоугольник: скругленные углы 16"/>
          <p:cNvSpPr/>
          <p:nvPr/>
        </p:nvSpPr>
        <p:spPr>
          <a:xfrm>
            <a:off x="1889640" y="3982680"/>
            <a:ext cx="5465880" cy="676440"/>
          </a:xfrm>
          <a:prstGeom prst="roundRect">
            <a:avLst>
              <a:gd name="adj" fmla="val 16667"/>
            </a:avLst>
          </a:prstGeom>
          <a:solidFill>
            <a:srgbClr val="0070C0"/>
          </a:solidFill>
          <a:ln>
            <a:solidFill>
              <a:srgbClr val="545B78"/>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ru-RU" sz="1800" b="0" strike="noStrike" spc="-1">
                <a:solidFill>
                  <a:schemeClr val="lt1"/>
                </a:solidFill>
                <a:latin typeface="Gill Sans MT"/>
              </a:rPr>
              <a:t>Снижение уровня прогестерона и его метаболитов (аллопрегнанолона)</a:t>
            </a:r>
            <a:endParaRPr lang="ru-RU" sz="1800" b="0" strike="noStrike" spc="-1">
              <a:solidFill>
                <a:srgbClr val="000000"/>
              </a:solidFill>
              <a:latin typeface="Arial"/>
            </a:endParaRPr>
          </a:p>
        </p:txBody>
      </p:sp>
      <p:sp>
        <p:nvSpPr>
          <p:cNvPr id="1082" name="Прямоугольник: скругленные углы 17"/>
          <p:cNvSpPr/>
          <p:nvPr/>
        </p:nvSpPr>
        <p:spPr>
          <a:xfrm>
            <a:off x="1889640" y="5108400"/>
            <a:ext cx="5465880" cy="676440"/>
          </a:xfrm>
          <a:prstGeom prst="roundRect">
            <a:avLst>
              <a:gd name="adj" fmla="val 16667"/>
            </a:avLst>
          </a:prstGeom>
          <a:solidFill>
            <a:srgbClr val="FF0000"/>
          </a:solidFill>
          <a:ln>
            <a:solidFill>
              <a:srgbClr val="545B78"/>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ru-RU" sz="1800" b="0" strike="noStrike" spc="-1">
                <a:solidFill>
                  <a:schemeClr val="lt1"/>
                </a:solidFill>
                <a:latin typeface="Gill Sans MT"/>
              </a:rPr>
              <a:t>Повышение риска развития депрессивных расстройств</a:t>
            </a:r>
            <a:endParaRPr lang="ru-RU" sz="1800" b="0" strike="noStrike" spc="-1">
              <a:solidFill>
                <a:srgbClr val="000000"/>
              </a:solidFill>
              <a:latin typeface="Arial"/>
            </a:endParaRPr>
          </a:p>
        </p:txBody>
      </p:sp>
      <p:pic>
        <p:nvPicPr>
          <p:cNvPr id="1083" name="Рисунок 18"/>
          <p:cNvPicPr/>
          <p:nvPr/>
        </p:nvPicPr>
        <p:blipFill>
          <a:blip r:embed="rId4"/>
          <a:srcRect l="84527" t="-5756"/>
          <a:stretch/>
        </p:blipFill>
        <p:spPr>
          <a:xfrm rot="5400000">
            <a:off x="4376160" y="3430800"/>
            <a:ext cx="391320" cy="654480"/>
          </a:xfrm>
          <a:prstGeom prst="rect">
            <a:avLst/>
          </a:prstGeom>
          <a:ln w="0">
            <a:noFill/>
          </a:ln>
        </p:spPr>
      </p:pic>
      <p:pic>
        <p:nvPicPr>
          <p:cNvPr id="1084" name="Рисунок 19"/>
          <p:cNvPicPr/>
          <p:nvPr/>
        </p:nvPicPr>
        <p:blipFill>
          <a:blip r:embed="rId4"/>
          <a:srcRect l="84527" t="-5756"/>
          <a:stretch/>
        </p:blipFill>
        <p:spPr>
          <a:xfrm rot="5400000">
            <a:off x="4376160" y="4562280"/>
            <a:ext cx="391320" cy="654480"/>
          </a:xfrm>
          <a:prstGeom prst="rect">
            <a:avLst/>
          </a:prstGeom>
          <a:ln w="0">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 name="PlaceHolder 1"/>
          <p:cNvSpPr>
            <a:spLocks noGrp="1"/>
          </p:cNvSpPr>
          <p:nvPr>
            <p:ph type="title"/>
          </p:nvPr>
        </p:nvSpPr>
        <p:spPr>
          <a:xfrm>
            <a:off x="262800" y="365040"/>
            <a:ext cx="8575920" cy="1053360"/>
          </a:xfrm>
          <a:prstGeom prst="rect">
            <a:avLst/>
          </a:prstGeom>
          <a:noFill/>
          <a:ln w="0">
            <a:noFill/>
          </a:ln>
        </p:spPr>
        <p:txBody>
          <a:bodyPr lIns="90000" tIns="45000" rIns="90000" bIns="45000" anchor="b">
            <a:normAutofit fontScale="90000"/>
          </a:bodyPr>
          <a:lstStyle/>
          <a:p>
            <a:pPr indent="0" algn="ctr">
              <a:lnSpc>
                <a:spcPct val="100000"/>
              </a:lnSpc>
              <a:buNone/>
            </a:pPr>
            <a:r>
              <a:rPr lang="ru-RU" sz="2200" b="1" strike="noStrike" spc="-1">
                <a:solidFill>
                  <a:srgbClr val="006EAB"/>
                </a:solidFill>
                <a:latin typeface="Bookman Old Style"/>
              </a:rPr>
              <a:t>Утрожестан естественно и физиологично восполняет дефицит прогестерона и способствует нормализации уровня кортизола за счет α-метаболита аллопрегнанолона</a:t>
            </a:r>
            <a:endParaRPr lang="ru-RU" sz="2200" b="0" strike="noStrike" spc="-1">
              <a:solidFill>
                <a:srgbClr val="000000"/>
              </a:solidFill>
              <a:latin typeface="Gill Sans MT"/>
            </a:endParaRPr>
          </a:p>
        </p:txBody>
      </p:sp>
      <p:sp>
        <p:nvSpPr>
          <p:cNvPr id="1086" name="PlaceHolder 2"/>
          <p:cNvSpPr>
            <a:spLocks noGrp="1"/>
          </p:cNvSpPr>
          <p:nvPr>
            <p:ph/>
          </p:nvPr>
        </p:nvSpPr>
        <p:spPr>
          <a:xfrm>
            <a:off x="83160" y="5590080"/>
            <a:ext cx="9007920" cy="962280"/>
          </a:xfrm>
          <a:prstGeom prst="rect">
            <a:avLst/>
          </a:prstGeom>
          <a:noFill/>
          <a:ln w="0">
            <a:noFill/>
          </a:ln>
        </p:spPr>
        <p:txBody>
          <a:bodyPr lIns="90000" tIns="45000" rIns="90000" bIns="45000" anchor="t">
            <a:noAutofit/>
          </a:bodyPr>
          <a:lstStyle/>
          <a:p>
            <a:pPr indent="0">
              <a:lnSpc>
                <a:spcPct val="100000"/>
              </a:lnSpc>
              <a:spcBef>
                <a:spcPts val="601"/>
              </a:spcBef>
              <a:buNone/>
              <a:tabLst>
                <a:tab pos="0" algn="l"/>
              </a:tabLst>
            </a:pPr>
            <a:r>
              <a:rPr lang="en-US" sz="1600" b="1" strike="noStrike" spc="-1">
                <a:solidFill>
                  <a:srgbClr val="4D4D4D"/>
                </a:solidFill>
                <a:latin typeface="Gill Sans MT"/>
              </a:rPr>
              <a:t>ALLO – </a:t>
            </a:r>
            <a:r>
              <a:rPr lang="ru-RU" sz="1600" b="1" strike="noStrike" spc="-1">
                <a:solidFill>
                  <a:srgbClr val="4D4D4D"/>
                </a:solidFill>
                <a:latin typeface="Gill Sans MT"/>
              </a:rPr>
              <a:t>аллопрегнанолон </a:t>
            </a:r>
            <a:endParaRPr lang="ru-RU" sz="1600" b="0" strike="noStrike" spc="-1">
              <a:solidFill>
                <a:srgbClr val="000000"/>
              </a:solidFill>
              <a:latin typeface="Gill Sans MT"/>
            </a:endParaRPr>
          </a:p>
          <a:p>
            <a:pPr indent="0">
              <a:lnSpc>
                <a:spcPct val="100000"/>
              </a:lnSpc>
              <a:spcBef>
                <a:spcPts val="601"/>
              </a:spcBef>
              <a:buNone/>
              <a:tabLst>
                <a:tab pos="0" algn="l"/>
              </a:tabLst>
            </a:pPr>
            <a:r>
              <a:rPr lang="en-US" sz="1200" b="0" strike="noStrike" spc="-1">
                <a:solidFill>
                  <a:srgbClr val="4D4D4D"/>
                </a:solidFill>
                <a:latin typeface="Gill Sans MT"/>
              </a:rPr>
              <a:t>Milivojevic, Verica et al. Effects of progesterone stimulated allopregnanolone on craving and stress response in cocaine dependent men and women. Psychoneuroendocrinology vol. 65 (2016): 44–53. doi:10.1016/j.psyneuen.2015.12.008 https://www.mediasphera.ru/issues/zhurnal-nevrologii-i-psikhiatrii-im-s-s-korsakova/2018/5/1199772982018051129?ysclid=lap42gzhx798356508</a:t>
            </a:r>
            <a:endParaRPr lang="ru-RU" sz="1200" b="0" strike="noStrike" spc="-1">
              <a:solidFill>
                <a:srgbClr val="000000"/>
              </a:solidFill>
              <a:latin typeface="Gill Sans MT"/>
            </a:endParaRPr>
          </a:p>
        </p:txBody>
      </p:sp>
      <p:sp>
        <p:nvSpPr>
          <p:cNvPr id="1087" name="PlaceHolder 3"/>
          <p:cNvSpPr>
            <a:spLocks noGrp="1"/>
          </p:cNvSpPr>
          <p:nvPr>
            <p:ph type="sldNum" idx="39"/>
          </p:nvPr>
        </p:nvSpPr>
        <p:spPr>
          <a:xfrm>
            <a:off x="612720" y="6356520"/>
            <a:ext cx="1980720" cy="365400"/>
          </a:xfrm>
          <a:prstGeom prst="rect">
            <a:avLst/>
          </a:prstGeom>
          <a:noFill/>
          <a:ln w="0">
            <a:noFill/>
          </a:ln>
        </p:spPr>
        <p:txBody>
          <a:bodyPr lIns="90000" tIns="45000" rIns="0" bIns="45000" anchor="t">
            <a:noAutofit/>
          </a:bodyPr>
          <a:lstStyle>
            <a:lvl1pPr indent="0" algn="r">
              <a:lnSpc>
                <a:spcPct val="100000"/>
              </a:lnSpc>
              <a:buNone/>
              <a:defRPr lang="en-US" sz="1400" b="0" strike="noStrike" spc="-1">
                <a:solidFill>
                  <a:srgbClr val="FFFFFF"/>
                </a:solidFill>
                <a:latin typeface="Gill Sans MT"/>
              </a:defRPr>
            </a:lvl1pPr>
          </a:lstStyle>
          <a:p>
            <a:pPr indent="0" algn="r">
              <a:lnSpc>
                <a:spcPct val="100000"/>
              </a:lnSpc>
              <a:buNone/>
            </a:pPr>
            <a:fld id="{D8811092-E53F-42BA-B58F-27ADC1EC5F1A}" type="slidenum">
              <a:rPr lang="en-US" sz="1400" b="0" strike="noStrike" spc="-1">
                <a:solidFill>
                  <a:srgbClr val="FFFFFF"/>
                </a:solidFill>
                <a:latin typeface="Gill Sans MT"/>
              </a:rPr>
              <a:t>23</a:t>
            </a:fld>
            <a:endParaRPr lang="ru-RU" sz="1400" b="0" strike="noStrike" spc="-1">
              <a:solidFill>
                <a:srgbClr val="000000"/>
              </a:solidFill>
              <a:latin typeface="Times New Roman"/>
            </a:endParaRPr>
          </a:p>
        </p:txBody>
      </p:sp>
      <p:pic>
        <p:nvPicPr>
          <p:cNvPr id="1088" name="Рисунок 5"/>
          <p:cNvPicPr/>
          <p:nvPr/>
        </p:nvPicPr>
        <p:blipFill>
          <a:blip r:embed="rId3"/>
          <a:stretch/>
        </p:blipFill>
        <p:spPr>
          <a:xfrm>
            <a:off x="304920" y="1670040"/>
            <a:ext cx="8501400" cy="3879360"/>
          </a:xfrm>
          <a:prstGeom prst="rect">
            <a:avLst/>
          </a:prstGeom>
          <a:ln w="0">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9" name="PlaceHolder 1"/>
          <p:cNvSpPr>
            <a:spLocks noGrp="1"/>
          </p:cNvSpPr>
          <p:nvPr>
            <p:ph type="title"/>
          </p:nvPr>
        </p:nvSpPr>
        <p:spPr>
          <a:xfrm>
            <a:off x="395640" y="0"/>
            <a:ext cx="5943240" cy="647640"/>
          </a:xfrm>
          <a:prstGeom prst="rect">
            <a:avLst/>
          </a:prstGeom>
          <a:noFill/>
          <a:ln w="0">
            <a:noFill/>
          </a:ln>
        </p:spPr>
        <p:txBody>
          <a:bodyPr lIns="90000" tIns="45000" rIns="90000" bIns="45000" anchor="b">
            <a:noAutofit/>
          </a:bodyPr>
          <a:lstStyle/>
          <a:p>
            <a:pPr indent="0">
              <a:lnSpc>
                <a:spcPct val="100000"/>
              </a:lnSpc>
              <a:buNone/>
            </a:pPr>
            <a:r>
              <a:rPr lang="ru-RU" sz="3200" b="0" strike="noStrike" spc="-1">
                <a:solidFill>
                  <a:srgbClr val="002060"/>
                </a:solidFill>
                <a:latin typeface="Bookman Old Style"/>
              </a:rPr>
              <a:t>Аменорея </a:t>
            </a:r>
            <a:r>
              <a:rPr lang="en-US" sz="3200" b="0" strike="noStrike" spc="-1">
                <a:solidFill>
                  <a:srgbClr val="002060"/>
                </a:solidFill>
                <a:latin typeface="Bookman Old Style"/>
              </a:rPr>
              <a:t>II</a:t>
            </a:r>
            <a:endParaRPr lang="ru-RU" sz="3200" b="0" strike="noStrike" spc="-1">
              <a:solidFill>
                <a:srgbClr val="000000"/>
              </a:solidFill>
              <a:latin typeface="Gill Sans MT"/>
            </a:endParaRPr>
          </a:p>
        </p:txBody>
      </p:sp>
      <p:graphicFrame>
        <p:nvGraphicFramePr>
          <p:cNvPr id="1090" name="Таблица 3"/>
          <p:cNvGraphicFramePr/>
          <p:nvPr/>
        </p:nvGraphicFramePr>
        <p:xfrm>
          <a:off x="251640" y="764640"/>
          <a:ext cx="8784720" cy="6021000"/>
        </p:xfrm>
        <a:graphic>
          <a:graphicData uri="http://schemas.openxmlformats.org/drawingml/2006/table">
            <a:tbl>
              <a:tblPr/>
              <a:tblGrid>
                <a:gridCol w="1656000">
                  <a:extLst>
                    <a:ext uri="{9D8B030D-6E8A-4147-A177-3AD203B41FA5}">
                      <a16:colId xmlns:a16="http://schemas.microsoft.com/office/drawing/2014/main" val="20000"/>
                    </a:ext>
                  </a:extLst>
                </a:gridCol>
                <a:gridCol w="5976360">
                  <a:extLst>
                    <a:ext uri="{9D8B030D-6E8A-4147-A177-3AD203B41FA5}">
                      <a16:colId xmlns:a16="http://schemas.microsoft.com/office/drawing/2014/main" val="20001"/>
                    </a:ext>
                  </a:extLst>
                </a:gridCol>
                <a:gridCol w="1152000">
                  <a:extLst>
                    <a:ext uri="{9D8B030D-6E8A-4147-A177-3AD203B41FA5}">
                      <a16:colId xmlns:a16="http://schemas.microsoft.com/office/drawing/2014/main" val="20002"/>
                    </a:ext>
                  </a:extLst>
                </a:gridCol>
              </a:tblGrid>
              <a:tr h="640800">
                <a:tc>
                  <a:txBody>
                    <a:bodyPr/>
                    <a:lstStyle/>
                    <a:p>
                      <a:pPr>
                        <a:lnSpc>
                          <a:spcPct val="100000"/>
                        </a:lnSpc>
                      </a:pPr>
                      <a:r>
                        <a:rPr lang="ru-RU" sz="1800" b="0" strike="noStrike" spc="-1">
                          <a:solidFill>
                            <a:srgbClr val="FFFFFF"/>
                          </a:solidFill>
                          <a:latin typeface="Gill Sans MT"/>
                        </a:rPr>
                        <a:t>Уровень поражения</a:t>
                      </a:r>
                      <a:endParaRPr lang="ru-RU"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727CA3"/>
                    </a:solidFill>
                  </a:tcPr>
                </a:tc>
                <a:tc>
                  <a:txBody>
                    <a:bodyPr/>
                    <a:lstStyle/>
                    <a:p>
                      <a:pPr>
                        <a:lnSpc>
                          <a:spcPct val="100000"/>
                        </a:lnSpc>
                      </a:pPr>
                      <a:r>
                        <a:rPr lang="ru-RU" sz="1800" b="0" strike="noStrike" spc="-1">
                          <a:solidFill>
                            <a:srgbClr val="FFFFFF"/>
                          </a:solidFill>
                          <a:latin typeface="Gill Sans MT"/>
                        </a:rPr>
                        <a:t>Причины</a:t>
                      </a:r>
                      <a:endParaRPr lang="ru-RU"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727CA3"/>
                    </a:solidFill>
                  </a:tcPr>
                </a:tc>
                <a:tc>
                  <a:txBody>
                    <a:bodyPr/>
                    <a:lstStyle/>
                    <a:p>
                      <a:pPr>
                        <a:lnSpc>
                          <a:spcPct val="100000"/>
                        </a:lnSpc>
                      </a:pPr>
                      <a:r>
                        <a:rPr lang="ru-RU" sz="1800" b="0" strike="noStrike" spc="-1">
                          <a:solidFill>
                            <a:srgbClr val="FFFFFF"/>
                          </a:solidFill>
                          <a:latin typeface="Gill Sans MT"/>
                        </a:rPr>
                        <a:t>Частота (%)</a:t>
                      </a:r>
                      <a:endParaRPr lang="ru-RU"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727CA3"/>
                    </a:solidFill>
                  </a:tcPr>
                </a:tc>
                <a:extLst>
                  <a:ext uri="{0D108BD9-81ED-4DB2-BD59-A6C34878D82A}">
                    <a16:rowId xmlns:a16="http://schemas.microsoft.com/office/drawing/2014/main" val="10000"/>
                  </a:ext>
                </a:extLst>
              </a:tr>
              <a:tr h="366120">
                <a:tc rowSpan="4">
                  <a:txBody>
                    <a:bodyPr/>
                    <a:lstStyle/>
                    <a:p>
                      <a:pPr>
                        <a:lnSpc>
                          <a:spcPct val="100000"/>
                        </a:lnSpc>
                      </a:pPr>
                      <a:r>
                        <a:rPr lang="ru-RU" sz="1800" b="1" strike="noStrike" spc="-1">
                          <a:solidFill>
                            <a:srgbClr val="002060"/>
                          </a:solidFill>
                          <a:latin typeface="Gill Sans MT"/>
                        </a:rPr>
                        <a:t>Гипоталамус </a:t>
                      </a:r>
                      <a:endParaRPr lang="ru-RU"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5D7E0"/>
                    </a:solidFill>
                  </a:tcPr>
                </a:tc>
                <a:tc>
                  <a:txBody>
                    <a:bodyPr/>
                    <a:lstStyle/>
                    <a:p>
                      <a:pPr>
                        <a:lnSpc>
                          <a:spcPct val="100000"/>
                        </a:lnSpc>
                      </a:pPr>
                      <a:r>
                        <a:rPr lang="ru-RU" sz="1400" b="1" strike="noStrike" spc="-1">
                          <a:solidFill>
                            <a:srgbClr val="002060"/>
                          </a:solidFill>
                          <a:latin typeface="Gill Sans MT"/>
                        </a:rPr>
                        <a:t>Аномальная масса тела</a:t>
                      </a:r>
                      <a:endParaRPr lang="ru-RU" sz="14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5D7E0"/>
                    </a:solidFill>
                  </a:tcPr>
                </a:tc>
                <a:tc>
                  <a:txBody>
                    <a:bodyPr/>
                    <a:lstStyle/>
                    <a:p>
                      <a:pPr algn="ctr">
                        <a:lnSpc>
                          <a:spcPct val="100000"/>
                        </a:lnSpc>
                      </a:pPr>
                      <a:r>
                        <a:rPr lang="ru-RU" sz="1800" b="0" strike="noStrike" spc="-1">
                          <a:solidFill>
                            <a:srgbClr val="000000"/>
                          </a:solidFill>
                          <a:latin typeface="Gill Sans MT"/>
                        </a:rPr>
                        <a:t>15</a:t>
                      </a:r>
                      <a:endParaRPr lang="ru-RU"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5D7E0"/>
                    </a:solidFill>
                  </a:tcPr>
                </a:tc>
                <a:extLst>
                  <a:ext uri="{0D108BD9-81ED-4DB2-BD59-A6C34878D82A}">
                    <a16:rowId xmlns:a16="http://schemas.microsoft.com/office/drawing/2014/main" val="10001"/>
                  </a:ext>
                </a:extLst>
              </a:tr>
              <a:tr h="366120">
                <a:tc vMerge="1">
                  <a:txBody>
                    <a:bodyPr/>
                    <a:lstStyle/>
                    <a:p>
                      <a:endParaRPr lang="ru-RU" sz="1800" b="0" strike="noStrike" spc="-1">
                        <a:solidFill>
                          <a:srgbClr val="000000"/>
                        </a:solidFill>
                        <a:latin typeface="Arial"/>
                      </a:endParaRPr>
                    </a:p>
                  </a:txBody>
                  <a:tcPr marL="90000" marR="90000">
                    <a:lnL>
                      <a:noFill/>
                    </a:lnL>
                    <a:lnR>
                      <a:noFill/>
                    </a:lnR>
                    <a:lnT>
                      <a:noFill/>
                    </a:lnT>
                    <a:lnB>
                      <a:noFill/>
                    </a:lnB>
                    <a:solidFill>
                      <a:srgbClr val="729FCF"/>
                    </a:solidFill>
                  </a:tcPr>
                </a:tc>
                <a:tc>
                  <a:txBody>
                    <a:bodyPr/>
                    <a:lstStyle/>
                    <a:p>
                      <a:pPr>
                        <a:lnSpc>
                          <a:spcPct val="100000"/>
                        </a:lnSpc>
                      </a:pPr>
                      <a:r>
                        <a:rPr lang="ru-RU" sz="1400" b="1" strike="noStrike" spc="-1">
                          <a:solidFill>
                            <a:srgbClr val="002060"/>
                          </a:solidFill>
                          <a:latin typeface="Gill Sans MT"/>
                        </a:rPr>
                        <a:t>Спорт</a:t>
                      </a:r>
                      <a:endParaRPr lang="ru-RU" sz="14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BECF0"/>
                    </a:solidFill>
                  </a:tcPr>
                </a:tc>
                <a:tc>
                  <a:txBody>
                    <a:bodyPr/>
                    <a:lstStyle/>
                    <a:p>
                      <a:pPr algn="ctr">
                        <a:lnSpc>
                          <a:spcPct val="100000"/>
                        </a:lnSpc>
                      </a:pPr>
                      <a:r>
                        <a:rPr lang="ru-RU" sz="1800" b="0" strike="noStrike" spc="-1">
                          <a:solidFill>
                            <a:srgbClr val="000000"/>
                          </a:solidFill>
                          <a:latin typeface="Gill Sans MT"/>
                        </a:rPr>
                        <a:t>10</a:t>
                      </a:r>
                      <a:endParaRPr lang="ru-RU"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BECF0"/>
                    </a:solidFill>
                  </a:tcPr>
                </a:tc>
                <a:extLst>
                  <a:ext uri="{0D108BD9-81ED-4DB2-BD59-A6C34878D82A}">
                    <a16:rowId xmlns:a16="http://schemas.microsoft.com/office/drawing/2014/main" val="10002"/>
                  </a:ext>
                </a:extLst>
              </a:tr>
              <a:tr h="366120">
                <a:tc vMerge="1">
                  <a:txBody>
                    <a:bodyPr/>
                    <a:lstStyle/>
                    <a:p>
                      <a:endParaRPr lang="ru-RU" sz="1800" b="0" strike="noStrike" spc="-1">
                        <a:solidFill>
                          <a:srgbClr val="000000"/>
                        </a:solidFill>
                        <a:latin typeface="Arial"/>
                      </a:endParaRPr>
                    </a:p>
                  </a:txBody>
                  <a:tcPr marL="90000" marR="90000">
                    <a:lnL>
                      <a:noFill/>
                    </a:lnL>
                    <a:lnR>
                      <a:noFill/>
                    </a:lnR>
                    <a:lnT>
                      <a:noFill/>
                    </a:lnT>
                    <a:lnB>
                      <a:noFill/>
                    </a:lnB>
                    <a:solidFill>
                      <a:srgbClr val="729FCF"/>
                    </a:solidFill>
                  </a:tcPr>
                </a:tc>
                <a:tc>
                  <a:txBody>
                    <a:bodyPr/>
                    <a:lstStyle/>
                    <a:p>
                      <a:pPr>
                        <a:lnSpc>
                          <a:spcPct val="100000"/>
                        </a:lnSpc>
                      </a:pPr>
                      <a:r>
                        <a:rPr lang="ru-RU" sz="1400" b="1" strike="noStrike" spc="-1">
                          <a:solidFill>
                            <a:srgbClr val="002060"/>
                          </a:solidFill>
                          <a:latin typeface="Gill Sans MT"/>
                        </a:rPr>
                        <a:t>Стресс</a:t>
                      </a:r>
                      <a:endParaRPr lang="ru-RU" sz="14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5D7E0"/>
                    </a:solidFill>
                  </a:tcPr>
                </a:tc>
                <a:tc>
                  <a:txBody>
                    <a:bodyPr/>
                    <a:lstStyle/>
                    <a:p>
                      <a:pPr algn="ctr">
                        <a:lnSpc>
                          <a:spcPct val="100000"/>
                        </a:lnSpc>
                      </a:pPr>
                      <a:r>
                        <a:rPr lang="ru-RU" sz="1800" b="0" strike="noStrike" spc="-1">
                          <a:solidFill>
                            <a:srgbClr val="000000"/>
                          </a:solidFill>
                          <a:latin typeface="Gill Sans MT"/>
                        </a:rPr>
                        <a:t>10</a:t>
                      </a:r>
                      <a:endParaRPr lang="ru-RU"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5D7E0"/>
                    </a:solidFill>
                  </a:tcPr>
                </a:tc>
                <a:extLst>
                  <a:ext uri="{0D108BD9-81ED-4DB2-BD59-A6C34878D82A}">
                    <a16:rowId xmlns:a16="http://schemas.microsoft.com/office/drawing/2014/main" val="10003"/>
                  </a:ext>
                </a:extLst>
              </a:tr>
              <a:tr h="366120">
                <a:tc vMerge="1">
                  <a:txBody>
                    <a:bodyPr/>
                    <a:lstStyle/>
                    <a:p>
                      <a:endParaRPr lang="ru-RU" sz="1800" b="0" strike="noStrike" spc="-1">
                        <a:solidFill>
                          <a:srgbClr val="000000"/>
                        </a:solidFill>
                        <a:latin typeface="Arial"/>
                      </a:endParaRPr>
                    </a:p>
                  </a:txBody>
                  <a:tcPr marL="90000" marR="90000">
                    <a:lnL>
                      <a:noFill/>
                    </a:lnL>
                    <a:lnR>
                      <a:noFill/>
                    </a:lnR>
                    <a:lnT>
                      <a:noFill/>
                    </a:lnT>
                    <a:lnB>
                      <a:noFill/>
                    </a:lnB>
                    <a:solidFill>
                      <a:srgbClr val="729FCF"/>
                    </a:solidFill>
                  </a:tcPr>
                </a:tc>
                <a:tc>
                  <a:txBody>
                    <a:bodyPr/>
                    <a:lstStyle/>
                    <a:p>
                      <a:pPr>
                        <a:lnSpc>
                          <a:spcPct val="100000"/>
                        </a:lnSpc>
                      </a:pPr>
                      <a:r>
                        <a:rPr lang="ru-RU" sz="1400" b="0" strike="noStrike" spc="-1">
                          <a:solidFill>
                            <a:srgbClr val="000000"/>
                          </a:solidFill>
                          <a:latin typeface="Gill Sans MT"/>
                        </a:rPr>
                        <a:t>Опухоли</a:t>
                      </a:r>
                      <a:endParaRPr lang="ru-RU" sz="14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BECF0"/>
                    </a:solidFill>
                  </a:tcPr>
                </a:tc>
                <a:tc>
                  <a:txBody>
                    <a:bodyPr/>
                    <a:lstStyle/>
                    <a:p>
                      <a:pPr algn="ctr">
                        <a:lnSpc>
                          <a:spcPct val="100000"/>
                        </a:lnSpc>
                      </a:pPr>
                      <a:r>
                        <a:rPr lang="ru-RU" sz="1800" b="0" strike="noStrike" spc="-1">
                          <a:solidFill>
                            <a:srgbClr val="000000"/>
                          </a:solidFill>
                          <a:latin typeface="Gill Sans MT"/>
                        </a:rPr>
                        <a:t>&lt; 1</a:t>
                      </a:r>
                      <a:endParaRPr lang="ru-RU"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BECF0"/>
                    </a:solidFill>
                  </a:tcPr>
                </a:tc>
                <a:extLst>
                  <a:ext uri="{0D108BD9-81ED-4DB2-BD59-A6C34878D82A}">
                    <a16:rowId xmlns:a16="http://schemas.microsoft.com/office/drawing/2014/main" val="10004"/>
                  </a:ext>
                </a:extLst>
              </a:tr>
              <a:tr h="366120">
                <a:tc rowSpan="4">
                  <a:txBody>
                    <a:bodyPr/>
                    <a:lstStyle/>
                    <a:p>
                      <a:pPr>
                        <a:lnSpc>
                          <a:spcPct val="100000"/>
                        </a:lnSpc>
                      </a:pPr>
                      <a:r>
                        <a:rPr lang="ru-RU" sz="1800" b="1" strike="noStrike" spc="-1">
                          <a:solidFill>
                            <a:srgbClr val="002060"/>
                          </a:solidFill>
                          <a:latin typeface="Gill Sans MT"/>
                        </a:rPr>
                        <a:t>Гипофиз</a:t>
                      </a:r>
                      <a:endParaRPr lang="ru-RU"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5D7E0"/>
                    </a:solidFill>
                  </a:tcPr>
                </a:tc>
                <a:tc>
                  <a:txBody>
                    <a:bodyPr/>
                    <a:lstStyle/>
                    <a:p>
                      <a:pPr>
                        <a:lnSpc>
                          <a:spcPct val="100000"/>
                        </a:lnSpc>
                      </a:pPr>
                      <a:r>
                        <a:rPr lang="ru-RU" sz="1400" b="1" strike="noStrike" spc="-1">
                          <a:solidFill>
                            <a:srgbClr val="002060"/>
                          </a:solidFill>
                          <a:latin typeface="Gill Sans MT"/>
                        </a:rPr>
                        <a:t>Пролактинома</a:t>
                      </a:r>
                      <a:endParaRPr lang="ru-RU" sz="14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5D7E0"/>
                    </a:solidFill>
                  </a:tcPr>
                </a:tc>
                <a:tc>
                  <a:txBody>
                    <a:bodyPr/>
                    <a:lstStyle/>
                    <a:p>
                      <a:pPr algn="ctr">
                        <a:lnSpc>
                          <a:spcPct val="100000"/>
                        </a:lnSpc>
                      </a:pPr>
                      <a:r>
                        <a:rPr lang="ru-RU" sz="1800" b="1" strike="noStrike" spc="-1">
                          <a:solidFill>
                            <a:srgbClr val="002060"/>
                          </a:solidFill>
                          <a:latin typeface="Gill Sans MT"/>
                        </a:rPr>
                        <a:t>18</a:t>
                      </a:r>
                      <a:endParaRPr lang="ru-RU"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5D7E0"/>
                    </a:solidFill>
                  </a:tcPr>
                </a:tc>
                <a:extLst>
                  <a:ext uri="{0D108BD9-81ED-4DB2-BD59-A6C34878D82A}">
                    <a16:rowId xmlns:a16="http://schemas.microsoft.com/office/drawing/2014/main" val="10005"/>
                  </a:ext>
                </a:extLst>
              </a:tr>
              <a:tr h="366120">
                <a:tc vMerge="1">
                  <a:txBody>
                    <a:bodyPr/>
                    <a:lstStyle/>
                    <a:p>
                      <a:endParaRPr lang="ru-RU" sz="1800" b="0" strike="noStrike" spc="-1">
                        <a:solidFill>
                          <a:srgbClr val="000000"/>
                        </a:solidFill>
                        <a:latin typeface="Arial"/>
                      </a:endParaRPr>
                    </a:p>
                  </a:txBody>
                  <a:tcPr marL="90000" marR="90000">
                    <a:lnL>
                      <a:noFill/>
                    </a:lnL>
                    <a:lnR>
                      <a:noFill/>
                    </a:lnR>
                    <a:lnT>
                      <a:noFill/>
                    </a:lnT>
                    <a:lnB>
                      <a:noFill/>
                    </a:lnB>
                    <a:solidFill>
                      <a:srgbClr val="729FCF"/>
                    </a:solidFill>
                  </a:tcPr>
                </a:tc>
                <a:tc>
                  <a:txBody>
                    <a:bodyPr/>
                    <a:lstStyle/>
                    <a:p>
                      <a:pPr>
                        <a:lnSpc>
                          <a:spcPct val="100000"/>
                        </a:lnSpc>
                      </a:pPr>
                      <a:r>
                        <a:rPr lang="ru-RU" sz="1400" b="0" strike="noStrike" spc="-1">
                          <a:solidFill>
                            <a:srgbClr val="000000"/>
                          </a:solidFill>
                          <a:latin typeface="Gill Sans MT"/>
                        </a:rPr>
                        <a:t>«Пустое» турецкое седло</a:t>
                      </a:r>
                      <a:endParaRPr lang="ru-RU" sz="14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BECF0"/>
                    </a:solidFill>
                  </a:tcPr>
                </a:tc>
                <a:tc>
                  <a:txBody>
                    <a:bodyPr/>
                    <a:lstStyle/>
                    <a:p>
                      <a:pPr algn="ctr">
                        <a:lnSpc>
                          <a:spcPct val="100000"/>
                        </a:lnSpc>
                      </a:pPr>
                      <a:r>
                        <a:rPr lang="ru-RU" sz="1800" b="0" strike="noStrike" spc="-1">
                          <a:solidFill>
                            <a:srgbClr val="000000"/>
                          </a:solidFill>
                          <a:latin typeface="Gill Sans MT"/>
                        </a:rPr>
                        <a:t>1</a:t>
                      </a:r>
                      <a:endParaRPr lang="ru-RU"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BECF0"/>
                    </a:solidFill>
                  </a:tcPr>
                </a:tc>
                <a:extLst>
                  <a:ext uri="{0D108BD9-81ED-4DB2-BD59-A6C34878D82A}">
                    <a16:rowId xmlns:a16="http://schemas.microsoft.com/office/drawing/2014/main" val="10006"/>
                  </a:ext>
                </a:extLst>
              </a:tr>
              <a:tr h="366120">
                <a:tc vMerge="1">
                  <a:txBody>
                    <a:bodyPr/>
                    <a:lstStyle/>
                    <a:p>
                      <a:endParaRPr lang="ru-RU" sz="1800" b="0" strike="noStrike" spc="-1">
                        <a:solidFill>
                          <a:srgbClr val="000000"/>
                        </a:solidFill>
                        <a:latin typeface="Arial"/>
                      </a:endParaRPr>
                    </a:p>
                  </a:txBody>
                  <a:tcPr marL="90000" marR="90000">
                    <a:lnL>
                      <a:noFill/>
                    </a:lnL>
                    <a:lnR>
                      <a:noFill/>
                    </a:lnR>
                    <a:lnT>
                      <a:noFill/>
                    </a:lnT>
                    <a:lnB>
                      <a:noFill/>
                    </a:lnB>
                    <a:solidFill>
                      <a:srgbClr val="729FCF"/>
                    </a:solidFill>
                  </a:tcPr>
                </a:tc>
                <a:tc>
                  <a:txBody>
                    <a:bodyPr/>
                    <a:lstStyle/>
                    <a:p>
                      <a:pPr>
                        <a:lnSpc>
                          <a:spcPct val="100000"/>
                        </a:lnSpc>
                      </a:pPr>
                      <a:r>
                        <a:rPr lang="ru-RU" sz="1400" b="0" strike="noStrike" spc="-1">
                          <a:solidFill>
                            <a:srgbClr val="000000"/>
                          </a:solidFill>
                          <a:latin typeface="Gill Sans MT"/>
                        </a:rPr>
                        <a:t>Синдром Шихана</a:t>
                      </a:r>
                      <a:endParaRPr lang="ru-RU" sz="14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5D7E0"/>
                    </a:solidFill>
                  </a:tcPr>
                </a:tc>
                <a:tc>
                  <a:txBody>
                    <a:bodyPr/>
                    <a:lstStyle/>
                    <a:p>
                      <a:pPr algn="ctr">
                        <a:lnSpc>
                          <a:spcPct val="100000"/>
                        </a:lnSpc>
                      </a:pPr>
                      <a:r>
                        <a:rPr lang="ru-RU" sz="1800" b="0" strike="noStrike" spc="-1">
                          <a:solidFill>
                            <a:srgbClr val="000000"/>
                          </a:solidFill>
                          <a:latin typeface="Gill Sans MT"/>
                        </a:rPr>
                        <a:t>&lt; 1</a:t>
                      </a:r>
                      <a:endParaRPr lang="ru-RU"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5D7E0"/>
                    </a:solidFill>
                  </a:tcPr>
                </a:tc>
                <a:extLst>
                  <a:ext uri="{0D108BD9-81ED-4DB2-BD59-A6C34878D82A}">
                    <a16:rowId xmlns:a16="http://schemas.microsoft.com/office/drawing/2014/main" val="10007"/>
                  </a:ext>
                </a:extLst>
              </a:tr>
              <a:tr h="436680">
                <a:tc vMerge="1">
                  <a:txBody>
                    <a:bodyPr/>
                    <a:lstStyle/>
                    <a:p>
                      <a:endParaRPr lang="ru-RU" sz="1800" b="0" strike="noStrike" spc="-1">
                        <a:solidFill>
                          <a:srgbClr val="000000"/>
                        </a:solidFill>
                        <a:latin typeface="Arial"/>
                      </a:endParaRPr>
                    </a:p>
                  </a:txBody>
                  <a:tcPr marL="90000" marR="90000">
                    <a:lnL>
                      <a:noFill/>
                    </a:lnL>
                    <a:lnR>
                      <a:noFill/>
                    </a:lnR>
                    <a:lnT>
                      <a:noFill/>
                    </a:lnT>
                    <a:lnB>
                      <a:noFill/>
                    </a:lnB>
                    <a:solidFill>
                      <a:srgbClr val="729FCF"/>
                    </a:solidFill>
                  </a:tcPr>
                </a:tc>
                <a:tc>
                  <a:txBody>
                    <a:bodyPr/>
                    <a:lstStyle/>
                    <a:p>
                      <a:pPr>
                        <a:lnSpc>
                          <a:spcPct val="100000"/>
                        </a:lnSpc>
                      </a:pPr>
                      <a:r>
                        <a:rPr lang="ru-RU" sz="1400" b="0" strike="noStrike" spc="-1">
                          <a:solidFill>
                            <a:srgbClr val="000000"/>
                          </a:solidFill>
                          <a:latin typeface="Gill Sans MT"/>
                        </a:rPr>
                        <a:t>АКТГ-секретирующая аденома (Б-нь Кушинга)</a:t>
                      </a:r>
                      <a:endParaRPr lang="ru-RU" sz="14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BECF0"/>
                    </a:solidFill>
                  </a:tcPr>
                </a:tc>
                <a:tc>
                  <a:txBody>
                    <a:bodyPr/>
                    <a:lstStyle/>
                    <a:p>
                      <a:pPr algn="ctr">
                        <a:lnSpc>
                          <a:spcPct val="100000"/>
                        </a:lnSpc>
                      </a:pPr>
                      <a:r>
                        <a:rPr lang="ru-RU" sz="1800" b="0" strike="noStrike" spc="-1">
                          <a:solidFill>
                            <a:srgbClr val="000000"/>
                          </a:solidFill>
                          <a:latin typeface="Gill Sans MT"/>
                        </a:rPr>
                        <a:t>&lt; 1</a:t>
                      </a:r>
                      <a:endParaRPr lang="ru-RU"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BECF0"/>
                    </a:solidFill>
                  </a:tcPr>
                </a:tc>
                <a:extLst>
                  <a:ext uri="{0D108BD9-81ED-4DB2-BD59-A6C34878D82A}">
                    <a16:rowId xmlns:a16="http://schemas.microsoft.com/office/drawing/2014/main" val="10008"/>
                  </a:ext>
                </a:extLst>
              </a:tr>
              <a:tr h="366120">
                <a:tc rowSpan="3">
                  <a:txBody>
                    <a:bodyPr/>
                    <a:lstStyle/>
                    <a:p>
                      <a:pPr>
                        <a:lnSpc>
                          <a:spcPct val="100000"/>
                        </a:lnSpc>
                      </a:pPr>
                      <a:r>
                        <a:rPr lang="ru-RU" sz="1800" b="1" strike="noStrike" spc="-1">
                          <a:solidFill>
                            <a:srgbClr val="002060"/>
                          </a:solidFill>
                          <a:latin typeface="Gill Sans MT"/>
                        </a:rPr>
                        <a:t>Яичники</a:t>
                      </a:r>
                      <a:endParaRPr lang="ru-RU"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5D7E0"/>
                    </a:solidFill>
                  </a:tcPr>
                </a:tc>
                <a:tc>
                  <a:txBody>
                    <a:bodyPr/>
                    <a:lstStyle/>
                    <a:p>
                      <a:pPr>
                        <a:lnSpc>
                          <a:spcPct val="100000"/>
                        </a:lnSpc>
                      </a:pPr>
                      <a:r>
                        <a:rPr lang="ru-RU" sz="1400" b="1" strike="noStrike" spc="-1">
                          <a:solidFill>
                            <a:srgbClr val="FF0000"/>
                          </a:solidFill>
                          <a:latin typeface="Gill Sans MT"/>
                        </a:rPr>
                        <a:t>ПНЯ, аутоиммунное поражение </a:t>
                      </a:r>
                      <a:endParaRPr lang="ru-RU" sz="14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5D7E0"/>
                    </a:solidFill>
                  </a:tcPr>
                </a:tc>
                <a:tc>
                  <a:txBody>
                    <a:bodyPr/>
                    <a:lstStyle/>
                    <a:p>
                      <a:pPr algn="ctr">
                        <a:lnSpc>
                          <a:spcPct val="100000"/>
                        </a:lnSpc>
                      </a:pPr>
                      <a:r>
                        <a:rPr lang="ru-RU" sz="1800" b="1" strike="noStrike" spc="-1">
                          <a:solidFill>
                            <a:srgbClr val="FF0000"/>
                          </a:solidFill>
                          <a:latin typeface="Gill Sans MT"/>
                        </a:rPr>
                        <a:t>10</a:t>
                      </a:r>
                      <a:endParaRPr lang="ru-RU"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5D7E0"/>
                    </a:solidFill>
                  </a:tcPr>
                </a:tc>
                <a:extLst>
                  <a:ext uri="{0D108BD9-81ED-4DB2-BD59-A6C34878D82A}">
                    <a16:rowId xmlns:a16="http://schemas.microsoft.com/office/drawing/2014/main" val="10009"/>
                  </a:ext>
                </a:extLst>
              </a:tr>
              <a:tr h="366120">
                <a:tc vMerge="1">
                  <a:txBody>
                    <a:bodyPr/>
                    <a:lstStyle/>
                    <a:p>
                      <a:endParaRPr lang="ru-RU" sz="1800" b="0" strike="noStrike" spc="-1">
                        <a:solidFill>
                          <a:srgbClr val="000000"/>
                        </a:solidFill>
                        <a:latin typeface="Arial"/>
                      </a:endParaRPr>
                    </a:p>
                  </a:txBody>
                  <a:tcPr marL="90000" marR="90000">
                    <a:lnL>
                      <a:noFill/>
                    </a:lnL>
                    <a:lnR>
                      <a:noFill/>
                    </a:lnR>
                    <a:lnT>
                      <a:noFill/>
                    </a:lnT>
                    <a:lnB>
                      <a:noFill/>
                    </a:lnB>
                    <a:solidFill>
                      <a:srgbClr val="729FCF"/>
                    </a:solidFill>
                  </a:tcPr>
                </a:tc>
                <a:tc>
                  <a:txBody>
                    <a:bodyPr/>
                    <a:lstStyle/>
                    <a:p>
                      <a:pPr>
                        <a:lnSpc>
                          <a:spcPct val="100000"/>
                        </a:lnSpc>
                      </a:pPr>
                      <a:r>
                        <a:rPr lang="ru-RU" sz="1400" b="1" strike="noStrike" spc="-1">
                          <a:solidFill>
                            <a:srgbClr val="FF0000"/>
                          </a:solidFill>
                          <a:latin typeface="Gill Sans MT"/>
                        </a:rPr>
                        <a:t>СПКЯ</a:t>
                      </a:r>
                      <a:endParaRPr lang="ru-RU" sz="14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BECF0"/>
                    </a:solidFill>
                  </a:tcPr>
                </a:tc>
                <a:tc>
                  <a:txBody>
                    <a:bodyPr/>
                    <a:lstStyle/>
                    <a:p>
                      <a:pPr algn="ctr">
                        <a:lnSpc>
                          <a:spcPct val="100000"/>
                        </a:lnSpc>
                      </a:pPr>
                      <a:r>
                        <a:rPr lang="en-US" sz="1800" b="1" strike="noStrike" spc="-1">
                          <a:solidFill>
                            <a:srgbClr val="FF0000"/>
                          </a:solidFill>
                          <a:latin typeface="Gill Sans MT"/>
                        </a:rPr>
                        <a:t>18</a:t>
                      </a:r>
                      <a:endParaRPr lang="ru-RU"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BECF0"/>
                    </a:solidFill>
                  </a:tcPr>
                </a:tc>
                <a:extLst>
                  <a:ext uri="{0D108BD9-81ED-4DB2-BD59-A6C34878D82A}">
                    <a16:rowId xmlns:a16="http://schemas.microsoft.com/office/drawing/2014/main" val="10010"/>
                  </a:ext>
                </a:extLst>
              </a:tr>
              <a:tr h="366120">
                <a:tc vMerge="1">
                  <a:txBody>
                    <a:bodyPr/>
                    <a:lstStyle/>
                    <a:p>
                      <a:endParaRPr lang="ru-RU" sz="1800" b="0" strike="noStrike" spc="-1">
                        <a:solidFill>
                          <a:srgbClr val="000000"/>
                        </a:solidFill>
                        <a:latin typeface="Arial"/>
                      </a:endParaRPr>
                    </a:p>
                  </a:txBody>
                  <a:tcPr marL="90000" marR="90000">
                    <a:lnL>
                      <a:noFill/>
                    </a:lnL>
                    <a:lnR>
                      <a:noFill/>
                    </a:lnR>
                    <a:lnT>
                      <a:noFill/>
                    </a:lnT>
                    <a:lnB>
                      <a:noFill/>
                    </a:lnB>
                    <a:solidFill>
                      <a:srgbClr val="729FCF"/>
                    </a:solidFill>
                  </a:tcPr>
                </a:tc>
                <a:tc>
                  <a:txBody>
                    <a:bodyPr/>
                    <a:lstStyle/>
                    <a:p>
                      <a:pPr>
                        <a:lnSpc>
                          <a:spcPct val="100000"/>
                        </a:lnSpc>
                      </a:pPr>
                      <a:r>
                        <a:rPr lang="ru-RU" sz="1400" b="0" strike="noStrike" spc="-1">
                          <a:solidFill>
                            <a:srgbClr val="000000"/>
                          </a:solidFill>
                          <a:latin typeface="Gill Sans MT"/>
                        </a:rPr>
                        <a:t>Опухоли</a:t>
                      </a:r>
                      <a:endParaRPr lang="ru-RU" sz="14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5D7E0"/>
                    </a:solidFill>
                  </a:tcPr>
                </a:tc>
                <a:tc>
                  <a:txBody>
                    <a:bodyPr/>
                    <a:lstStyle/>
                    <a:p>
                      <a:pPr algn="ctr">
                        <a:lnSpc>
                          <a:spcPct val="100000"/>
                        </a:lnSpc>
                        <a:tabLst>
                          <a:tab pos="0" algn="l"/>
                        </a:tabLst>
                      </a:pPr>
                      <a:r>
                        <a:rPr lang="ru-RU" sz="1800" b="0" strike="noStrike" spc="-1">
                          <a:solidFill>
                            <a:srgbClr val="000000"/>
                          </a:solidFill>
                          <a:latin typeface="Gill Sans MT"/>
                        </a:rPr>
                        <a:t>&lt; 1</a:t>
                      </a:r>
                      <a:endParaRPr lang="ru-RU"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5D7E0"/>
                    </a:solidFill>
                  </a:tcPr>
                </a:tc>
                <a:extLst>
                  <a:ext uri="{0D108BD9-81ED-4DB2-BD59-A6C34878D82A}">
                    <a16:rowId xmlns:a16="http://schemas.microsoft.com/office/drawing/2014/main" val="10011"/>
                  </a:ext>
                </a:extLst>
              </a:tr>
              <a:tr h="366120">
                <a:tc>
                  <a:txBody>
                    <a:bodyPr/>
                    <a:lstStyle/>
                    <a:p>
                      <a:pPr>
                        <a:lnSpc>
                          <a:spcPct val="100000"/>
                        </a:lnSpc>
                      </a:pPr>
                      <a:r>
                        <a:rPr lang="ru-RU" sz="1800" b="1" strike="noStrike" spc="-1">
                          <a:solidFill>
                            <a:srgbClr val="002060"/>
                          </a:solidFill>
                          <a:latin typeface="Gill Sans MT"/>
                        </a:rPr>
                        <a:t>Матка</a:t>
                      </a:r>
                      <a:endParaRPr lang="ru-RU"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BECF0"/>
                    </a:solidFill>
                  </a:tcPr>
                </a:tc>
                <a:tc>
                  <a:txBody>
                    <a:bodyPr/>
                    <a:lstStyle/>
                    <a:p>
                      <a:pPr>
                        <a:lnSpc>
                          <a:spcPct val="100000"/>
                        </a:lnSpc>
                      </a:pPr>
                      <a:r>
                        <a:rPr lang="ru-RU" sz="1400" b="0" strike="noStrike" spc="-1">
                          <a:solidFill>
                            <a:srgbClr val="000000"/>
                          </a:solidFill>
                          <a:latin typeface="Gill Sans MT"/>
                        </a:rPr>
                        <a:t>С-м Ашермана</a:t>
                      </a:r>
                      <a:endParaRPr lang="ru-RU" sz="14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BECF0"/>
                    </a:solidFill>
                  </a:tcPr>
                </a:tc>
                <a:tc>
                  <a:txBody>
                    <a:bodyPr/>
                    <a:lstStyle/>
                    <a:p>
                      <a:pPr algn="ctr">
                        <a:lnSpc>
                          <a:spcPct val="100000"/>
                        </a:lnSpc>
                      </a:pPr>
                      <a:r>
                        <a:rPr lang="ru-RU" sz="1800" b="0" strike="noStrike" spc="-1">
                          <a:solidFill>
                            <a:srgbClr val="000000"/>
                          </a:solidFill>
                          <a:latin typeface="Gill Sans MT"/>
                        </a:rPr>
                        <a:t>5</a:t>
                      </a:r>
                      <a:endParaRPr lang="ru-RU"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BECF0"/>
                    </a:solidFill>
                  </a:tcPr>
                </a:tc>
                <a:extLst>
                  <a:ext uri="{0D108BD9-81ED-4DB2-BD59-A6C34878D82A}">
                    <a16:rowId xmlns:a16="http://schemas.microsoft.com/office/drawing/2014/main" val="10012"/>
                  </a:ext>
                </a:extLst>
              </a:tr>
              <a:tr h="366120">
                <a:tc rowSpan="2">
                  <a:txBody>
                    <a:bodyPr/>
                    <a:lstStyle/>
                    <a:p>
                      <a:pPr>
                        <a:lnSpc>
                          <a:spcPct val="100000"/>
                        </a:lnSpc>
                      </a:pPr>
                      <a:r>
                        <a:rPr lang="ru-RU" sz="1800" b="1" strike="noStrike" spc="-1">
                          <a:solidFill>
                            <a:srgbClr val="002060"/>
                          </a:solidFill>
                          <a:latin typeface="Gill Sans MT"/>
                        </a:rPr>
                        <a:t>Другие эндокринные железы</a:t>
                      </a:r>
                      <a:endParaRPr lang="ru-RU"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5D7E0"/>
                    </a:solidFill>
                  </a:tcPr>
                </a:tc>
                <a:tc>
                  <a:txBody>
                    <a:bodyPr/>
                    <a:lstStyle/>
                    <a:p>
                      <a:pPr>
                        <a:lnSpc>
                          <a:spcPct val="100000"/>
                        </a:lnSpc>
                      </a:pPr>
                      <a:r>
                        <a:rPr lang="ru-RU" sz="1400" b="0" strike="noStrike" spc="-1">
                          <a:solidFill>
                            <a:srgbClr val="000000"/>
                          </a:solidFill>
                          <a:latin typeface="Gill Sans MT"/>
                        </a:rPr>
                        <a:t>ВДКН «стертая» форма</a:t>
                      </a:r>
                      <a:endParaRPr lang="ru-RU" sz="14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5D7E0"/>
                    </a:solidFill>
                  </a:tcPr>
                </a:tc>
                <a:tc>
                  <a:txBody>
                    <a:bodyPr/>
                    <a:lstStyle/>
                    <a:p>
                      <a:pPr algn="ctr">
                        <a:lnSpc>
                          <a:spcPct val="100000"/>
                        </a:lnSpc>
                        <a:tabLst>
                          <a:tab pos="0" algn="l"/>
                        </a:tabLst>
                      </a:pPr>
                      <a:r>
                        <a:rPr lang="ru-RU" sz="1800" b="0" strike="noStrike" spc="-1">
                          <a:solidFill>
                            <a:srgbClr val="000000"/>
                          </a:solidFill>
                          <a:latin typeface="Gill Sans MT"/>
                        </a:rPr>
                        <a:t>&lt; 1</a:t>
                      </a:r>
                      <a:endParaRPr lang="ru-RU"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5D7E0"/>
                    </a:solidFill>
                  </a:tcPr>
                </a:tc>
                <a:extLst>
                  <a:ext uri="{0D108BD9-81ED-4DB2-BD59-A6C34878D82A}">
                    <a16:rowId xmlns:a16="http://schemas.microsoft.com/office/drawing/2014/main" val="10013"/>
                  </a:ext>
                </a:extLst>
              </a:tr>
              <a:tr h="549000">
                <a:tc vMerge="1">
                  <a:txBody>
                    <a:bodyPr/>
                    <a:lstStyle/>
                    <a:p>
                      <a:endParaRPr lang="ru-RU" sz="1800" b="0" strike="noStrike" spc="-1">
                        <a:solidFill>
                          <a:srgbClr val="000000"/>
                        </a:solidFill>
                        <a:latin typeface="Arial"/>
                      </a:endParaRPr>
                    </a:p>
                  </a:txBody>
                  <a:tcPr marL="90000" marR="90000">
                    <a:lnL>
                      <a:noFill/>
                    </a:lnL>
                    <a:lnR>
                      <a:noFill/>
                    </a:lnR>
                    <a:lnT>
                      <a:noFill/>
                    </a:lnT>
                    <a:lnB>
                      <a:noFill/>
                    </a:lnB>
                    <a:solidFill>
                      <a:srgbClr val="729FCF"/>
                    </a:solidFill>
                  </a:tcPr>
                </a:tc>
                <a:tc>
                  <a:txBody>
                    <a:bodyPr/>
                    <a:lstStyle/>
                    <a:p>
                      <a:pPr>
                        <a:lnSpc>
                          <a:spcPct val="100000"/>
                        </a:lnSpc>
                      </a:pPr>
                      <a:r>
                        <a:rPr lang="ru-RU" sz="1400" b="0" strike="noStrike" spc="-1">
                          <a:solidFill>
                            <a:srgbClr val="000000"/>
                          </a:solidFill>
                          <a:latin typeface="Gill Sans MT"/>
                        </a:rPr>
                        <a:t>Гипер- или гипотиреоз</a:t>
                      </a:r>
                      <a:endParaRPr lang="ru-RU" sz="14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BECF0"/>
                    </a:solidFill>
                  </a:tcPr>
                </a:tc>
                <a:tc>
                  <a:txBody>
                    <a:bodyPr/>
                    <a:lstStyle/>
                    <a:p>
                      <a:pPr algn="ctr">
                        <a:lnSpc>
                          <a:spcPct val="100000"/>
                        </a:lnSpc>
                        <a:tabLst>
                          <a:tab pos="0" algn="l"/>
                        </a:tabLst>
                      </a:pPr>
                      <a:r>
                        <a:rPr lang="ru-RU" sz="1800" b="0" strike="noStrike" spc="-1">
                          <a:solidFill>
                            <a:srgbClr val="000000"/>
                          </a:solidFill>
                          <a:latin typeface="Gill Sans MT"/>
                        </a:rPr>
                        <a:t>&lt; 1</a:t>
                      </a:r>
                      <a:endParaRPr lang="ru-RU"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BECF0"/>
                    </a:solidFill>
                  </a:tcPr>
                </a:tc>
                <a:extLst>
                  <a:ext uri="{0D108BD9-81ED-4DB2-BD59-A6C34878D82A}">
                    <a16:rowId xmlns:a16="http://schemas.microsoft.com/office/drawing/2014/main" val="10014"/>
                  </a:ext>
                </a:extLst>
              </a:tr>
            </a:tbl>
          </a:graphicData>
        </a:graphic>
      </p:graphicFrame>
      <p:pic>
        <p:nvPicPr>
          <p:cNvPr id="1091" name="Picture 5"/>
          <p:cNvPicPr/>
          <p:nvPr/>
        </p:nvPicPr>
        <p:blipFill>
          <a:blip r:embed="rId3">
            <a:extLst>
              <a:ext uri="{BEBA8EAE-BF5A-486C-A8C5-ECC9F3942E4B}">
                <a14:imgProps xmlns:a14="http://schemas.microsoft.com/office/drawing/2010/main">
                  <a14:imgLayer>
                    <a14:imgEffect>
                      <a14:brightnessContrast contrast="40000"/>
                    </a14:imgEffect>
                  </a14:imgLayer>
                </a14:imgProps>
              </a:ext>
            </a:extLst>
          </a:blip>
          <a:stretch/>
        </p:blipFill>
        <p:spPr>
          <a:xfrm>
            <a:off x="7740360" y="1772640"/>
            <a:ext cx="487080" cy="317160"/>
          </a:xfrm>
          <a:prstGeom prst="rect">
            <a:avLst/>
          </a:prstGeom>
          <a:ln w="0">
            <a:noFill/>
          </a:ln>
        </p:spPr>
      </p:pic>
      <p:sp>
        <p:nvSpPr>
          <p:cNvPr id="1092" name="Скругленный прямоугольник 4"/>
          <p:cNvSpPr/>
          <p:nvPr/>
        </p:nvSpPr>
        <p:spPr>
          <a:xfrm>
            <a:off x="8172360" y="1412640"/>
            <a:ext cx="647640" cy="1028520"/>
          </a:xfrm>
          <a:prstGeom prst="roundRect">
            <a:avLst>
              <a:gd name="adj" fmla="val 16667"/>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ru-RU" sz="1800" b="0" strike="noStrike" spc="-1">
              <a:solidFill>
                <a:schemeClr val="lt1"/>
              </a:solidFill>
              <a:latin typeface="Gill Sans MT"/>
            </a:endParaRPr>
          </a:p>
        </p:txBody>
      </p:sp>
      <p:sp>
        <p:nvSpPr>
          <p:cNvPr id="1093" name="Скругленный прямоугольник 12"/>
          <p:cNvSpPr/>
          <p:nvPr/>
        </p:nvSpPr>
        <p:spPr>
          <a:xfrm>
            <a:off x="1835640" y="4437000"/>
            <a:ext cx="2880000" cy="1079640"/>
          </a:xfrm>
          <a:prstGeom prst="roundRect">
            <a:avLst>
              <a:gd name="adj" fmla="val 16667"/>
            </a:avLst>
          </a:prstGeom>
          <a:noFill/>
          <a:ln w="28575">
            <a:solidFill>
              <a:srgbClr val="FF000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ru-RU" sz="1800" b="1" strike="noStrike" spc="-1">
              <a:solidFill>
                <a:schemeClr val="lt1"/>
              </a:solidFill>
              <a:latin typeface="Gill Sans M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4" name="Рисунок 3"/>
          <p:cNvPicPr/>
          <p:nvPr/>
        </p:nvPicPr>
        <p:blipFill>
          <a:blip r:embed="rId2"/>
          <a:srcRect t="2031"/>
          <a:stretch/>
        </p:blipFill>
        <p:spPr>
          <a:xfrm>
            <a:off x="7053480" y="2973600"/>
            <a:ext cx="1865880" cy="2618640"/>
          </a:xfrm>
          <a:prstGeom prst="rect">
            <a:avLst/>
          </a:prstGeom>
          <a:ln w="0">
            <a:noFill/>
          </a:ln>
          <a:effectLst>
            <a:outerShdw blurRad="291960" dist="139498" dir="2700000" algn="tl" rotWithShape="0">
              <a:srgbClr val="333333">
                <a:alpha val="65000"/>
              </a:srgbClr>
            </a:outerShdw>
          </a:effectLst>
        </p:spPr>
      </p:pic>
      <p:pic>
        <p:nvPicPr>
          <p:cNvPr id="1095" name="Рисунок 5"/>
          <p:cNvPicPr/>
          <p:nvPr/>
        </p:nvPicPr>
        <p:blipFill>
          <a:blip r:embed="rId3"/>
          <a:stretch/>
        </p:blipFill>
        <p:spPr>
          <a:xfrm>
            <a:off x="7499520" y="361800"/>
            <a:ext cx="1599840" cy="676080"/>
          </a:xfrm>
          <a:prstGeom prst="rect">
            <a:avLst/>
          </a:prstGeom>
          <a:ln w="0">
            <a:noFill/>
          </a:ln>
        </p:spPr>
      </p:pic>
      <p:sp>
        <p:nvSpPr>
          <p:cNvPr id="1096" name="Прямоугольник 6"/>
          <p:cNvSpPr/>
          <p:nvPr/>
        </p:nvSpPr>
        <p:spPr>
          <a:xfrm>
            <a:off x="0" y="5994000"/>
            <a:ext cx="9099360" cy="863640"/>
          </a:xfrm>
          <a:prstGeom prst="rect">
            <a:avLst/>
          </a:prstGeom>
          <a:solidFill>
            <a:srgbClr val="FDB9CC"/>
          </a:solidFill>
          <a:ln>
            <a:solidFill>
              <a:srgbClr val="FDB9CC"/>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457200">
              <a:lnSpc>
                <a:spcPct val="100000"/>
              </a:lnSpc>
            </a:pPr>
            <a:r>
              <a:rPr lang="en-US" sz="1000" b="0" strike="noStrike" spc="-1">
                <a:solidFill>
                  <a:schemeClr val="lt1"/>
                </a:solidFill>
                <a:latin typeface="Gill Sans MT"/>
              </a:rPr>
              <a:t>International evidence-based guideline for the assessment and management of polycystic ovary syndrome (PCOS) </a:t>
            </a:r>
            <a:r>
              <a:rPr lang="af-ZA" sz="1000" b="0" strike="noStrike" spc="-1">
                <a:solidFill>
                  <a:schemeClr val="lt1"/>
                </a:solidFill>
                <a:latin typeface="Gill Sans MT"/>
              </a:rPr>
              <a:t>Rotterdam ESHRE/ASRM-Sponsored PCOS consensus workshop group. Revised 2003</a:t>
            </a:r>
            <a:endParaRPr lang="ru-RU" sz="1000" b="0" strike="noStrike" spc="-1">
              <a:solidFill>
                <a:srgbClr val="000000"/>
              </a:solidFill>
              <a:latin typeface="Arial"/>
            </a:endParaRPr>
          </a:p>
          <a:p>
            <a:pPr marL="457200">
              <a:lnSpc>
                <a:spcPct val="100000"/>
              </a:lnSpc>
            </a:pPr>
            <a:r>
              <a:rPr lang="ru-RU" sz="1000" b="0" strike="noStrike" spc="-1">
                <a:solidFill>
                  <a:schemeClr val="lt1"/>
                </a:solidFill>
                <a:latin typeface="Gill Sans MT"/>
              </a:rPr>
              <a:t>С</a:t>
            </a:r>
            <a:r>
              <a:rPr lang="af-ZA" sz="1000" b="0" strike="noStrike" spc="-1">
                <a:solidFill>
                  <a:schemeClr val="lt1"/>
                </a:solidFill>
                <a:latin typeface="Gill Sans MT"/>
              </a:rPr>
              <a:t>onsensus on diagnostic criteria and long-term health risks related to polycystic ovary</a:t>
            </a:r>
            <a:endParaRPr lang="ru-RU" sz="1000" b="0" strike="noStrike" spc="-1">
              <a:solidFill>
                <a:srgbClr val="000000"/>
              </a:solidFill>
              <a:latin typeface="Arial"/>
            </a:endParaRPr>
          </a:p>
          <a:p>
            <a:pPr marL="457200">
              <a:lnSpc>
                <a:spcPct val="100000"/>
              </a:lnSpc>
            </a:pPr>
            <a:r>
              <a:rPr lang="af-ZA" sz="1000" b="0" strike="noStrike" spc="-1">
                <a:solidFill>
                  <a:schemeClr val="lt1"/>
                </a:solidFill>
                <a:latin typeface="Gill Sans MT"/>
              </a:rPr>
              <a:t>syndrome (PCOS). Hum Reprod. 2004;19(1):41-7</a:t>
            </a:r>
            <a:endParaRPr lang="ru-RU" sz="1000" b="0" strike="noStrike" spc="-1">
              <a:solidFill>
                <a:srgbClr val="000000"/>
              </a:solidFill>
              <a:latin typeface="Arial"/>
            </a:endParaRPr>
          </a:p>
        </p:txBody>
      </p:sp>
      <p:pic>
        <p:nvPicPr>
          <p:cNvPr id="1097" name="Рисунок 8"/>
          <p:cNvPicPr/>
          <p:nvPr/>
        </p:nvPicPr>
        <p:blipFill>
          <a:blip r:embed="rId4"/>
          <a:stretch/>
        </p:blipFill>
        <p:spPr>
          <a:xfrm>
            <a:off x="6041160" y="104400"/>
            <a:ext cx="1381320" cy="1104840"/>
          </a:xfrm>
          <a:prstGeom prst="rect">
            <a:avLst/>
          </a:prstGeom>
          <a:ln w="0">
            <a:noFill/>
          </a:ln>
        </p:spPr>
      </p:pic>
      <p:sp>
        <p:nvSpPr>
          <p:cNvPr id="1098" name="TextBox 10"/>
          <p:cNvSpPr/>
          <p:nvPr/>
        </p:nvSpPr>
        <p:spPr>
          <a:xfrm>
            <a:off x="485280" y="1507320"/>
            <a:ext cx="7233840" cy="3975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50000"/>
              </a:lnSpc>
            </a:pPr>
            <a:r>
              <a:rPr lang="ru-RU" sz="2000" b="1" strike="noStrike" spc="-1">
                <a:solidFill>
                  <a:srgbClr val="222222"/>
                </a:solidFill>
                <a:latin typeface="Century Gothic"/>
              </a:rPr>
              <a:t>Европейским обществом репродукции (ESHRE) </a:t>
            </a:r>
            <a:endParaRPr lang="ru-RU" sz="2000" b="0" strike="noStrike" spc="-1">
              <a:solidFill>
                <a:srgbClr val="000000"/>
              </a:solidFill>
              <a:latin typeface="Arial"/>
            </a:endParaRPr>
          </a:p>
          <a:p>
            <a:pPr>
              <a:lnSpc>
                <a:spcPct val="150000"/>
              </a:lnSpc>
            </a:pPr>
            <a:r>
              <a:rPr lang="ru-RU" sz="2000" b="1" strike="noStrike" spc="-1">
                <a:solidFill>
                  <a:srgbClr val="222222"/>
                </a:solidFill>
                <a:latin typeface="Century Gothic"/>
              </a:rPr>
              <a:t>и Американским обществом репродуктивной медицины (ASRM) выделены основные критерии СПЯ: </a:t>
            </a:r>
            <a:endParaRPr lang="ru-RU" sz="2000" b="0" strike="noStrike" spc="-1">
              <a:solidFill>
                <a:srgbClr val="000000"/>
              </a:solidFill>
              <a:latin typeface="Arial"/>
            </a:endParaRPr>
          </a:p>
          <a:p>
            <a:pPr>
              <a:lnSpc>
                <a:spcPct val="150000"/>
              </a:lnSpc>
            </a:pPr>
            <a:endParaRPr lang="ru-RU" sz="2000" b="0" strike="noStrike" spc="-1">
              <a:solidFill>
                <a:srgbClr val="000000"/>
              </a:solidFill>
              <a:latin typeface="Arial"/>
            </a:endParaRPr>
          </a:p>
          <a:p>
            <a:pPr marL="285840" indent="-285840">
              <a:lnSpc>
                <a:spcPct val="150000"/>
              </a:lnSpc>
              <a:buClr>
                <a:srgbClr val="222222"/>
              </a:buClr>
              <a:buFont typeface="Wingdings" charset="2"/>
              <a:buChar char=""/>
            </a:pPr>
            <a:r>
              <a:rPr lang="ru-RU" sz="1800" b="0" strike="noStrike" spc="-1">
                <a:solidFill>
                  <a:srgbClr val="222222"/>
                </a:solidFill>
                <a:latin typeface="Century Gothic"/>
              </a:rPr>
              <a:t>олигоановуляция</a:t>
            </a:r>
            <a:endParaRPr lang="ru-RU" sz="1800" b="0" strike="noStrike" spc="-1">
              <a:solidFill>
                <a:srgbClr val="000000"/>
              </a:solidFill>
              <a:latin typeface="Arial"/>
            </a:endParaRPr>
          </a:p>
          <a:p>
            <a:pPr marL="285840" indent="-285840">
              <a:lnSpc>
                <a:spcPct val="150000"/>
              </a:lnSpc>
              <a:buClr>
                <a:srgbClr val="222222"/>
              </a:buClr>
              <a:buFont typeface="Wingdings" charset="2"/>
              <a:buChar char=""/>
            </a:pPr>
            <a:r>
              <a:rPr lang="ru-RU" sz="1800" b="0" strike="noStrike" spc="-1">
                <a:solidFill>
                  <a:srgbClr val="222222"/>
                </a:solidFill>
                <a:latin typeface="Century Gothic"/>
              </a:rPr>
              <a:t>гиперандрогения (клиническая или биохимическая)</a:t>
            </a:r>
            <a:endParaRPr lang="ru-RU" sz="1800" b="0" strike="noStrike" spc="-1">
              <a:solidFill>
                <a:srgbClr val="000000"/>
              </a:solidFill>
              <a:latin typeface="Arial"/>
            </a:endParaRPr>
          </a:p>
          <a:p>
            <a:pPr marL="285840" indent="-285840">
              <a:lnSpc>
                <a:spcPct val="150000"/>
              </a:lnSpc>
              <a:buClr>
                <a:srgbClr val="222222"/>
              </a:buClr>
              <a:buFont typeface="Wingdings" charset="2"/>
              <a:buChar char=""/>
            </a:pPr>
            <a:r>
              <a:rPr lang="ru-RU" sz="1800" b="0" strike="noStrike" spc="-1">
                <a:solidFill>
                  <a:srgbClr val="222222"/>
                </a:solidFill>
                <a:latin typeface="Century Gothic"/>
              </a:rPr>
              <a:t>поликистозная трансформация яичников по данным ультразвукового</a:t>
            </a:r>
            <a:r>
              <a:rPr lang="en-US" sz="1800" b="0" strike="noStrike" spc="-1">
                <a:solidFill>
                  <a:srgbClr val="222222"/>
                </a:solidFill>
                <a:latin typeface="Century Gothic"/>
              </a:rPr>
              <a:t> </a:t>
            </a:r>
            <a:r>
              <a:rPr lang="ru-RU" sz="1800" b="0" strike="noStrike" spc="-1">
                <a:solidFill>
                  <a:srgbClr val="222222"/>
                </a:solidFill>
                <a:latin typeface="Century Gothic"/>
              </a:rPr>
              <a:t>исследования (УЗИ) </a:t>
            </a:r>
            <a:br>
              <a:rPr sz="1800"/>
            </a:br>
            <a:r>
              <a:rPr lang="ru-RU" sz="1800" b="0" strike="noStrike" spc="-1">
                <a:solidFill>
                  <a:srgbClr val="222222"/>
                </a:solidFill>
                <a:latin typeface="Century Gothic"/>
              </a:rPr>
              <a:t> </a:t>
            </a:r>
            <a:endParaRPr lang="ru-RU" sz="1800" b="0" strike="noStrike" spc="-1">
              <a:solidFill>
                <a:srgbClr val="000000"/>
              </a:solidFill>
              <a:latin typeface="Arial"/>
            </a:endParaRPr>
          </a:p>
        </p:txBody>
      </p:sp>
      <p:cxnSp>
        <p:nvCxnSpPr>
          <p:cNvPr id="1099" name="Прямая соединительная линия 7"/>
          <p:cNvCxnSpPr/>
          <p:nvPr/>
        </p:nvCxnSpPr>
        <p:spPr>
          <a:xfrm>
            <a:off x="-3240" y="1265040"/>
            <a:ext cx="7426080" cy="360"/>
          </a:xfrm>
          <a:prstGeom prst="straightConnector1">
            <a:avLst/>
          </a:prstGeom>
          <a:ln w="19050">
            <a:solidFill>
              <a:srgbClr val="006FA1"/>
            </a:solidFill>
            <a:round/>
          </a:ln>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0" name="TextBox 2"/>
          <p:cNvSpPr/>
          <p:nvPr/>
        </p:nvSpPr>
        <p:spPr>
          <a:xfrm>
            <a:off x="447480" y="496800"/>
            <a:ext cx="540432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ru-RU" sz="2000" b="0" strike="noStrike" spc="-1">
                <a:solidFill>
                  <a:srgbClr val="222222"/>
                </a:solidFill>
                <a:latin typeface="Century Gothic"/>
              </a:rPr>
              <a:t>Основные виды (фенотипы) СПЯ </a:t>
            </a:r>
            <a:endParaRPr lang="ru-RU" sz="2000" b="0" strike="noStrike" spc="-1">
              <a:solidFill>
                <a:srgbClr val="000000"/>
              </a:solidFill>
              <a:latin typeface="Arial"/>
            </a:endParaRPr>
          </a:p>
        </p:txBody>
      </p:sp>
      <p:graphicFrame>
        <p:nvGraphicFramePr>
          <p:cNvPr id="1101" name="Таблица 4"/>
          <p:cNvGraphicFramePr/>
          <p:nvPr/>
        </p:nvGraphicFramePr>
        <p:xfrm>
          <a:off x="298440" y="1417320"/>
          <a:ext cx="8507160" cy="4395960"/>
        </p:xfrm>
        <a:graphic>
          <a:graphicData uri="http://schemas.openxmlformats.org/drawingml/2006/table">
            <a:tbl>
              <a:tblPr/>
              <a:tblGrid>
                <a:gridCol w="2377440">
                  <a:extLst>
                    <a:ext uri="{9D8B030D-6E8A-4147-A177-3AD203B41FA5}">
                      <a16:colId xmlns:a16="http://schemas.microsoft.com/office/drawing/2014/main" val="20000"/>
                    </a:ext>
                  </a:extLst>
                </a:gridCol>
                <a:gridCol w="1847880">
                  <a:extLst>
                    <a:ext uri="{9D8B030D-6E8A-4147-A177-3AD203B41FA5}">
                      <a16:colId xmlns:a16="http://schemas.microsoft.com/office/drawing/2014/main" val="20001"/>
                    </a:ext>
                  </a:extLst>
                </a:gridCol>
                <a:gridCol w="2166120">
                  <a:extLst>
                    <a:ext uri="{9D8B030D-6E8A-4147-A177-3AD203B41FA5}">
                      <a16:colId xmlns:a16="http://schemas.microsoft.com/office/drawing/2014/main" val="20002"/>
                    </a:ext>
                  </a:extLst>
                </a:gridCol>
                <a:gridCol w="2115720">
                  <a:extLst>
                    <a:ext uri="{9D8B030D-6E8A-4147-A177-3AD203B41FA5}">
                      <a16:colId xmlns:a16="http://schemas.microsoft.com/office/drawing/2014/main" val="20003"/>
                    </a:ext>
                  </a:extLst>
                </a:gridCol>
              </a:tblGrid>
              <a:tr h="1062360">
                <a:tc>
                  <a:txBody>
                    <a:bodyPr/>
                    <a:lstStyle/>
                    <a:p>
                      <a:endParaRPr lang="ru-RU" sz="1600" b="0" strike="noStrike" spc="-1">
                        <a:solidFill>
                          <a:srgbClr val="FADA7A"/>
                        </a:solidFill>
                        <a:latin typeface="Gill Sans MT"/>
                      </a:endParaRPr>
                    </a:p>
                  </a:txBody>
                  <a:tcPr anchor="ctr">
                    <a:lnL w="12240">
                      <a:solidFill>
                        <a:srgbClr val="FADA7A"/>
                      </a:solidFill>
                      <a:prstDash val="solid"/>
                    </a:lnL>
                    <a:lnR w="12240">
                      <a:solidFill>
                        <a:srgbClr val="FADA7A"/>
                      </a:solidFill>
                      <a:prstDash val="solid"/>
                    </a:lnR>
                    <a:lnT w="12240">
                      <a:solidFill>
                        <a:srgbClr val="FADA7A"/>
                      </a:solidFill>
                      <a:prstDash val="solid"/>
                    </a:lnT>
                    <a:lnB w="12240">
                      <a:solidFill>
                        <a:srgbClr val="FADA7A"/>
                      </a:solidFill>
                      <a:prstDash val="solid"/>
                    </a:lnB>
                    <a:solidFill>
                      <a:srgbClr val="FEF8EB"/>
                    </a:solidFill>
                  </a:tcPr>
                </a:tc>
                <a:tc>
                  <a:txBody>
                    <a:bodyPr/>
                    <a:lstStyle/>
                    <a:p>
                      <a:pPr>
                        <a:lnSpc>
                          <a:spcPct val="100000"/>
                        </a:lnSpc>
                      </a:pPr>
                      <a:r>
                        <a:rPr lang="ru-RU" sz="1600" b="0" strike="noStrike" spc="-1">
                          <a:solidFill>
                            <a:srgbClr val="624963"/>
                          </a:solidFill>
                          <a:latin typeface="Gill Sans MT"/>
                        </a:rPr>
                        <a:t>Ановуляция</a:t>
                      </a:r>
                      <a:endParaRPr lang="ru-RU" sz="1600" b="0" strike="noStrike" spc="-1">
                        <a:solidFill>
                          <a:srgbClr val="000000"/>
                        </a:solidFill>
                        <a:latin typeface="Arial"/>
                      </a:endParaRPr>
                    </a:p>
                  </a:txBody>
                  <a:tcPr anchor="ctr">
                    <a:lnL w="12240">
                      <a:solidFill>
                        <a:srgbClr val="FADA7A"/>
                      </a:solidFill>
                      <a:prstDash val="solid"/>
                    </a:lnL>
                    <a:lnR w="12240">
                      <a:solidFill>
                        <a:srgbClr val="FADA7A"/>
                      </a:solidFill>
                      <a:prstDash val="solid"/>
                    </a:lnR>
                    <a:lnT w="12240">
                      <a:solidFill>
                        <a:srgbClr val="FADA7A"/>
                      </a:solidFill>
                      <a:prstDash val="solid"/>
                    </a:lnT>
                    <a:lnB w="12240">
                      <a:solidFill>
                        <a:srgbClr val="FADA7A"/>
                      </a:solidFill>
                      <a:prstDash val="solid"/>
                    </a:lnB>
                    <a:solidFill>
                      <a:srgbClr val="FEF8EB"/>
                    </a:solidFill>
                  </a:tcPr>
                </a:tc>
                <a:tc>
                  <a:txBody>
                    <a:bodyPr/>
                    <a:lstStyle/>
                    <a:p>
                      <a:pPr>
                        <a:lnSpc>
                          <a:spcPct val="100000"/>
                        </a:lnSpc>
                      </a:pPr>
                      <a:r>
                        <a:rPr lang="ru-RU" sz="1600" b="0" strike="noStrike" spc="-1">
                          <a:solidFill>
                            <a:srgbClr val="624963"/>
                          </a:solidFill>
                          <a:latin typeface="Gill Sans MT"/>
                        </a:rPr>
                        <a:t>Гиперандрогения (клиническая и/ или биохимическая)</a:t>
                      </a:r>
                      <a:endParaRPr lang="ru-RU" sz="1600" b="0" strike="noStrike" spc="-1">
                        <a:solidFill>
                          <a:srgbClr val="000000"/>
                        </a:solidFill>
                        <a:latin typeface="Arial"/>
                      </a:endParaRPr>
                    </a:p>
                  </a:txBody>
                  <a:tcPr anchor="ctr">
                    <a:lnL w="12240">
                      <a:solidFill>
                        <a:srgbClr val="FADA7A"/>
                      </a:solidFill>
                      <a:prstDash val="solid"/>
                    </a:lnL>
                    <a:lnR w="12240">
                      <a:solidFill>
                        <a:srgbClr val="FADA7A"/>
                      </a:solidFill>
                      <a:prstDash val="solid"/>
                    </a:lnR>
                    <a:lnT w="12240">
                      <a:solidFill>
                        <a:srgbClr val="FADA7A"/>
                      </a:solidFill>
                      <a:prstDash val="solid"/>
                    </a:lnT>
                    <a:lnB w="12240">
                      <a:solidFill>
                        <a:srgbClr val="FADA7A"/>
                      </a:solidFill>
                      <a:prstDash val="solid"/>
                    </a:lnB>
                    <a:solidFill>
                      <a:srgbClr val="FEF8EB"/>
                    </a:solidFill>
                  </a:tcPr>
                </a:tc>
                <a:tc>
                  <a:txBody>
                    <a:bodyPr/>
                    <a:lstStyle/>
                    <a:p>
                      <a:pPr>
                        <a:lnSpc>
                          <a:spcPct val="100000"/>
                        </a:lnSpc>
                      </a:pPr>
                      <a:r>
                        <a:rPr lang="ru-RU" sz="1600" b="0" strike="noStrike" spc="-1">
                          <a:solidFill>
                            <a:srgbClr val="624963"/>
                          </a:solidFill>
                          <a:latin typeface="Gill Sans MT"/>
                        </a:rPr>
                        <a:t>Поликистозная структура яичников по УЗИ</a:t>
                      </a:r>
                      <a:endParaRPr lang="ru-RU" sz="1600" b="0" strike="noStrike" spc="-1">
                        <a:solidFill>
                          <a:srgbClr val="000000"/>
                        </a:solidFill>
                        <a:latin typeface="Arial"/>
                      </a:endParaRPr>
                    </a:p>
                  </a:txBody>
                  <a:tcPr anchor="ctr">
                    <a:lnL w="12240">
                      <a:solidFill>
                        <a:srgbClr val="FADA7A"/>
                      </a:solidFill>
                      <a:prstDash val="solid"/>
                    </a:lnL>
                    <a:lnR w="12240">
                      <a:solidFill>
                        <a:srgbClr val="FADA7A"/>
                      </a:solidFill>
                      <a:prstDash val="solid"/>
                    </a:lnR>
                    <a:lnT w="12240">
                      <a:solidFill>
                        <a:srgbClr val="FADA7A"/>
                      </a:solidFill>
                      <a:prstDash val="solid"/>
                    </a:lnT>
                    <a:lnB w="12240">
                      <a:solidFill>
                        <a:srgbClr val="FADA7A"/>
                      </a:solidFill>
                      <a:prstDash val="solid"/>
                    </a:lnB>
                    <a:solidFill>
                      <a:srgbClr val="FEF8EB"/>
                    </a:solidFill>
                  </a:tcPr>
                </a:tc>
                <a:extLst>
                  <a:ext uri="{0D108BD9-81ED-4DB2-BD59-A6C34878D82A}">
                    <a16:rowId xmlns:a16="http://schemas.microsoft.com/office/drawing/2014/main" val="10000"/>
                  </a:ext>
                </a:extLst>
              </a:tr>
              <a:tr h="833400">
                <a:tc>
                  <a:txBody>
                    <a:bodyPr/>
                    <a:lstStyle/>
                    <a:p>
                      <a:pPr>
                        <a:lnSpc>
                          <a:spcPct val="150000"/>
                        </a:lnSpc>
                      </a:pPr>
                      <a:r>
                        <a:rPr lang="ru-RU" sz="1600" b="0" strike="noStrike" spc="-1">
                          <a:solidFill>
                            <a:srgbClr val="000000"/>
                          </a:solidFill>
                          <a:latin typeface="Gill Sans MT"/>
                        </a:rPr>
                        <a:t>Вид (фенотип) </a:t>
                      </a:r>
                      <a:r>
                        <a:rPr lang="ru-RU" sz="1600" b="1" strike="noStrike" spc="-1">
                          <a:solidFill>
                            <a:srgbClr val="624963"/>
                          </a:solidFill>
                          <a:latin typeface="Gill Sans MT"/>
                        </a:rPr>
                        <a:t>А</a:t>
                      </a:r>
                      <a:endParaRPr lang="ru-RU" sz="1600" b="0" strike="noStrike" spc="-1">
                        <a:solidFill>
                          <a:srgbClr val="000000"/>
                        </a:solidFill>
                        <a:latin typeface="Arial"/>
                      </a:endParaRPr>
                    </a:p>
                    <a:p>
                      <a:pPr>
                        <a:lnSpc>
                          <a:spcPct val="150000"/>
                        </a:lnSpc>
                      </a:pPr>
                      <a:r>
                        <a:rPr lang="ru-RU" sz="1600" b="0" strike="noStrike" spc="-1">
                          <a:solidFill>
                            <a:srgbClr val="000000"/>
                          </a:solidFill>
                          <a:latin typeface="Gill Sans MT"/>
                        </a:rPr>
                        <a:t>(«классический»)</a:t>
                      </a:r>
                      <a:endParaRPr lang="ru-RU" sz="1600" b="0" strike="noStrike" spc="-1">
                        <a:solidFill>
                          <a:srgbClr val="000000"/>
                        </a:solidFill>
                        <a:latin typeface="Arial"/>
                      </a:endParaRPr>
                    </a:p>
                  </a:txBody>
                  <a:tcPr anchor="ctr">
                    <a:lnL w="12240">
                      <a:solidFill>
                        <a:srgbClr val="FADA7A"/>
                      </a:solidFill>
                      <a:prstDash val="solid"/>
                    </a:lnL>
                    <a:lnR w="12240">
                      <a:solidFill>
                        <a:srgbClr val="FADA7A"/>
                      </a:solidFill>
                      <a:prstDash val="solid"/>
                    </a:lnR>
                    <a:lnT w="12240">
                      <a:solidFill>
                        <a:srgbClr val="FADA7A"/>
                      </a:solidFill>
                      <a:prstDash val="solid"/>
                    </a:lnT>
                    <a:lnB w="12240">
                      <a:solidFill>
                        <a:srgbClr val="FADA7A"/>
                      </a:solidFill>
                      <a:prstDash val="solid"/>
                    </a:lnB>
                    <a:solidFill>
                      <a:srgbClr val="FDF1D6"/>
                    </a:solidFill>
                  </a:tcPr>
                </a:tc>
                <a:tc>
                  <a:txBody>
                    <a:bodyPr/>
                    <a:lstStyle/>
                    <a:p>
                      <a:pPr algn="ctr">
                        <a:lnSpc>
                          <a:spcPct val="100000"/>
                        </a:lnSpc>
                      </a:pPr>
                      <a:r>
                        <a:rPr lang="ru-RU" sz="2000" b="0" strike="noStrike" spc="-1">
                          <a:solidFill>
                            <a:srgbClr val="000000"/>
                          </a:solidFill>
                          <a:latin typeface="Gill Sans MT"/>
                        </a:rPr>
                        <a:t>+</a:t>
                      </a:r>
                      <a:endParaRPr lang="ru-RU" sz="2000" b="0" strike="noStrike" spc="-1">
                        <a:solidFill>
                          <a:srgbClr val="000000"/>
                        </a:solidFill>
                        <a:latin typeface="Arial"/>
                      </a:endParaRPr>
                    </a:p>
                  </a:txBody>
                  <a:tcPr anchor="ctr">
                    <a:lnL w="12240">
                      <a:solidFill>
                        <a:srgbClr val="FADA7A"/>
                      </a:solidFill>
                      <a:prstDash val="solid"/>
                    </a:lnL>
                    <a:lnR w="12240">
                      <a:solidFill>
                        <a:srgbClr val="FADA7A"/>
                      </a:solidFill>
                      <a:prstDash val="solid"/>
                    </a:lnR>
                    <a:lnT w="12240">
                      <a:solidFill>
                        <a:srgbClr val="FADA7A"/>
                      </a:solidFill>
                      <a:prstDash val="solid"/>
                    </a:lnT>
                    <a:lnB w="12240">
                      <a:solidFill>
                        <a:srgbClr val="FADA7A"/>
                      </a:solidFill>
                      <a:prstDash val="solid"/>
                    </a:lnB>
                    <a:solidFill>
                      <a:srgbClr val="FDF1D6"/>
                    </a:solidFill>
                  </a:tcPr>
                </a:tc>
                <a:tc>
                  <a:txBody>
                    <a:bodyPr/>
                    <a:lstStyle/>
                    <a:p>
                      <a:pPr algn="ctr">
                        <a:lnSpc>
                          <a:spcPct val="100000"/>
                        </a:lnSpc>
                      </a:pPr>
                      <a:r>
                        <a:rPr lang="ru-RU" sz="2000" b="0" strike="noStrike" spc="-1">
                          <a:solidFill>
                            <a:srgbClr val="000000"/>
                          </a:solidFill>
                          <a:latin typeface="Gill Sans MT"/>
                        </a:rPr>
                        <a:t>+</a:t>
                      </a:r>
                      <a:endParaRPr lang="ru-RU" sz="2000" b="0" strike="noStrike" spc="-1">
                        <a:solidFill>
                          <a:srgbClr val="000000"/>
                        </a:solidFill>
                        <a:latin typeface="Arial"/>
                      </a:endParaRPr>
                    </a:p>
                  </a:txBody>
                  <a:tcPr anchor="ctr">
                    <a:lnL w="12240">
                      <a:solidFill>
                        <a:srgbClr val="FADA7A"/>
                      </a:solidFill>
                      <a:prstDash val="solid"/>
                    </a:lnL>
                    <a:lnR w="12240">
                      <a:solidFill>
                        <a:srgbClr val="FADA7A"/>
                      </a:solidFill>
                      <a:prstDash val="solid"/>
                    </a:lnR>
                    <a:lnT w="12240">
                      <a:solidFill>
                        <a:srgbClr val="FADA7A"/>
                      </a:solidFill>
                      <a:prstDash val="solid"/>
                    </a:lnT>
                    <a:lnB w="12240">
                      <a:solidFill>
                        <a:srgbClr val="FADA7A"/>
                      </a:solidFill>
                      <a:prstDash val="solid"/>
                    </a:lnB>
                    <a:solidFill>
                      <a:srgbClr val="FDF1D6"/>
                    </a:solidFill>
                  </a:tcPr>
                </a:tc>
                <a:tc>
                  <a:txBody>
                    <a:bodyPr/>
                    <a:lstStyle/>
                    <a:p>
                      <a:pPr algn="ctr">
                        <a:lnSpc>
                          <a:spcPct val="100000"/>
                        </a:lnSpc>
                      </a:pPr>
                      <a:r>
                        <a:rPr lang="ru-RU" sz="2000" b="0" strike="noStrike" spc="-1">
                          <a:solidFill>
                            <a:srgbClr val="000000"/>
                          </a:solidFill>
                          <a:latin typeface="Gill Sans MT"/>
                        </a:rPr>
                        <a:t>+</a:t>
                      </a:r>
                      <a:endParaRPr lang="ru-RU" sz="2000" b="0" strike="noStrike" spc="-1">
                        <a:solidFill>
                          <a:srgbClr val="000000"/>
                        </a:solidFill>
                        <a:latin typeface="Arial"/>
                      </a:endParaRPr>
                    </a:p>
                  </a:txBody>
                  <a:tcPr anchor="ctr">
                    <a:lnL w="12240">
                      <a:solidFill>
                        <a:srgbClr val="FADA7A"/>
                      </a:solidFill>
                      <a:prstDash val="solid"/>
                    </a:lnL>
                    <a:lnR w="12240">
                      <a:solidFill>
                        <a:srgbClr val="FADA7A"/>
                      </a:solidFill>
                      <a:prstDash val="solid"/>
                    </a:lnR>
                    <a:lnT w="12240">
                      <a:solidFill>
                        <a:srgbClr val="FADA7A"/>
                      </a:solidFill>
                      <a:prstDash val="solid"/>
                    </a:lnT>
                    <a:lnB w="12240">
                      <a:solidFill>
                        <a:srgbClr val="FADA7A"/>
                      </a:solidFill>
                      <a:prstDash val="solid"/>
                    </a:lnB>
                    <a:solidFill>
                      <a:srgbClr val="FDF1D6"/>
                    </a:solidFill>
                  </a:tcPr>
                </a:tc>
                <a:extLst>
                  <a:ext uri="{0D108BD9-81ED-4DB2-BD59-A6C34878D82A}">
                    <a16:rowId xmlns:a16="http://schemas.microsoft.com/office/drawing/2014/main" val="10001"/>
                  </a:ext>
                </a:extLst>
              </a:tr>
              <a:tr h="833400">
                <a:tc>
                  <a:txBody>
                    <a:bodyPr/>
                    <a:lstStyle/>
                    <a:p>
                      <a:pPr>
                        <a:lnSpc>
                          <a:spcPct val="150000"/>
                        </a:lnSpc>
                      </a:pPr>
                      <a:r>
                        <a:rPr lang="ru-RU" sz="1600" b="0" strike="noStrike" spc="-1">
                          <a:solidFill>
                            <a:srgbClr val="000000"/>
                          </a:solidFill>
                          <a:latin typeface="Gill Sans MT"/>
                        </a:rPr>
                        <a:t>Вид (фенотип) </a:t>
                      </a:r>
                      <a:r>
                        <a:rPr lang="ru-RU" sz="1600" b="1" strike="noStrike" spc="-1">
                          <a:solidFill>
                            <a:srgbClr val="624963"/>
                          </a:solidFill>
                          <a:latin typeface="Gill Sans MT"/>
                        </a:rPr>
                        <a:t>В</a:t>
                      </a:r>
                      <a:endParaRPr lang="ru-RU" sz="1600" b="0" strike="noStrike" spc="-1">
                        <a:solidFill>
                          <a:srgbClr val="000000"/>
                        </a:solidFill>
                        <a:latin typeface="Arial"/>
                      </a:endParaRPr>
                    </a:p>
                    <a:p>
                      <a:pPr>
                        <a:lnSpc>
                          <a:spcPct val="150000"/>
                        </a:lnSpc>
                      </a:pPr>
                      <a:r>
                        <a:rPr lang="ru-RU" sz="1600" b="0" strike="noStrike" spc="-1">
                          <a:solidFill>
                            <a:srgbClr val="000000"/>
                          </a:solidFill>
                          <a:latin typeface="Gill Sans MT"/>
                        </a:rPr>
                        <a:t>(«ановуляторный»)</a:t>
                      </a:r>
                      <a:endParaRPr lang="ru-RU" sz="1600" b="0" strike="noStrike" spc="-1">
                        <a:solidFill>
                          <a:srgbClr val="000000"/>
                        </a:solidFill>
                        <a:latin typeface="Arial"/>
                      </a:endParaRPr>
                    </a:p>
                  </a:txBody>
                  <a:tcPr anchor="ctr">
                    <a:lnL w="12240">
                      <a:solidFill>
                        <a:srgbClr val="FADA7A"/>
                      </a:solidFill>
                      <a:prstDash val="solid"/>
                    </a:lnL>
                    <a:lnR w="12240">
                      <a:solidFill>
                        <a:srgbClr val="FADA7A"/>
                      </a:solidFill>
                      <a:prstDash val="solid"/>
                    </a:lnR>
                    <a:lnT w="12240">
                      <a:solidFill>
                        <a:srgbClr val="FADA7A"/>
                      </a:solidFill>
                      <a:prstDash val="solid"/>
                    </a:lnT>
                    <a:lnB w="12240">
                      <a:solidFill>
                        <a:srgbClr val="FADA7A"/>
                      </a:solidFill>
                      <a:prstDash val="solid"/>
                    </a:lnB>
                    <a:solidFill>
                      <a:srgbClr val="FEF8EB"/>
                    </a:solidFill>
                  </a:tcPr>
                </a:tc>
                <a:tc>
                  <a:txBody>
                    <a:bodyPr/>
                    <a:lstStyle/>
                    <a:p>
                      <a:pPr algn="ctr">
                        <a:lnSpc>
                          <a:spcPct val="100000"/>
                        </a:lnSpc>
                      </a:pPr>
                      <a:r>
                        <a:rPr lang="ru-RU" sz="2000" b="0" strike="noStrike" spc="-1">
                          <a:solidFill>
                            <a:srgbClr val="000000"/>
                          </a:solidFill>
                          <a:latin typeface="Gill Sans MT"/>
                        </a:rPr>
                        <a:t>+</a:t>
                      </a:r>
                      <a:endParaRPr lang="ru-RU" sz="2000" b="0" strike="noStrike" spc="-1">
                        <a:solidFill>
                          <a:srgbClr val="000000"/>
                        </a:solidFill>
                        <a:latin typeface="Arial"/>
                      </a:endParaRPr>
                    </a:p>
                  </a:txBody>
                  <a:tcPr anchor="ctr">
                    <a:lnL w="12240">
                      <a:solidFill>
                        <a:srgbClr val="FADA7A"/>
                      </a:solidFill>
                      <a:prstDash val="solid"/>
                    </a:lnL>
                    <a:lnR w="12240">
                      <a:solidFill>
                        <a:srgbClr val="FADA7A"/>
                      </a:solidFill>
                      <a:prstDash val="solid"/>
                    </a:lnR>
                    <a:lnT w="12240">
                      <a:solidFill>
                        <a:srgbClr val="FADA7A"/>
                      </a:solidFill>
                      <a:prstDash val="solid"/>
                    </a:lnT>
                    <a:lnB w="12240">
                      <a:solidFill>
                        <a:srgbClr val="FADA7A"/>
                      </a:solidFill>
                      <a:prstDash val="solid"/>
                    </a:lnB>
                    <a:solidFill>
                      <a:srgbClr val="FEF8EB"/>
                    </a:solidFill>
                  </a:tcPr>
                </a:tc>
                <a:tc>
                  <a:txBody>
                    <a:bodyPr/>
                    <a:lstStyle/>
                    <a:p>
                      <a:pPr algn="ctr">
                        <a:lnSpc>
                          <a:spcPct val="100000"/>
                        </a:lnSpc>
                      </a:pPr>
                      <a:r>
                        <a:rPr lang="ru-RU" sz="2000" b="0" strike="noStrike" spc="-1">
                          <a:solidFill>
                            <a:srgbClr val="000000"/>
                          </a:solidFill>
                          <a:latin typeface="Gill Sans MT"/>
                        </a:rPr>
                        <a:t>+</a:t>
                      </a:r>
                      <a:endParaRPr lang="ru-RU" sz="2000" b="0" strike="noStrike" spc="-1">
                        <a:solidFill>
                          <a:srgbClr val="000000"/>
                        </a:solidFill>
                        <a:latin typeface="Arial"/>
                      </a:endParaRPr>
                    </a:p>
                  </a:txBody>
                  <a:tcPr anchor="ctr">
                    <a:lnL w="12240">
                      <a:solidFill>
                        <a:srgbClr val="FADA7A"/>
                      </a:solidFill>
                      <a:prstDash val="solid"/>
                    </a:lnL>
                    <a:lnR w="12240">
                      <a:solidFill>
                        <a:srgbClr val="FADA7A"/>
                      </a:solidFill>
                      <a:prstDash val="solid"/>
                    </a:lnR>
                    <a:lnT w="12240">
                      <a:solidFill>
                        <a:srgbClr val="FADA7A"/>
                      </a:solidFill>
                      <a:prstDash val="solid"/>
                    </a:lnT>
                    <a:lnB w="12240">
                      <a:solidFill>
                        <a:srgbClr val="FADA7A"/>
                      </a:solidFill>
                      <a:prstDash val="solid"/>
                    </a:lnB>
                    <a:solidFill>
                      <a:srgbClr val="FEF8EB"/>
                    </a:solidFill>
                  </a:tcPr>
                </a:tc>
                <a:tc>
                  <a:txBody>
                    <a:bodyPr/>
                    <a:lstStyle/>
                    <a:p>
                      <a:endParaRPr lang="ru-RU" sz="2000" b="0" strike="noStrike" spc="-1">
                        <a:solidFill>
                          <a:srgbClr val="000000"/>
                        </a:solidFill>
                        <a:latin typeface="Gill Sans MT"/>
                      </a:endParaRPr>
                    </a:p>
                  </a:txBody>
                  <a:tcPr anchor="ctr">
                    <a:lnL w="12240">
                      <a:solidFill>
                        <a:srgbClr val="FADA7A"/>
                      </a:solidFill>
                      <a:prstDash val="solid"/>
                    </a:lnL>
                    <a:lnR w="12240">
                      <a:solidFill>
                        <a:srgbClr val="FADA7A"/>
                      </a:solidFill>
                      <a:prstDash val="solid"/>
                    </a:lnR>
                    <a:lnT w="12240">
                      <a:solidFill>
                        <a:srgbClr val="FADA7A"/>
                      </a:solidFill>
                      <a:prstDash val="solid"/>
                    </a:lnT>
                    <a:lnB w="12240">
                      <a:solidFill>
                        <a:srgbClr val="FADA7A"/>
                      </a:solidFill>
                      <a:prstDash val="solid"/>
                    </a:lnB>
                    <a:solidFill>
                      <a:srgbClr val="FEF8EB"/>
                    </a:solidFill>
                  </a:tcPr>
                </a:tc>
                <a:extLst>
                  <a:ext uri="{0D108BD9-81ED-4DB2-BD59-A6C34878D82A}">
                    <a16:rowId xmlns:a16="http://schemas.microsoft.com/office/drawing/2014/main" val="10002"/>
                  </a:ext>
                </a:extLst>
              </a:tr>
              <a:tr h="833400">
                <a:tc>
                  <a:txBody>
                    <a:bodyPr/>
                    <a:lstStyle/>
                    <a:p>
                      <a:pPr>
                        <a:lnSpc>
                          <a:spcPct val="150000"/>
                        </a:lnSpc>
                      </a:pPr>
                      <a:r>
                        <a:rPr lang="ru-RU" sz="1600" b="0" strike="noStrike" spc="-1">
                          <a:solidFill>
                            <a:srgbClr val="000000"/>
                          </a:solidFill>
                          <a:latin typeface="Gill Sans MT"/>
                        </a:rPr>
                        <a:t>Вид (фенотип) </a:t>
                      </a:r>
                      <a:r>
                        <a:rPr lang="ru-RU" sz="1600" b="1" strike="noStrike" spc="-1">
                          <a:solidFill>
                            <a:srgbClr val="624963"/>
                          </a:solidFill>
                          <a:latin typeface="Gill Sans MT"/>
                        </a:rPr>
                        <a:t>С</a:t>
                      </a:r>
                      <a:endParaRPr lang="ru-RU" sz="1600" b="0" strike="noStrike" spc="-1">
                        <a:solidFill>
                          <a:srgbClr val="000000"/>
                        </a:solidFill>
                        <a:latin typeface="Arial"/>
                      </a:endParaRPr>
                    </a:p>
                    <a:p>
                      <a:pPr>
                        <a:lnSpc>
                          <a:spcPct val="150000"/>
                        </a:lnSpc>
                      </a:pPr>
                      <a:r>
                        <a:rPr lang="ru-RU" sz="1600" b="0" strike="noStrike" spc="-1">
                          <a:solidFill>
                            <a:srgbClr val="000000"/>
                          </a:solidFill>
                          <a:latin typeface="Gill Sans MT"/>
                        </a:rPr>
                        <a:t>(«овуляторный»)</a:t>
                      </a:r>
                      <a:endParaRPr lang="ru-RU" sz="1600" b="0" strike="noStrike" spc="-1">
                        <a:solidFill>
                          <a:srgbClr val="000000"/>
                        </a:solidFill>
                        <a:latin typeface="Arial"/>
                      </a:endParaRPr>
                    </a:p>
                  </a:txBody>
                  <a:tcPr anchor="ctr">
                    <a:lnL w="12240">
                      <a:solidFill>
                        <a:srgbClr val="FADA7A"/>
                      </a:solidFill>
                      <a:prstDash val="solid"/>
                    </a:lnL>
                    <a:lnR w="12240">
                      <a:solidFill>
                        <a:srgbClr val="FADA7A"/>
                      </a:solidFill>
                      <a:prstDash val="solid"/>
                    </a:lnR>
                    <a:lnT w="12240">
                      <a:solidFill>
                        <a:srgbClr val="FADA7A"/>
                      </a:solidFill>
                      <a:prstDash val="solid"/>
                    </a:lnT>
                    <a:lnB w="12240">
                      <a:solidFill>
                        <a:srgbClr val="FADA7A"/>
                      </a:solidFill>
                      <a:prstDash val="solid"/>
                    </a:lnB>
                    <a:solidFill>
                      <a:srgbClr val="FDF1D6"/>
                    </a:solidFill>
                  </a:tcPr>
                </a:tc>
                <a:tc>
                  <a:txBody>
                    <a:bodyPr/>
                    <a:lstStyle/>
                    <a:p>
                      <a:endParaRPr lang="ru-RU" sz="2000" b="0" strike="noStrike" spc="-1">
                        <a:solidFill>
                          <a:srgbClr val="000000"/>
                        </a:solidFill>
                        <a:latin typeface="Gill Sans MT"/>
                      </a:endParaRPr>
                    </a:p>
                  </a:txBody>
                  <a:tcPr anchor="ctr">
                    <a:lnL w="12240">
                      <a:solidFill>
                        <a:srgbClr val="FADA7A"/>
                      </a:solidFill>
                      <a:prstDash val="solid"/>
                    </a:lnL>
                    <a:lnR w="12240">
                      <a:solidFill>
                        <a:srgbClr val="FADA7A"/>
                      </a:solidFill>
                      <a:prstDash val="solid"/>
                    </a:lnR>
                    <a:lnT w="12240">
                      <a:solidFill>
                        <a:srgbClr val="FADA7A"/>
                      </a:solidFill>
                      <a:prstDash val="solid"/>
                    </a:lnT>
                    <a:lnB w="12240">
                      <a:solidFill>
                        <a:srgbClr val="FADA7A"/>
                      </a:solidFill>
                      <a:prstDash val="solid"/>
                    </a:lnB>
                    <a:solidFill>
                      <a:srgbClr val="FDF1D6"/>
                    </a:solidFill>
                  </a:tcPr>
                </a:tc>
                <a:tc>
                  <a:txBody>
                    <a:bodyPr/>
                    <a:lstStyle/>
                    <a:p>
                      <a:pPr algn="ctr">
                        <a:lnSpc>
                          <a:spcPct val="100000"/>
                        </a:lnSpc>
                      </a:pPr>
                      <a:r>
                        <a:rPr lang="ru-RU" sz="2000" b="0" strike="noStrike" spc="-1">
                          <a:solidFill>
                            <a:srgbClr val="000000"/>
                          </a:solidFill>
                          <a:latin typeface="Gill Sans MT"/>
                        </a:rPr>
                        <a:t>+</a:t>
                      </a:r>
                      <a:endParaRPr lang="ru-RU" sz="2000" b="0" strike="noStrike" spc="-1">
                        <a:solidFill>
                          <a:srgbClr val="000000"/>
                        </a:solidFill>
                        <a:latin typeface="Arial"/>
                      </a:endParaRPr>
                    </a:p>
                  </a:txBody>
                  <a:tcPr anchor="ctr">
                    <a:lnL w="12240">
                      <a:solidFill>
                        <a:srgbClr val="FADA7A"/>
                      </a:solidFill>
                      <a:prstDash val="solid"/>
                    </a:lnL>
                    <a:lnR w="12240">
                      <a:solidFill>
                        <a:srgbClr val="FADA7A"/>
                      </a:solidFill>
                      <a:prstDash val="solid"/>
                    </a:lnR>
                    <a:lnT w="12240">
                      <a:solidFill>
                        <a:srgbClr val="FADA7A"/>
                      </a:solidFill>
                      <a:prstDash val="solid"/>
                    </a:lnT>
                    <a:lnB w="12240">
                      <a:solidFill>
                        <a:srgbClr val="FADA7A"/>
                      </a:solidFill>
                      <a:prstDash val="solid"/>
                    </a:lnB>
                    <a:solidFill>
                      <a:srgbClr val="FDF1D6"/>
                    </a:solidFill>
                  </a:tcPr>
                </a:tc>
                <a:tc>
                  <a:txBody>
                    <a:bodyPr/>
                    <a:lstStyle/>
                    <a:p>
                      <a:pPr algn="ctr">
                        <a:lnSpc>
                          <a:spcPct val="100000"/>
                        </a:lnSpc>
                      </a:pPr>
                      <a:r>
                        <a:rPr lang="ru-RU" sz="2000" b="0" strike="noStrike" spc="-1">
                          <a:solidFill>
                            <a:srgbClr val="000000"/>
                          </a:solidFill>
                          <a:latin typeface="Gill Sans MT"/>
                        </a:rPr>
                        <a:t>+</a:t>
                      </a:r>
                      <a:endParaRPr lang="ru-RU" sz="2000" b="0" strike="noStrike" spc="-1">
                        <a:solidFill>
                          <a:srgbClr val="000000"/>
                        </a:solidFill>
                        <a:latin typeface="Arial"/>
                      </a:endParaRPr>
                    </a:p>
                  </a:txBody>
                  <a:tcPr anchor="ctr">
                    <a:lnL w="12240">
                      <a:solidFill>
                        <a:srgbClr val="FADA7A"/>
                      </a:solidFill>
                      <a:prstDash val="solid"/>
                    </a:lnL>
                    <a:lnR w="12240">
                      <a:solidFill>
                        <a:srgbClr val="FADA7A"/>
                      </a:solidFill>
                      <a:prstDash val="solid"/>
                    </a:lnR>
                    <a:lnT w="12240">
                      <a:solidFill>
                        <a:srgbClr val="FADA7A"/>
                      </a:solidFill>
                      <a:prstDash val="solid"/>
                    </a:lnT>
                    <a:lnB w="12240">
                      <a:solidFill>
                        <a:srgbClr val="FADA7A"/>
                      </a:solidFill>
                      <a:prstDash val="solid"/>
                    </a:lnB>
                    <a:solidFill>
                      <a:srgbClr val="FDF1D6"/>
                    </a:solidFill>
                  </a:tcPr>
                </a:tc>
                <a:extLst>
                  <a:ext uri="{0D108BD9-81ED-4DB2-BD59-A6C34878D82A}">
                    <a16:rowId xmlns:a16="http://schemas.microsoft.com/office/drawing/2014/main" val="10003"/>
                  </a:ext>
                </a:extLst>
              </a:tr>
              <a:tr h="833400">
                <a:tc>
                  <a:txBody>
                    <a:bodyPr/>
                    <a:lstStyle/>
                    <a:p>
                      <a:pPr>
                        <a:lnSpc>
                          <a:spcPct val="150000"/>
                        </a:lnSpc>
                      </a:pPr>
                      <a:r>
                        <a:rPr lang="ru-RU" sz="1600" b="0" strike="noStrike" spc="-1">
                          <a:solidFill>
                            <a:srgbClr val="000000"/>
                          </a:solidFill>
                          <a:latin typeface="Gill Sans MT"/>
                        </a:rPr>
                        <a:t>Вид (фенотип) </a:t>
                      </a:r>
                      <a:r>
                        <a:rPr lang="af-ZA" sz="1600" b="1" strike="noStrike" spc="-1">
                          <a:solidFill>
                            <a:srgbClr val="000000"/>
                          </a:solidFill>
                          <a:latin typeface="Gill Sans MT"/>
                        </a:rPr>
                        <a:t>D</a:t>
                      </a:r>
                      <a:endParaRPr lang="ru-RU" sz="1600" b="0" strike="noStrike" spc="-1">
                        <a:solidFill>
                          <a:srgbClr val="000000"/>
                        </a:solidFill>
                        <a:latin typeface="Arial"/>
                      </a:endParaRPr>
                    </a:p>
                    <a:p>
                      <a:pPr>
                        <a:lnSpc>
                          <a:spcPct val="150000"/>
                        </a:lnSpc>
                      </a:pPr>
                      <a:r>
                        <a:rPr lang="af-ZA" sz="1600" b="0" strike="noStrike" spc="-1">
                          <a:solidFill>
                            <a:srgbClr val="000000"/>
                          </a:solidFill>
                          <a:latin typeface="Gill Sans MT"/>
                        </a:rPr>
                        <a:t>(«</a:t>
                      </a:r>
                      <a:r>
                        <a:rPr lang="ru-RU" sz="1600" b="0" strike="noStrike" spc="-1">
                          <a:solidFill>
                            <a:srgbClr val="000000"/>
                          </a:solidFill>
                          <a:latin typeface="Gill Sans MT"/>
                        </a:rPr>
                        <a:t>неандрогенный»)</a:t>
                      </a:r>
                      <a:endParaRPr lang="ru-RU" sz="1600" b="0" strike="noStrike" spc="-1">
                        <a:solidFill>
                          <a:srgbClr val="000000"/>
                        </a:solidFill>
                        <a:latin typeface="Arial"/>
                      </a:endParaRPr>
                    </a:p>
                  </a:txBody>
                  <a:tcPr anchor="ctr">
                    <a:lnL w="12240">
                      <a:solidFill>
                        <a:srgbClr val="FADA7A"/>
                      </a:solidFill>
                      <a:prstDash val="solid"/>
                    </a:lnL>
                    <a:lnR w="12240">
                      <a:solidFill>
                        <a:srgbClr val="FADA7A"/>
                      </a:solidFill>
                      <a:prstDash val="solid"/>
                    </a:lnR>
                    <a:lnT w="12240">
                      <a:solidFill>
                        <a:srgbClr val="FADA7A"/>
                      </a:solidFill>
                      <a:prstDash val="solid"/>
                    </a:lnT>
                    <a:lnB w="12240">
                      <a:solidFill>
                        <a:srgbClr val="FADA7A"/>
                      </a:solidFill>
                      <a:prstDash val="solid"/>
                    </a:lnB>
                    <a:solidFill>
                      <a:srgbClr val="FEF8EB"/>
                    </a:solidFill>
                  </a:tcPr>
                </a:tc>
                <a:tc>
                  <a:txBody>
                    <a:bodyPr/>
                    <a:lstStyle/>
                    <a:p>
                      <a:pPr algn="ctr">
                        <a:lnSpc>
                          <a:spcPct val="100000"/>
                        </a:lnSpc>
                      </a:pPr>
                      <a:r>
                        <a:rPr lang="ru-RU" sz="2000" b="0" strike="noStrike" spc="-1">
                          <a:solidFill>
                            <a:srgbClr val="000000"/>
                          </a:solidFill>
                          <a:latin typeface="Gill Sans MT"/>
                        </a:rPr>
                        <a:t>+</a:t>
                      </a:r>
                      <a:endParaRPr lang="ru-RU" sz="2000" b="0" strike="noStrike" spc="-1">
                        <a:solidFill>
                          <a:srgbClr val="000000"/>
                        </a:solidFill>
                        <a:latin typeface="Arial"/>
                      </a:endParaRPr>
                    </a:p>
                  </a:txBody>
                  <a:tcPr anchor="ctr">
                    <a:lnL w="12240">
                      <a:solidFill>
                        <a:srgbClr val="FADA7A"/>
                      </a:solidFill>
                      <a:prstDash val="solid"/>
                    </a:lnL>
                    <a:lnR w="12240">
                      <a:solidFill>
                        <a:srgbClr val="FADA7A"/>
                      </a:solidFill>
                      <a:prstDash val="solid"/>
                    </a:lnR>
                    <a:lnT w="12240">
                      <a:solidFill>
                        <a:srgbClr val="FADA7A"/>
                      </a:solidFill>
                      <a:prstDash val="solid"/>
                    </a:lnT>
                    <a:lnB w="12240">
                      <a:solidFill>
                        <a:srgbClr val="FADA7A"/>
                      </a:solidFill>
                      <a:prstDash val="solid"/>
                    </a:lnB>
                    <a:solidFill>
                      <a:srgbClr val="FEF8EB"/>
                    </a:solidFill>
                  </a:tcPr>
                </a:tc>
                <a:tc>
                  <a:txBody>
                    <a:bodyPr/>
                    <a:lstStyle/>
                    <a:p>
                      <a:endParaRPr lang="ru-RU" sz="2000" b="0" strike="noStrike" spc="-1">
                        <a:solidFill>
                          <a:srgbClr val="000000"/>
                        </a:solidFill>
                        <a:latin typeface="Gill Sans MT"/>
                      </a:endParaRPr>
                    </a:p>
                  </a:txBody>
                  <a:tcPr anchor="ctr">
                    <a:lnL w="12240">
                      <a:solidFill>
                        <a:srgbClr val="FADA7A"/>
                      </a:solidFill>
                      <a:prstDash val="solid"/>
                    </a:lnL>
                    <a:lnR w="12240">
                      <a:solidFill>
                        <a:srgbClr val="FADA7A"/>
                      </a:solidFill>
                      <a:prstDash val="solid"/>
                    </a:lnR>
                    <a:lnT w="12240">
                      <a:solidFill>
                        <a:srgbClr val="FADA7A"/>
                      </a:solidFill>
                      <a:prstDash val="solid"/>
                    </a:lnT>
                    <a:lnB w="12240">
                      <a:solidFill>
                        <a:srgbClr val="FADA7A"/>
                      </a:solidFill>
                      <a:prstDash val="solid"/>
                    </a:lnB>
                    <a:solidFill>
                      <a:srgbClr val="FEF8EB"/>
                    </a:solidFill>
                  </a:tcPr>
                </a:tc>
                <a:tc>
                  <a:txBody>
                    <a:bodyPr/>
                    <a:lstStyle/>
                    <a:p>
                      <a:pPr algn="ctr">
                        <a:lnSpc>
                          <a:spcPct val="100000"/>
                        </a:lnSpc>
                      </a:pPr>
                      <a:r>
                        <a:rPr lang="ru-RU" sz="2000" b="0" strike="noStrike" spc="-1">
                          <a:solidFill>
                            <a:srgbClr val="000000"/>
                          </a:solidFill>
                          <a:latin typeface="Gill Sans MT"/>
                        </a:rPr>
                        <a:t>+</a:t>
                      </a:r>
                      <a:endParaRPr lang="ru-RU" sz="2000" b="0" strike="noStrike" spc="-1">
                        <a:solidFill>
                          <a:srgbClr val="000000"/>
                        </a:solidFill>
                        <a:latin typeface="Arial"/>
                      </a:endParaRPr>
                    </a:p>
                  </a:txBody>
                  <a:tcPr anchor="ctr">
                    <a:lnL w="12240">
                      <a:solidFill>
                        <a:srgbClr val="FADA7A"/>
                      </a:solidFill>
                      <a:prstDash val="solid"/>
                    </a:lnL>
                    <a:lnR w="12240">
                      <a:solidFill>
                        <a:srgbClr val="FADA7A"/>
                      </a:solidFill>
                      <a:prstDash val="solid"/>
                    </a:lnR>
                    <a:lnT w="12240">
                      <a:solidFill>
                        <a:srgbClr val="FADA7A"/>
                      </a:solidFill>
                      <a:prstDash val="solid"/>
                    </a:lnT>
                    <a:lnB w="12240">
                      <a:solidFill>
                        <a:srgbClr val="FADA7A"/>
                      </a:solidFill>
                      <a:prstDash val="solid"/>
                    </a:lnB>
                    <a:solidFill>
                      <a:srgbClr val="FEF8EB"/>
                    </a:solidFill>
                  </a:tcPr>
                </a:tc>
                <a:extLst>
                  <a:ext uri="{0D108BD9-81ED-4DB2-BD59-A6C34878D82A}">
                    <a16:rowId xmlns:a16="http://schemas.microsoft.com/office/drawing/2014/main" val="10004"/>
                  </a:ext>
                </a:extLst>
              </a:tr>
            </a:tbl>
          </a:graphicData>
        </a:graphic>
      </p:graphicFrame>
      <p:sp>
        <p:nvSpPr>
          <p:cNvPr id="1102" name="Прямоугольник 5"/>
          <p:cNvSpPr/>
          <p:nvPr/>
        </p:nvSpPr>
        <p:spPr>
          <a:xfrm>
            <a:off x="0" y="6106320"/>
            <a:ext cx="9143640" cy="751320"/>
          </a:xfrm>
          <a:prstGeom prst="rect">
            <a:avLst/>
          </a:prstGeom>
          <a:solidFill>
            <a:srgbClr val="FDB9CC"/>
          </a:solidFill>
          <a:ln>
            <a:solidFill>
              <a:srgbClr val="FDB9CC"/>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ru-RU" sz="1600" b="0" strike="noStrike" spc="-1">
                <a:solidFill>
                  <a:schemeClr val="lt1"/>
                </a:solidFill>
                <a:latin typeface="Gill Sans MT"/>
              </a:rPr>
              <a:t>Клинические рекомендации МЗ РФ «Синдром поликистозных яичников» 2021 г</a:t>
            </a:r>
            <a:endParaRPr lang="ru-RU" sz="1600" b="0" strike="noStrike" spc="-1">
              <a:solidFill>
                <a:srgbClr val="000000"/>
              </a:solidFill>
              <a:latin typeface="Arial"/>
            </a:endParaRPr>
          </a:p>
        </p:txBody>
      </p:sp>
      <p:cxnSp>
        <p:nvCxnSpPr>
          <p:cNvPr id="1103" name="Прямая соединительная линия 4"/>
          <p:cNvCxnSpPr/>
          <p:nvPr/>
        </p:nvCxnSpPr>
        <p:spPr>
          <a:xfrm>
            <a:off x="-3240" y="1265040"/>
            <a:ext cx="7426080" cy="360"/>
          </a:xfrm>
          <a:prstGeom prst="straightConnector1">
            <a:avLst/>
          </a:prstGeom>
          <a:ln w="19050">
            <a:solidFill>
              <a:srgbClr val="006FA1"/>
            </a:solidFill>
            <a:round/>
          </a:ln>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4" name="PlaceHolder 1"/>
          <p:cNvSpPr>
            <a:spLocks noGrp="1"/>
          </p:cNvSpPr>
          <p:nvPr>
            <p:ph type="title"/>
          </p:nvPr>
        </p:nvSpPr>
        <p:spPr>
          <a:xfrm>
            <a:off x="457200" y="228600"/>
            <a:ext cx="8229240" cy="914040"/>
          </a:xfrm>
          <a:prstGeom prst="rect">
            <a:avLst/>
          </a:prstGeom>
          <a:noFill/>
          <a:ln w="0">
            <a:noFill/>
          </a:ln>
        </p:spPr>
        <p:txBody>
          <a:bodyPr lIns="90000" tIns="45000" rIns="90000" bIns="45000" anchor="b">
            <a:normAutofit fontScale="90000"/>
          </a:bodyPr>
          <a:lstStyle/>
          <a:p>
            <a:pPr indent="0">
              <a:lnSpc>
                <a:spcPct val="100000"/>
              </a:lnSpc>
              <a:buNone/>
            </a:pPr>
            <a:r>
              <a:rPr lang="ru-RU" sz="3200" b="0" strike="noStrike" spc="-1">
                <a:solidFill>
                  <a:srgbClr val="29366B"/>
                </a:solidFill>
                <a:latin typeface="Montserrat"/>
              </a:rPr>
              <a:t>Инсулинорезистентность — </a:t>
            </a:r>
            <a:r>
              <a:rPr lang="ru-RU" sz="3200" b="0" strike="noStrike" spc="-1">
                <a:solidFill>
                  <a:srgbClr val="FF5A90"/>
                </a:solidFill>
                <a:latin typeface="Pattaya"/>
              </a:rPr>
              <a:t>дирижер</a:t>
            </a:r>
            <a:r>
              <a:rPr lang="ru-RU" sz="3200" b="0" strike="noStrike" spc="-1">
                <a:solidFill>
                  <a:srgbClr val="29366B"/>
                </a:solidFill>
                <a:latin typeface="Montserrat"/>
              </a:rPr>
              <a:t> нарушений</a:t>
            </a:r>
            <a:endParaRPr lang="ru-RU" sz="3200" b="0" strike="noStrike" spc="-1">
              <a:solidFill>
                <a:srgbClr val="000000"/>
              </a:solidFill>
              <a:latin typeface="Gill Sans MT"/>
            </a:endParaRPr>
          </a:p>
        </p:txBody>
      </p:sp>
      <p:sp>
        <p:nvSpPr>
          <p:cNvPr id="1105" name="Прямоугольник 3"/>
          <p:cNvSpPr/>
          <p:nvPr/>
        </p:nvSpPr>
        <p:spPr>
          <a:xfrm>
            <a:off x="467640" y="1420560"/>
            <a:ext cx="8208720" cy="912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ru-RU" sz="1800" b="0" strike="noStrike" spc="-1">
                <a:solidFill>
                  <a:srgbClr val="29366B"/>
                </a:solidFill>
                <a:latin typeface="Montserrat"/>
              </a:rPr>
              <a:t>Инсулинорезистентность — это снижение чувствительности клеток к действию инсулина, что приводит к нарушению метаболизма глюкозы</a:t>
            </a:r>
            <a:endParaRPr lang="ru-RU" sz="1800" b="0" strike="noStrike" spc="-1">
              <a:solidFill>
                <a:srgbClr val="000000"/>
              </a:solidFill>
              <a:latin typeface="Arial"/>
            </a:endParaRPr>
          </a:p>
        </p:txBody>
      </p:sp>
      <p:sp>
        <p:nvSpPr>
          <p:cNvPr id="1106" name="Прямоугольник 2"/>
          <p:cNvSpPr/>
          <p:nvPr/>
        </p:nvSpPr>
        <p:spPr>
          <a:xfrm>
            <a:off x="467640" y="2637000"/>
            <a:ext cx="8208720" cy="2284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5840" indent="-285840">
              <a:lnSpc>
                <a:spcPct val="100000"/>
              </a:lnSpc>
              <a:buClr>
                <a:srgbClr val="FF0000"/>
              </a:buClr>
              <a:buFont typeface="Wingdings" charset="2"/>
              <a:buChar char=""/>
            </a:pPr>
            <a:r>
              <a:rPr lang="ru-RU" sz="1800" b="1" strike="noStrike" spc="-1">
                <a:solidFill>
                  <a:srgbClr val="FF0000"/>
                </a:solidFill>
                <a:latin typeface="Gill Sans MT"/>
              </a:rPr>
              <a:t>избыток массы тела</a:t>
            </a:r>
            <a:r>
              <a:rPr lang="ru-RU" sz="1800" b="0" strike="noStrike" spc="-1">
                <a:solidFill>
                  <a:srgbClr val="FF0000"/>
                </a:solidFill>
                <a:latin typeface="Gill Sans MT"/>
              </a:rPr>
              <a:t> или ожирение по абдоминальному типу</a:t>
            </a:r>
            <a:endParaRPr lang="ru-RU" sz="1800" b="0" strike="noStrike" spc="-1">
              <a:solidFill>
                <a:srgbClr val="000000"/>
              </a:solidFill>
              <a:latin typeface="Arial"/>
            </a:endParaRPr>
          </a:p>
          <a:p>
            <a:pPr>
              <a:lnSpc>
                <a:spcPct val="100000"/>
              </a:lnSpc>
            </a:pPr>
            <a:r>
              <a:rPr lang="ru-RU" sz="1800" b="1" strike="noStrike" spc="-1">
                <a:solidFill>
                  <a:srgbClr val="FF0000"/>
                </a:solidFill>
                <a:latin typeface="Gill Sans MT"/>
              </a:rPr>
              <a:t>волосы</a:t>
            </a:r>
            <a:r>
              <a:rPr lang="ru-RU" sz="1800" b="0" strike="noStrike" spc="-1">
                <a:solidFill>
                  <a:srgbClr val="FF0000"/>
                </a:solidFill>
                <a:latin typeface="Gill Sans MT"/>
              </a:rPr>
              <a:t> в зоне подбородка, истончение бровей</a:t>
            </a:r>
            <a:endParaRPr lang="ru-RU" sz="1800" b="0" strike="noStrike" spc="-1">
              <a:solidFill>
                <a:srgbClr val="000000"/>
              </a:solidFill>
              <a:latin typeface="Arial"/>
            </a:endParaRPr>
          </a:p>
          <a:p>
            <a:pPr marL="285840" indent="-285840">
              <a:lnSpc>
                <a:spcPct val="100000"/>
              </a:lnSpc>
              <a:buClr>
                <a:srgbClr val="FF0000"/>
              </a:buClr>
              <a:buFont typeface="Wingdings" charset="2"/>
              <a:buChar char=""/>
            </a:pPr>
            <a:r>
              <a:rPr lang="ru-RU" sz="1800" b="1" strike="noStrike" spc="-1">
                <a:solidFill>
                  <a:srgbClr val="FF0000"/>
                </a:solidFill>
                <a:latin typeface="Gill Sans MT"/>
              </a:rPr>
              <a:t>гиперандрогения </a:t>
            </a:r>
            <a:r>
              <a:rPr lang="ru-RU" sz="1800" b="0" strike="noStrike" spc="-1">
                <a:solidFill>
                  <a:srgbClr val="FF0000"/>
                </a:solidFill>
                <a:latin typeface="Gill Sans MT"/>
              </a:rPr>
              <a:t>у женщин</a:t>
            </a:r>
            <a:endParaRPr lang="ru-RU" sz="1800" b="0" strike="noStrike" spc="-1">
              <a:solidFill>
                <a:srgbClr val="000000"/>
              </a:solidFill>
              <a:latin typeface="Arial"/>
            </a:endParaRPr>
          </a:p>
          <a:p>
            <a:pPr marL="285840" indent="-285840">
              <a:lnSpc>
                <a:spcPct val="100000"/>
              </a:lnSpc>
              <a:buClr>
                <a:srgbClr val="FF0000"/>
              </a:buClr>
              <a:buFont typeface="Wingdings" charset="2"/>
              <a:buChar char=""/>
            </a:pPr>
            <a:r>
              <a:rPr lang="ru-RU" sz="1800" b="1" strike="noStrike" spc="-1">
                <a:solidFill>
                  <a:srgbClr val="FF0000"/>
                </a:solidFill>
                <a:latin typeface="Gill Sans MT"/>
              </a:rPr>
              <a:t>нарушение обмена веществ</a:t>
            </a:r>
            <a:endParaRPr lang="ru-RU" sz="1800" b="0" strike="noStrike" spc="-1">
              <a:solidFill>
                <a:srgbClr val="000000"/>
              </a:solidFill>
              <a:latin typeface="Arial"/>
            </a:endParaRPr>
          </a:p>
          <a:p>
            <a:pPr marL="285840" indent="-285840">
              <a:lnSpc>
                <a:spcPct val="100000"/>
              </a:lnSpc>
              <a:buClr>
                <a:srgbClr val="FF0000"/>
              </a:buClr>
              <a:buFont typeface="Wingdings" charset="2"/>
              <a:buChar char=""/>
            </a:pPr>
            <a:r>
              <a:rPr lang="ru-RU" sz="1800" b="1" strike="noStrike" spc="-1">
                <a:solidFill>
                  <a:srgbClr val="FF0000"/>
                </a:solidFill>
                <a:latin typeface="Gill Sans MT"/>
              </a:rPr>
              <a:t>депрессия, бессонница</a:t>
            </a:r>
            <a:endParaRPr lang="ru-RU" sz="1800" b="0" strike="noStrike" spc="-1">
              <a:solidFill>
                <a:srgbClr val="000000"/>
              </a:solidFill>
              <a:latin typeface="Arial"/>
            </a:endParaRPr>
          </a:p>
          <a:p>
            <a:pPr marL="285840" indent="-285840">
              <a:lnSpc>
                <a:spcPct val="100000"/>
              </a:lnSpc>
              <a:buClr>
                <a:srgbClr val="FF0000"/>
              </a:buClr>
              <a:buFont typeface="Wingdings" charset="2"/>
              <a:buChar char=""/>
            </a:pPr>
            <a:r>
              <a:rPr lang="ru-RU" sz="1800" b="1" strike="noStrike" spc="-1">
                <a:solidFill>
                  <a:srgbClr val="FF0000"/>
                </a:solidFill>
                <a:latin typeface="Gill Sans MT"/>
              </a:rPr>
              <a:t>пигментация и высыпания на коже</a:t>
            </a:r>
            <a:endParaRPr lang="ru-RU" sz="1800" b="0" strike="noStrike" spc="-1">
              <a:solidFill>
                <a:srgbClr val="000000"/>
              </a:solidFill>
              <a:latin typeface="Arial"/>
            </a:endParaRPr>
          </a:p>
          <a:p>
            <a:pPr marL="285840" indent="-285840">
              <a:lnSpc>
                <a:spcPct val="100000"/>
              </a:lnSpc>
              <a:buClr>
                <a:srgbClr val="FF0000"/>
              </a:buClr>
              <a:buFont typeface="Wingdings" charset="2"/>
              <a:buChar char=""/>
            </a:pPr>
            <a:r>
              <a:rPr lang="ru-RU" sz="1800" b="1" strike="noStrike" spc="-1">
                <a:solidFill>
                  <a:srgbClr val="FF0000"/>
                </a:solidFill>
                <a:latin typeface="Gill Sans MT"/>
              </a:rPr>
              <a:t>повышенное</a:t>
            </a:r>
            <a:r>
              <a:rPr lang="ru-RU" sz="1800" b="0" strike="noStrike" spc="-1">
                <a:solidFill>
                  <a:srgbClr val="FF0000"/>
                </a:solidFill>
                <a:latin typeface="Gill Sans MT"/>
              </a:rPr>
              <a:t> чувство голода и жажды</a:t>
            </a:r>
            <a:endParaRPr lang="ru-RU" sz="1800" b="0" strike="noStrike" spc="-1">
              <a:solidFill>
                <a:srgbClr val="000000"/>
              </a:solidFill>
              <a:latin typeface="Arial"/>
            </a:endParaRPr>
          </a:p>
          <a:p>
            <a:pPr marL="285840" indent="-285840">
              <a:lnSpc>
                <a:spcPct val="100000"/>
              </a:lnSpc>
              <a:buClr>
                <a:srgbClr val="FF0000"/>
              </a:buClr>
              <a:buFont typeface="Wingdings" charset="2"/>
              <a:buChar char=""/>
            </a:pPr>
            <a:r>
              <a:rPr lang="ru-RU" sz="1800" b="1" strike="noStrike" spc="-1">
                <a:solidFill>
                  <a:srgbClr val="FF0000"/>
                </a:solidFill>
                <a:latin typeface="Gill Sans MT"/>
              </a:rPr>
              <a:t>повышенный уровень сахара в крови</a:t>
            </a:r>
            <a:endParaRPr lang="ru-RU" sz="1800" b="0" strike="noStrike" spc="-1">
              <a:solidFill>
                <a:srgbClr val="000000"/>
              </a:solidFill>
              <a:latin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7" name="Прямоугольник 1"/>
          <p:cNvSpPr/>
          <p:nvPr/>
        </p:nvSpPr>
        <p:spPr>
          <a:xfrm>
            <a:off x="179640" y="3718800"/>
            <a:ext cx="8964000" cy="1735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ru-RU" sz="1800" b="0" strike="noStrike" spc="-1">
                <a:solidFill>
                  <a:srgbClr val="000000"/>
                </a:solidFill>
                <a:latin typeface="Gill Sans MT"/>
              </a:rPr>
              <a:t>Инозитол — шестиатомный спирт, 9 стереоизомеров, из которых в живой клетке присутствует преимущественно в форме МИ (более 91%). Содержание в сыворотке - 8%, остальные изомеры в сумме составляют 0,06%. </a:t>
            </a:r>
            <a:endParaRPr lang="ru-RU" sz="1800" b="0" strike="noStrike" spc="-1">
              <a:solidFill>
                <a:srgbClr val="000000"/>
              </a:solidFill>
              <a:latin typeface="Arial"/>
            </a:endParaRPr>
          </a:p>
          <a:p>
            <a:pPr>
              <a:lnSpc>
                <a:spcPct val="100000"/>
              </a:lnSpc>
            </a:pPr>
            <a:r>
              <a:rPr lang="ru-RU" sz="1800" b="0" strike="noStrike" spc="-1">
                <a:solidFill>
                  <a:srgbClr val="000000"/>
                </a:solidFill>
                <a:latin typeface="Gill Sans MT"/>
              </a:rPr>
              <a:t>Основной функцией МИ и его производных является участие во внутриклеточной передаче сигнала  от рецептора инсулина, половых гормонов, участие в расщеплении жиров, в снижении уровня холестерина и триглицеридов в крови. </a:t>
            </a:r>
            <a:endParaRPr lang="ru-RU" sz="1800" b="0" strike="noStrike" spc="-1">
              <a:solidFill>
                <a:srgbClr val="000000"/>
              </a:solidFill>
              <a:latin typeface="Arial"/>
            </a:endParaRPr>
          </a:p>
        </p:txBody>
      </p:sp>
      <p:sp>
        <p:nvSpPr>
          <p:cNvPr id="1108" name="PlaceHolder 1"/>
          <p:cNvSpPr>
            <a:spLocks noGrp="1"/>
          </p:cNvSpPr>
          <p:nvPr>
            <p:ph type="title"/>
          </p:nvPr>
        </p:nvSpPr>
        <p:spPr>
          <a:xfrm>
            <a:off x="457200" y="228600"/>
            <a:ext cx="8229240" cy="914040"/>
          </a:xfrm>
          <a:prstGeom prst="rect">
            <a:avLst/>
          </a:prstGeom>
          <a:noFill/>
          <a:ln w="0">
            <a:noFill/>
          </a:ln>
        </p:spPr>
        <p:txBody>
          <a:bodyPr lIns="90000" tIns="45000" rIns="90000" bIns="45000" anchor="b">
            <a:normAutofit/>
          </a:bodyPr>
          <a:lstStyle/>
          <a:p>
            <a:pPr indent="0">
              <a:lnSpc>
                <a:spcPct val="100000"/>
              </a:lnSpc>
              <a:buNone/>
            </a:pPr>
            <a:r>
              <a:rPr lang="ru-RU" sz="2800" b="1" strike="noStrike" spc="-1">
                <a:solidFill>
                  <a:srgbClr val="FF0000"/>
                </a:solidFill>
                <a:latin typeface="Bookman Old Style"/>
              </a:rPr>
              <a:t>ИНОЗИТОЛ</a:t>
            </a:r>
            <a:endParaRPr lang="ru-RU" sz="2800" b="0" strike="noStrike" spc="-1">
              <a:solidFill>
                <a:srgbClr val="000000"/>
              </a:solidFill>
              <a:latin typeface="Gill Sans MT"/>
            </a:endParaRPr>
          </a:p>
        </p:txBody>
      </p:sp>
      <p:pic>
        <p:nvPicPr>
          <p:cNvPr id="1109" name="Picture 2" descr="https://upload.wikimedia.org/wikipedia/commons/a/a2/Inositol_structure.png"/>
          <p:cNvPicPr/>
          <p:nvPr/>
        </p:nvPicPr>
        <p:blipFill>
          <a:blip r:embed="rId2"/>
          <a:stretch/>
        </p:blipFill>
        <p:spPr>
          <a:xfrm>
            <a:off x="3348000" y="548640"/>
            <a:ext cx="3400200" cy="3133440"/>
          </a:xfrm>
          <a:prstGeom prst="rect">
            <a:avLst/>
          </a:prstGeom>
          <a:ln w="0">
            <a:noFill/>
          </a:ln>
        </p:spPr>
      </p:pic>
      <p:sp>
        <p:nvSpPr>
          <p:cNvPr id="1110" name="Прямоугольник 4"/>
          <p:cNvSpPr/>
          <p:nvPr/>
        </p:nvSpPr>
        <p:spPr>
          <a:xfrm>
            <a:off x="323640" y="1412640"/>
            <a:ext cx="2952000" cy="1735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ru-RU" sz="1800" b="1" strike="noStrike" spc="-1">
                <a:solidFill>
                  <a:srgbClr val="00B050"/>
                </a:solidFill>
                <a:latin typeface="Gill Sans MT"/>
              </a:rPr>
              <a:t>В 1848 г. немецким химиком Юлием Либихом из проростков пшеницы выделен инозитол (мио-инозитол). </a:t>
            </a:r>
            <a:endParaRPr lang="ru-RU" sz="1800" b="0" strike="noStrike" spc="-1">
              <a:solidFill>
                <a:srgbClr val="000000"/>
              </a:solidFill>
              <a:latin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1" name="PlaceHolder 1"/>
          <p:cNvSpPr>
            <a:spLocks noGrp="1"/>
          </p:cNvSpPr>
          <p:nvPr>
            <p:ph type="title"/>
          </p:nvPr>
        </p:nvSpPr>
        <p:spPr>
          <a:xfrm rot="21595800">
            <a:off x="453240" y="228960"/>
            <a:ext cx="8229240" cy="914040"/>
          </a:xfrm>
          <a:prstGeom prst="rect">
            <a:avLst/>
          </a:prstGeom>
          <a:noFill/>
          <a:ln w="0">
            <a:noFill/>
          </a:ln>
        </p:spPr>
        <p:txBody>
          <a:bodyPr lIns="90000" tIns="45000" rIns="90000" bIns="45000" anchor="b">
            <a:normAutofit/>
          </a:bodyPr>
          <a:lstStyle/>
          <a:p>
            <a:pPr indent="0">
              <a:lnSpc>
                <a:spcPct val="100000"/>
              </a:lnSpc>
              <a:buNone/>
            </a:pPr>
            <a:r>
              <a:rPr lang="ru-RU" sz="2400" b="1" strike="noStrike" spc="-1" dirty="0">
                <a:solidFill>
                  <a:srgbClr val="FF0000"/>
                </a:solidFill>
                <a:latin typeface="Bookman Old Style"/>
              </a:rPr>
              <a:t>ИНОЗИТОЛ: влияние на внутриклеточные метаболические процессы</a:t>
            </a:r>
            <a:endParaRPr lang="ru-RU" sz="2400" b="0" strike="noStrike" spc="-1" dirty="0">
              <a:solidFill>
                <a:srgbClr val="000000"/>
              </a:solidFill>
              <a:latin typeface="Gill Sans MT"/>
            </a:endParaRPr>
          </a:p>
        </p:txBody>
      </p:sp>
      <p:graphicFrame>
        <p:nvGraphicFramePr>
          <p:cNvPr id="2" name="Diagram2"/>
          <p:cNvGraphicFramePr/>
          <p:nvPr>
            <p:extLst>
              <p:ext uri="{D42A27DB-BD31-4B8C-83A1-F6EECF244321}">
                <p14:modId xmlns:p14="http://schemas.microsoft.com/office/powerpoint/2010/main" val="2996118450"/>
              </p:ext>
            </p:extLst>
          </p:nvPr>
        </p:nvGraphicFramePr>
        <p:xfrm>
          <a:off x="1440000" y="1319760"/>
          <a:ext cx="7020360" cy="5217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12" name="Прямоугольник 3"/>
          <p:cNvSpPr/>
          <p:nvPr/>
        </p:nvSpPr>
        <p:spPr>
          <a:xfrm>
            <a:off x="395640" y="6334920"/>
            <a:ext cx="8748000" cy="515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ru-RU" sz="1400" b="0" strike="noStrike" spc="-1">
                <a:solidFill>
                  <a:srgbClr val="000000"/>
                </a:solidFill>
                <a:latin typeface="Gill Sans MT"/>
              </a:rPr>
              <a:t>Заключение совещания экспертов «Обоснование применения средств на основе инозитола у пациенток с нарушениями менструального цикла» Проблемы репродукции 2020, Т. 26, №1, с. 44-54</a:t>
            </a:r>
            <a:endParaRPr lang="ru-RU" sz="1400" b="0" strike="noStrike" spc="-1">
              <a:solidFill>
                <a:srgbClr val="000000"/>
              </a:solidFill>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7" name="Группа 22"/>
          <p:cNvGrpSpPr/>
          <p:nvPr/>
        </p:nvGrpSpPr>
        <p:grpSpPr>
          <a:xfrm>
            <a:off x="-408960" y="844920"/>
            <a:ext cx="9360720" cy="1791720"/>
            <a:chOff x="-408960" y="844920"/>
            <a:chExt cx="9360720" cy="1791720"/>
          </a:xfrm>
        </p:grpSpPr>
        <p:sp>
          <p:nvSpPr>
            <p:cNvPr id="568" name="Скругленный прямоугольник 27"/>
            <p:cNvSpPr/>
            <p:nvPr/>
          </p:nvSpPr>
          <p:spPr>
            <a:xfrm>
              <a:off x="600120" y="1318680"/>
              <a:ext cx="8351640" cy="1317960"/>
            </a:xfrm>
            <a:prstGeom prst="roundRect">
              <a:avLst>
                <a:gd name="adj" fmla="val 16667"/>
              </a:avLst>
            </a:prstGeom>
            <a:solidFill>
              <a:schemeClr val="bg1">
                <a:lumMod val="85000"/>
                <a:alpha val="79000"/>
              </a:schemeClr>
            </a:solidFill>
            <a:ln>
              <a:solidFill>
                <a:srgbClr val="FF000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ru-RU" sz="1800" b="0" strike="noStrike" spc="-1">
                <a:solidFill>
                  <a:srgbClr val="002060"/>
                </a:solidFill>
                <a:latin typeface="Gill Sans MT"/>
              </a:endParaRPr>
            </a:p>
          </p:txBody>
        </p:sp>
        <p:pic>
          <p:nvPicPr>
            <p:cNvPr id="569" name="Рисунок 28" descr="all.jpg"/>
            <p:cNvPicPr/>
            <p:nvPr/>
          </p:nvPicPr>
          <p:blipFill>
            <a:blip r:embed="rId3"/>
            <a:stretch/>
          </p:blipFill>
          <p:spPr>
            <a:xfrm>
              <a:off x="-408960" y="844920"/>
              <a:ext cx="2017800" cy="746280"/>
            </a:xfrm>
            <a:prstGeom prst="rect">
              <a:avLst/>
            </a:prstGeom>
            <a:ln w="0">
              <a:noFill/>
            </a:ln>
            <a:effectLst>
              <a:softEdge rad="112680"/>
            </a:effectLst>
          </p:spPr>
        </p:pic>
      </p:grpSp>
      <p:sp>
        <p:nvSpPr>
          <p:cNvPr id="570" name="PlaceHolder 1"/>
          <p:cNvSpPr>
            <a:spLocks noGrp="1"/>
          </p:cNvSpPr>
          <p:nvPr>
            <p:ph type="title"/>
          </p:nvPr>
        </p:nvSpPr>
        <p:spPr>
          <a:xfrm>
            <a:off x="1979640" y="1124640"/>
            <a:ext cx="6861240" cy="561600"/>
          </a:xfrm>
          <a:prstGeom prst="rect">
            <a:avLst/>
          </a:prstGeom>
          <a:noFill/>
          <a:ln w="0">
            <a:noFill/>
          </a:ln>
        </p:spPr>
        <p:txBody>
          <a:bodyPr lIns="90000" tIns="45000" rIns="90000" bIns="45000" anchor="b">
            <a:normAutofit fontScale="90000"/>
          </a:bodyPr>
          <a:lstStyle/>
          <a:p>
            <a:pPr indent="0">
              <a:lnSpc>
                <a:spcPct val="100000"/>
              </a:lnSpc>
              <a:buNone/>
            </a:pPr>
            <a:br>
              <a:rPr sz="2400"/>
            </a:br>
            <a:r>
              <a:rPr lang="ru-RU" sz="2400" b="1" strike="noStrike" spc="-1">
                <a:solidFill>
                  <a:srgbClr val="FF0000"/>
                </a:solidFill>
                <a:latin typeface="Times New Roman"/>
              </a:rPr>
              <a:t>Олигоменорея </a:t>
            </a:r>
            <a:r>
              <a:rPr lang="ru-RU" sz="2400" b="1" strike="noStrike" spc="-1">
                <a:solidFill>
                  <a:srgbClr val="FF0000"/>
                </a:solidFill>
                <a:latin typeface="Times New Roman"/>
                <a:ea typeface="Times New Roman"/>
              </a:rPr>
              <a:t>(</a:t>
            </a:r>
            <a:r>
              <a:rPr lang="en-US" sz="2400" b="1" strike="noStrike" spc="-1">
                <a:solidFill>
                  <a:srgbClr val="FF0000"/>
                </a:solidFill>
                <a:latin typeface="Times New Roman"/>
                <a:ea typeface="Times New Roman"/>
              </a:rPr>
              <a:t>N91</a:t>
            </a:r>
            <a:r>
              <a:rPr lang="ru-RU" sz="2400" b="1" strike="noStrike" spc="-1">
                <a:solidFill>
                  <a:srgbClr val="FF0000"/>
                </a:solidFill>
                <a:latin typeface="Times New Roman"/>
                <a:ea typeface="Times New Roman"/>
              </a:rPr>
              <a:t>.3, </a:t>
            </a:r>
            <a:r>
              <a:rPr lang="en-US" sz="2400" b="1" strike="noStrike" spc="-1">
                <a:solidFill>
                  <a:srgbClr val="FF0000"/>
                </a:solidFill>
                <a:latin typeface="Times New Roman"/>
                <a:ea typeface="Times New Roman"/>
              </a:rPr>
              <a:t>N91</a:t>
            </a:r>
            <a:r>
              <a:rPr lang="ru-RU" sz="2400" b="1" strike="noStrike" spc="-1">
                <a:solidFill>
                  <a:srgbClr val="FF0000"/>
                </a:solidFill>
                <a:latin typeface="Times New Roman"/>
                <a:ea typeface="Times New Roman"/>
              </a:rPr>
              <a:t>.4 по МКБ-Х)</a:t>
            </a:r>
            <a:br>
              <a:rPr sz="2400"/>
            </a:br>
            <a:br>
              <a:rPr sz="2400"/>
            </a:br>
            <a:endParaRPr lang="ru-RU" sz="2400" b="0" strike="noStrike" spc="-1">
              <a:solidFill>
                <a:srgbClr val="000000"/>
              </a:solidFill>
              <a:latin typeface="Gill Sans MT"/>
            </a:endParaRPr>
          </a:p>
        </p:txBody>
      </p:sp>
      <p:sp>
        <p:nvSpPr>
          <p:cNvPr id="571" name="Rectangle 22"/>
          <p:cNvSpPr/>
          <p:nvPr/>
        </p:nvSpPr>
        <p:spPr>
          <a:xfrm>
            <a:off x="259560" y="433080"/>
            <a:ext cx="8229240" cy="1155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en-US" sz="2400" b="1" strike="noStrike" spc="-1">
              <a:solidFill>
                <a:srgbClr val="FF0000"/>
              </a:solidFill>
              <a:latin typeface="Bookman Old Style"/>
            </a:endParaRPr>
          </a:p>
        </p:txBody>
      </p:sp>
      <p:grpSp>
        <p:nvGrpSpPr>
          <p:cNvPr id="572" name="Группа 7"/>
          <p:cNvGrpSpPr/>
          <p:nvPr/>
        </p:nvGrpSpPr>
        <p:grpSpPr>
          <a:xfrm>
            <a:off x="0" y="3717000"/>
            <a:ext cx="8696160" cy="1937880"/>
            <a:chOff x="0" y="3717000"/>
            <a:chExt cx="8696160" cy="1937880"/>
          </a:xfrm>
        </p:grpSpPr>
        <p:sp>
          <p:nvSpPr>
            <p:cNvPr id="573" name="Скругленный прямоугольник 19"/>
            <p:cNvSpPr/>
            <p:nvPr/>
          </p:nvSpPr>
          <p:spPr>
            <a:xfrm>
              <a:off x="343800" y="4423320"/>
              <a:ext cx="8352360" cy="1231560"/>
            </a:xfrm>
            <a:prstGeom prst="roundRect">
              <a:avLst>
                <a:gd name="adj" fmla="val 16667"/>
              </a:avLst>
            </a:prstGeom>
            <a:solidFill>
              <a:schemeClr val="bg1">
                <a:lumMod val="85000"/>
                <a:alpha val="79000"/>
              </a:schemeClr>
            </a:solidFill>
            <a:ln>
              <a:solidFill>
                <a:srgbClr val="FF000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ru-RU" sz="1800" b="0" strike="noStrike" spc="-1">
                <a:solidFill>
                  <a:schemeClr val="lt1"/>
                </a:solidFill>
                <a:latin typeface="Gill Sans MT"/>
              </a:endParaRPr>
            </a:p>
          </p:txBody>
        </p:sp>
        <p:sp>
          <p:nvSpPr>
            <p:cNvPr id="574" name="Прямоугольник 20"/>
            <p:cNvSpPr/>
            <p:nvPr/>
          </p:nvSpPr>
          <p:spPr>
            <a:xfrm>
              <a:off x="821880" y="4302720"/>
              <a:ext cx="7699680" cy="430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endParaRPr lang="ru-RU" sz="1600" b="0" i="1" strike="noStrike" spc="-1">
                <a:solidFill>
                  <a:srgbClr val="002060"/>
                </a:solidFill>
                <a:latin typeface="Gill Sans MT"/>
              </a:endParaRPr>
            </a:p>
          </p:txBody>
        </p:sp>
        <p:pic>
          <p:nvPicPr>
            <p:cNvPr id="575" name="Рисунок 18" descr="all.jpg"/>
            <p:cNvPicPr/>
            <p:nvPr/>
          </p:nvPicPr>
          <p:blipFill>
            <a:blip r:embed="rId3"/>
            <a:stretch/>
          </p:blipFill>
          <p:spPr>
            <a:xfrm>
              <a:off x="0" y="3717000"/>
              <a:ext cx="1170360" cy="950760"/>
            </a:xfrm>
            <a:prstGeom prst="rect">
              <a:avLst/>
            </a:prstGeom>
            <a:ln w="0">
              <a:noFill/>
            </a:ln>
            <a:effectLst>
              <a:softEdge rad="112680"/>
            </a:effectLst>
          </p:spPr>
        </p:pic>
      </p:grpSp>
      <p:grpSp>
        <p:nvGrpSpPr>
          <p:cNvPr id="576" name="Группа 12"/>
          <p:cNvGrpSpPr/>
          <p:nvPr/>
        </p:nvGrpSpPr>
        <p:grpSpPr>
          <a:xfrm>
            <a:off x="-540720" y="2565000"/>
            <a:ext cx="9361080" cy="1531800"/>
            <a:chOff x="-540720" y="2565000"/>
            <a:chExt cx="9361080" cy="1531800"/>
          </a:xfrm>
        </p:grpSpPr>
        <p:sp>
          <p:nvSpPr>
            <p:cNvPr id="577" name="Скругленный прямоугольник 24"/>
            <p:cNvSpPr/>
            <p:nvPr/>
          </p:nvSpPr>
          <p:spPr>
            <a:xfrm>
              <a:off x="468720" y="3038400"/>
              <a:ext cx="8351640" cy="1058400"/>
            </a:xfrm>
            <a:prstGeom prst="roundRect">
              <a:avLst>
                <a:gd name="adj" fmla="val 16667"/>
              </a:avLst>
            </a:prstGeom>
            <a:solidFill>
              <a:schemeClr val="bg1">
                <a:lumMod val="85000"/>
                <a:alpha val="79000"/>
              </a:schemeClr>
            </a:solidFill>
            <a:ln>
              <a:solidFill>
                <a:srgbClr val="FF000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ru-RU" sz="1800" b="0" strike="noStrike" spc="-1">
                <a:solidFill>
                  <a:srgbClr val="002060"/>
                </a:solidFill>
                <a:latin typeface="Gill Sans MT"/>
              </a:endParaRPr>
            </a:p>
          </p:txBody>
        </p:sp>
        <p:pic>
          <p:nvPicPr>
            <p:cNvPr id="578" name="Рисунок 25" descr="all.jpg"/>
            <p:cNvPicPr/>
            <p:nvPr/>
          </p:nvPicPr>
          <p:blipFill>
            <a:blip r:embed="rId3"/>
            <a:stretch/>
          </p:blipFill>
          <p:spPr>
            <a:xfrm>
              <a:off x="-540720" y="2565000"/>
              <a:ext cx="2017800" cy="746280"/>
            </a:xfrm>
            <a:prstGeom prst="rect">
              <a:avLst/>
            </a:prstGeom>
            <a:ln w="0">
              <a:noFill/>
            </a:ln>
            <a:effectLst>
              <a:softEdge rad="112680"/>
            </a:effectLst>
          </p:spPr>
        </p:pic>
      </p:grpSp>
      <p:pic>
        <p:nvPicPr>
          <p:cNvPr id="579" name="Picture 2" descr="http://www.businessmir.ch/wp212/wp-content/uploads/02/%D0%92%D0%9E%D0%97%20%D0%B2%20%D0%96%D0%B5%D0%BD%D0%B5%D0%B2%D0%B5_1.jpg"/>
          <p:cNvPicPr/>
          <p:nvPr/>
        </p:nvPicPr>
        <p:blipFill>
          <a:blip r:embed="rId4"/>
          <a:stretch/>
        </p:blipFill>
        <p:spPr>
          <a:xfrm>
            <a:off x="7933320" y="116640"/>
            <a:ext cx="1111320" cy="763560"/>
          </a:xfrm>
          <a:prstGeom prst="rect">
            <a:avLst/>
          </a:prstGeom>
          <a:ln w="0">
            <a:noFill/>
          </a:ln>
        </p:spPr>
      </p:pic>
      <p:sp>
        <p:nvSpPr>
          <p:cNvPr id="580" name="Прямоугольник 16"/>
          <p:cNvSpPr/>
          <p:nvPr/>
        </p:nvSpPr>
        <p:spPr>
          <a:xfrm>
            <a:off x="611640" y="2997000"/>
            <a:ext cx="8200080" cy="1063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ru-RU" sz="1600" b="1" strike="noStrike" spc="-1">
                <a:solidFill>
                  <a:srgbClr val="002060"/>
                </a:solidFill>
                <a:latin typeface="Gill Sans MT"/>
              </a:rPr>
              <a:t>Вторичная аменорея - отсутствие менструаций в течение 6 месяцев при ранее нерегулярном менструальном цикле, отсутствие менструаций в течение 3 месяцев при ранее регулярном менструальном цикле [1]. </a:t>
            </a:r>
            <a:endParaRPr lang="ru-RU" sz="1600" b="0" strike="noStrike" spc="-1">
              <a:solidFill>
                <a:srgbClr val="000000"/>
              </a:solidFill>
              <a:latin typeface="Arial"/>
            </a:endParaRPr>
          </a:p>
          <a:p>
            <a:pPr>
              <a:lnSpc>
                <a:spcPct val="100000"/>
              </a:lnSpc>
            </a:pPr>
            <a:endParaRPr lang="ru-RU" sz="1600" b="0" strike="noStrike" spc="-1">
              <a:solidFill>
                <a:srgbClr val="000000"/>
              </a:solidFill>
              <a:latin typeface="Arial"/>
            </a:endParaRPr>
          </a:p>
        </p:txBody>
      </p:sp>
      <p:sp>
        <p:nvSpPr>
          <p:cNvPr id="581" name="Прямоугольник 21"/>
          <p:cNvSpPr/>
          <p:nvPr/>
        </p:nvSpPr>
        <p:spPr>
          <a:xfrm>
            <a:off x="467640" y="5949360"/>
            <a:ext cx="830520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ru-RU" sz="1200" b="0" strike="noStrike" spc="-1">
                <a:solidFill>
                  <a:srgbClr val="002060"/>
                </a:solidFill>
                <a:latin typeface="Gill Sans MT"/>
              </a:rPr>
              <a:t>1 </a:t>
            </a:r>
            <a:r>
              <a:rPr lang="ru-RU" sz="1200" b="0" strike="noStrike" spc="-1">
                <a:solidFill>
                  <a:srgbClr val="000000"/>
                </a:solidFill>
                <a:latin typeface="Gill Sans MT"/>
              </a:rPr>
              <a:t>Клинические рекомендации : Аменорея и олигоменорея. РОАГ. – 2021</a:t>
            </a:r>
            <a:endParaRPr lang="ru-RU" sz="1200" b="0" strike="noStrike" spc="-1">
              <a:solidFill>
                <a:srgbClr val="000000"/>
              </a:solidFill>
              <a:latin typeface="Arial"/>
            </a:endParaRPr>
          </a:p>
        </p:txBody>
      </p:sp>
      <p:sp>
        <p:nvSpPr>
          <p:cNvPr id="582" name="Прямоугольник 1"/>
          <p:cNvSpPr/>
          <p:nvPr/>
        </p:nvSpPr>
        <p:spPr>
          <a:xfrm>
            <a:off x="862920" y="1340640"/>
            <a:ext cx="8280720" cy="1549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ru-RU" sz="1600" b="1" strike="noStrike" spc="-1">
                <a:solidFill>
                  <a:srgbClr val="002060"/>
                </a:solidFill>
                <a:latin typeface="Gill Sans MT"/>
              </a:rPr>
              <a:t>Олигоменорея – доминирующий тип НМЦ, заболеваемость, которой составляет от 8% до 22% [1]. </a:t>
            </a:r>
            <a:r>
              <a:rPr lang="ru-RU" sz="1600" b="0" strike="noStrike" spc="-1">
                <a:solidFill>
                  <a:srgbClr val="002060"/>
                </a:solidFill>
                <a:latin typeface="Gill Sans MT"/>
              </a:rPr>
              <a:t>Истинная частота олигоменореи у подростков может быть гораздо выше и, в ряде случаев, обусловлена поздним обращением к гинекологу, неэффективными профилактическими осмотрами, недооценкой проблемы НМЦ участковыми педиатрами и эндокринологами.</a:t>
            </a:r>
            <a:endParaRPr lang="ru-RU" sz="1600" b="0" strike="noStrike" spc="-1">
              <a:solidFill>
                <a:srgbClr val="000000"/>
              </a:solidFill>
              <a:latin typeface="Arial"/>
            </a:endParaRPr>
          </a:p>
          <a:p>
            <a:pPr>
              <a:lnSpc>
                <a:spcPct val="100000"/>
              </a:lnSpc>
            </a:pPr>
            <a:endParaRPr lang="ru-RU" sz="1600" b="0" strike="noStrike" spc="-1">
              <a:solidFill>
                <a:srgbClr val="000000"/>
              </a:solidFill>
              <a:latin typeface="Arial"/>
            </a:endParaRPr>
          </a:p>
        </p:txBody>
      </p:sp>
      <p:sp>
        <p:nvSpPr>
          <p:cNvPr id="583" name="Прямоугольник 23"/>
          <p:cNvSpPr/>
          <p:nvPr/>
        </p:nvSpPr>
        <p:spPr>
          <a:xfrm>
            <a:off x="755640" y="4509000"/>
            <a:ext cx="7848360" cy="912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ru-RU" sz="1800" b="1" strike="noStrike" spc="-1">
                <a:solidFill>
                  <a:srgbClr val="002060"/>
                </a:solidFill>
                <a:latin typeface="Gill Sans MT"/>
              </a:rPr>
              <a:t>Термин «олигоменорея» подразумевает нарушение менструального цикла, при котором его длительность составляет более 35 дней [1,2]; или частоту менструаций менее 9 в год [1]. </a:t>
            </a:r>
            <a:endParaRPr lang="ru-RU" sz="1800" b="0" strike="noStrike" spc="-1">
              <a:solidFill>
                <a:srgbClr val="000000"/>
              </a:solidFill>
              <a:latin typeface="Arial"/>
            </a:endParaRPr>
          </a:p>
        </p:txBody>
      </p:sp>
      <p:sp>
        <p:nvSpPr>
          <p:cNvPr id="584" name="Прямоугольник 26"/>
          <p:cNvSpPr/>
          <p:nvPr/>
        </p:nvSpPr>
        <p:spPr>
          <a:xfrm>
            <a:off x="467640" y="6237360"/>
            <a:ext cx="7920360" cy="424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ru-RU" sz="1100" b="0" strike="noStrike" spc="-1">
                <a:solidFill>
                  <a:srgbClr val="000000"/>
                </a:solidFill>
                <a:latin typeface="Gill Sans MT"/>
              </a:rPr>
              <a:t>2. </a:t>
            </a:r>
            <a:r>
              <a:rPr lang="en-US" sz="1100" b="0" strike="noStrike" spc="-1">
                <a:solidFill>
                  <a:srgbClr val="000000"/>
                </a:solidFill>
                <a:latin typeface="Gill Sans MT"/>
              </a:rPr>
              <a:t>Hickey M., Balen A. Menstrual disorders in adolescence: investigation and management //Human reproduction update. – 2003. – Т. 9. – №. 5. – С. 493-504.</a:t>
            </a:r>
            <a:endParaRPr lang="ru-RU" sz="11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xmlns:p15="http://schemas.microsoft.com/office/powerpoint/2012/main">
      <p:transition spd="slow">
        <p:fade/>
      </p:transition>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71"/>
                                        </p:tgtEl>
                                        <p:attrNameLst>
                                          <p:attrName>style.visibility</p:attrName>
                                        </p:attrNameLst>
                                      </p:cBhvr>
                                      <p:to>
                                        <p:strVal val="visible"/>
                                      </p:to>
                                    </p:set>
                                    <p:animEffect transition="in" filter="wipe(left)">
                                      <p:cBhvr additive="repl">
                                        <p:cTn id="7" dur="3000"/>
                                        <p:tgtEl>
                                          <p:spTgt spid="571"/>
                                        </p:tgtEl>
                                      </p:cBhvr>
                                    </p:animEffect>
                                  </p:childTnLst>
                                </p:cTn>
                              </p:par>
                              <p:par>
                                <p:cTn id="8" presetID="22" presetClass="entr" presetSubtype="8" fill="hold" nodeType="withEffect">
                                  <p:stCondLst>
                                    <p:cond delay="0"/>
                                  </p:stCondLst>
                                  <p:childTnLst>
                                    <p:set>
                                      <p:cBhvr>
                                        <p:cTn id="9" dur="1" fill="hold">
                                          <p:stCondLst>
                                            <p:cond delay="0"/>
                                          </p:stCondLst>
                                        </p:cTn>
                                        <p:tgtEl>
                                          <p:spTgt spid="576"/>
                                        </p:tgtEl>
                                        <p:attrNameLst>
                                          <p:attrName>style.visibility</p:attrName>
                                        </p:attrNameLst>
                                      </p:cBhvr>
                                      <p:to>
                                        <p:strVal val="visible"/>
                                      </p:to>
                                    </p:set>
                                    <p:animEffect transition="in" filter="wipe(left)">
                                      <p:cBhvr additive="repl">
                                        <p:cTn id="10" dur="3000"/>
                                        <p:tgtEl>
                                          <p:spTgt spid="576"/>
                                        </p:tgtEl>
                                      </p:cBhvr>
                                    </p:animEffect>
                                  </p:childTnLst>
                                </p:cTn>
                              </p:par>
                              <p:par>
                                <p:cTn id="11" presetID="10" presetClass="entr" fill="hold" nodeType="withEffect">
                                  <p:stCondLst>
                                    <p:cond delay="0"/>
                                  </p:stCondLst>
                                  <p:childTnLst>
                                    <p:set>
                                      <p:cBhvr>
                                        <p:cTn id="12" dur="1" fill="hold">
                                          <p:stCondLst>
                                            <p:cond delay="0"/>
                                          </p:stCondLst>
                                        </p:cTn>
                                        <p:tgtEl>
                                          <p:spTgt spid="579"/>
                                        </p:tgtEl>
                                        <p:attrNameLst>
                                          <p:attrName>style.visibility</p:attrName>
                                        </p:attrNameLst>
                                      </p:cBhvr>
                                      <p:to>
                                        <p:strVal val="visible"/>
                                      </p:to>
                                    </p:set>
                                    <p:animEffect transition="in" filter="fade">
                                      <p:cBhvr additive="repl">
                                        <p:cTn id="13" dur="3000"/>
                                        <p:tgtEl>
                                          <p:spTgt spid="579"/>
                                        </p:tgtEl>
                                      </p:cBhvr>
                                    </p:animEffect>
                                  </p:childTnLst>
                                </p:cTn>
                              </p:par>
                            </p:childTnLst>
                          </p:cTn>
                        </p:par>
                        <p:par>
                          <p:cTn id="14" fill="hold">
                            <p:stCondLst>
                              <p:cond delay="3000"/>
                            </p:stCondLst>
                            <p:childTnLst>
                              <p:par>
                                <p:cTn id="15" presetID="22" presetClass="entr" presetSubtype="8" fill="hold" nodeType="afterEffect">
                                  <p:stCondLst>
                                    <p:cond delay="0"/>
                                  </p:stCondLst>
                                  <p:childTnLst>
                                    <p:set>
                                      <p:cBhvr>
                                        <p:cTn id="16" dur="1" fill="hold">
                                          <p:stCondLst>
                                            <p:cond delay="0"/>
                                          </p:stCondLst>
                                        </p:cTn>
                                        <p:tgtEl>
                                          <p:spTgt spid="572"/>
                                        </p:tgtEl>
                                        <p:attrNameLst>
                                          <p:attrName>style.visibility</p:attrName>
                                        </p:attrNameLst>
                                      </p:cBhvr>
                                      <p:to>
                                        <p:strVal val="visible"/>
                                      </p:to>
                                    </p:set>
                                    <p:animEffect transition="in" filter="wipe(left)">
                                      <p:cBhvr additive="repl">
                                        <p:cTn id="17" dur="3000"/>
                                        <p:tgtEl>
                                          <p:spTgt spid="572"/>
                                        </p:tgtEl>
                                      </p:cBhvr>
                                    </p:animEffect>
                                  </p:childTnLst>
                                </p:cTn>
                              </p:par>
                              <p:par>
                                <p:cTn id="18" presetID="22" presetClass="entr" presetSubtype="8" fill="hold" nodeType="withEffect">
                                  <p:stCondLst>
                                    <p:cond delay="0"/>
                                  </p:stCondLst>
                                  <p:childTnLst>
                                    <p:set>
                                      <p:cBhvr>
                                        <p:cTn id="19" dur="1" fill="hold">
                                          <p:stCondLst>
                                            <p:cond delay="0"/>
                                          </p:stCondLst>
                                        </p:cTn>
                                        <p:tgtEl>
                                          <p:spTgt spid="567"/>
                                        </p:tgtEl>
                                        <p:attrNameLst>
                                          <p:attrName>style.visibility</p:attrName>
                                        </p:attrNameLst>
                                      </p:cBhvr>
                                      <p:to>
                                        <p:strVal val="visible"/>
                                      </p:to>
                                    </p:set>
                                    <p:animEffect transition="in" filter="wipe(left)">
                                      <p:cBhvr additive="repl">
                                        <p:cTn id="20" dur="3000"/>
                                        <p:tgtEl>
                                          <p:spTgt spid="5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8" name="Прямоугольник 28"/>
          <p:cNvSpPr/>
          <p:nvPr/>
        </p:nvSpPr>
        <p:spPr>
          <a:xfrm>
            <a:off x="-3240" y="6091200"/>
            <a:ext cx="9146880" cy="751320"/>
          </a:xfrm>
          <a:prstGeom prst="rect">
            <a:avLst/>
          </a:prstGeom>
          <a:solidFill>
            <a:srgbClr val="FDB9CC"/>
          </a:solidFill>
          <a:ln>
            <a:solidFill>
              <a:srgbClr val="FDB9CC"/>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ru-RU" sz="1800" b="0" strike="noStrike" spc="-1">
              <a:solidFill>
                <a:schemeClr val="lt1"/>
              </a:solidFill>
              <a:latin typeface="Gill Sans MT"/>
            </a:endParaRPr>
          </a:p>
        </p:txBody>
      </p:sp>
      <p:sp>
        <p:nvSpPr>
          <p:cNvPr id="1149" name="Полилиния: фигура 4"/>
          <p:cNvSpPr/>
          <p:nvPr/>
        </p:nvSpPr>
        <p:spPr>
          <a:xfrm>
            <a:off x="3681000" y="3444480"/>
            <a:ext cx="1343880" cy="1283400"/>
          </a:xfrm>
          <a:custGeom>
            <a:avLst/>
            <a:gdLst>
              <a:gd name="textAreaLeft" fmla="*/ 0 w 1343880"/>
              <a:gd name="textAreaRight" fmla="*/ 1344240 w 1343880"/>
              <a:gd name="textAreaTop" fmla="*/ 0 h 1283400"/>
              <a:gd name="textAreaBottom" fmla="*/ 1283760 h 1283400"/>
            </a:gdLst>
            <a:ahLst/>
            <a:cxnLst/>
            <a:rect l="textAreaLeft" t="textAreaTop" r="textAreaRight" b="textAreaBottom"/>
            <a:pathLst>
              <a:path w="2530257" h="1993849">
                <a:moveTo>
                  <a:pt x="13351" y="849400"/>
                </a:moveTo>
                <a:cubicBezTo>
                  <a:pt x="84471" y="581853"/>
                  <a:pt x="519658" y="166987"/>
                  <a:pt x="826151" y="56920"/>
                </a:cubicBezTo>
                <a:cubicBezTo>
                  <a:pt x="1132644" y="-53147"/>
                  <a:pt x="1569524" y="-653"/>
                  <a:pt x="1852311" y="189000"/>
                </a:cubicBezTo>
                <a:cubicBezTo>
                  <a:pt x="2135098" y="378653"/>
                  <a:pt x="2593991" y="896813"/>
                  <a:pt x="2522871" y="1194840"/>
                </a:cubicBezTo>
                <a:cubicBezTo>
                  <a:pt x="2451751" y="1492867"/>
                  <a:pt x="1779498" y="1899267"/>
                  <a:pt x="1425591" y="1977160"/>
                </a:cubicBezTo>
                <a:cubicBezTo>
                  <a:pt x="1071684" y="2055053"/>
                  <a:pt x="631418" y="1845080"/>
                  <a:pt x="399431" y="1662200"/>
                </a:cubicBezTo>
                <a:cubicBezTo>
                  <a:pt x="167444" y="1479320"/>
                  <a:pt x="-57769" y="1116947"/>
                  <a:pt x="13351" y="849400"/>
                </a:cubicBezTo>
                <a:close/>
              </a:path>
            </a:pathLst>
          </a:custGeom>
          <a:solidFill>
            <a:srgbClr val="FA4E7F"/>
          </a:solidFill>
          <a:ln>
            <a:solidFill>
              <a:srgbClr val="FA4E7F"/>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ru-RU" sz="1800" b="0" strike="noStrike" spc="-1">
              <a:solidFill>
                <a:srgbClr val="34343E"/>
              </a:solidFill>
              <a:latin typeface="Gill Sans MT"/>
            </a:endParaRPr>
          </a:p>
        </p:txBody>
      </p:sp>
      <p:pic>
        <p:nvPicPr>
          <p:cNvPr id="1150" name="Picture 2" descr="https://file.selleckchem.com/downloads/struct/i-inositol-chemical-structure-s4530.gif"/>
          <p:cNvPicPr/>
          <p:nvPr/>
        </p:nvPicPr>
        <p:blipFill>
          <a:blip r:embed="rId2"/>
          <a:stretch/>
        </p:blipFill>
        <p:spPr>
          <a:xfrm>
            <a:off x="2936880" y="3264120"/>
            <a:ext cx="2734920" cy="1823400"/>
          </a:xfrm>
          <a:prstGeom prst="rect">
            <a:avLst/>
          </a:prstGeom>
          <a:ln w="0">
            <a:noFill/>
          </a:ln>
        </p:spPr>
      </p:pic>
      <p:sp>
        <p:nvSpPr>
          <p:cNvPr id="1151" name="Прямоугольник: скругленные углы 2"/>
          <p:cNvSpPr/>
          <p:nvPr/>
        </p:nvSpPr>
        <p:spPr>
          <a:xfrm>
            <a:off x="6018840" y="2616120"/>
            <a:ext cx="1499760" cy="526320"/>
          </a:xfrm>
          <a:prstGeom prst="roundRect">
            <a:avLst>
              <a:gd name="adj" fmla="val 16667"/>
            </a:avLst>
          </a:prstGeom>
          <a:solidFill>
            <a:srgbClr val="FFFFFF"/>
          </a:solidFill>
          <a:ln>
            <a:solidFill>
              <a:srgbClr val="ED81A1"/>
            </a:solidFill>
            <a:round/>
          </a:ln>
        </p:spPr>
        <p:style>
          <a:lnRef idx="2">
            <a:schemeClr val="accent5"/>
          </a:lnRef>
          <a:fillRef idx="1">
            <a:schemeClr val="lt1"/>
          </a:fillRef>
          <a:effectRef idx="0">
            <a:schemeClr val="accent5"/>
          </a:effectRef>
          <a:fontRef idx="minor"/>
        </p:style>
        <p:txBody>
          <a:bodyPr lIns="90000" tIns="45000" rIns="90000" bIns="45000" anchor="ctr">
            <a:noAutofit/>
          </a:bodyPr>
          <a:lstStyle/>
          <a:p>
            <a:pPr algn="ctr">
              <a:lnSpc>
                <a:spcPct val="100000"/>
              </a:lnSpc>
            </a:pPr>
            <a:r>
              <a:rPr lang="ru-RU" sz="1050" b="0" strike="noStrike" spc="-1">
                <a:solidFill>
                  <a:srgbClr val="34343E"/>
                </a:solidFill>
                <a:latin typeface="Century Gothic"/>
                <a:ea typeface="Calibri"/>
              </a:rPr>
              <a:t>Восстановлению функции яичников</a:t>
            </a:r>
            <a:endParaRPr lang="ru-RU" sz="1050" b="0" strike="noStrike" spc="-1">
              <a:solidFill>
                <a:srgbClr val="000000"/>
              </a:solidFill>
              <a:latin typeface="Arial"/>
            </a:endParaRPr>
          </a:p>
        </p:txBody>
      </p:sp>
      <p:sp>
        <p:nvSpPr>
          <p:cNvPr id="1152" name="Прямоугольник: скругленные углы 6"/>
          <p:cNvSpPr/>
          <p:nvPr/>
        </p:nvSpPr>
        <p:spPr>
          <a:xfrm>
            <a:off x="824040" y="3236400"/>
            <a:ext cx="1468800" cy="526320"/>
          </a:xfrm>
          <a:prstGeom prst="roundRect">
            <a:avLst>
              <a:gd name="adj" fmla="val 16667"/>
            </a:avLst>
          </a:prstGeom>
          <a:solidFill>
            <a:srgbClr val="FFFFFF"/>
          </a:solidFill>
          <a:ln>
            <a:solidFill>
              <a:srgbClr val="ED81A1"/>
            </a:solidFill>
            <a:round/>
          </a:ln>
        </p:spPr>
        <p:style>
          <a:lnRef idx="2">
            <a:schemeClr val="accent5"/>
          </a:lnRef>
          <a:fillRef idx="1">
            <a:schemeClr val="lt1"/>
          </a:fillRef>
          <a:effectRef idx="0">
            <a:schemeClr val="accent5"/>
          </a:effectRef>
          <a:fontRef idx="minor"/>
        </p:style>
        <p:txBody>
          <a:bodyPr lIns="90000" tIns="45000" rIns="90000" bIns="45000" anchor="ctr">
            <a:noAutofit/>
          </a:bodyPr>
          <a:lstStyle/>
          <a:p>
            <a:pPr algn="ctr">
              <a:lnSpc>
                <a:spcPct val="100000"/>
              </a:lnSpc>
            </a:pPr>
            <a:r>
              <a:rPr lang="ru-RU" sz="1050" b="0" strike="noStrike" spc="-1">
                <a:solidFill>
                  <a:srgbClr val="34343E"/>
                </a:solidFill>
                <a:latin typeface="Century Gothic"/>
                <a:ea typeface="Calibri"/>
              </a:rPr>
              <a:t>Улучшению качества ооцитов</a:t>
            </a:r>
            <a:endParaRPr lang="ru-RU" sz="1050" b="0" strike="noStrike" spc="-1">
              <a:solidFill>
                <a:srgbClr val="000000"/>
              </a:solidFill>
              <a:latin typeface="Arial"/>
            </a:endParaRPr>
          </a:p>
        </p:txBody>
      </p:sp>
      <p:sp>
        <p:nvSpPr>
          <p:cNvPr id="1153" name="Прямоугольник: скругленные углы 7"/>
          <p:cNvSpPr/>
          <p:nvPr/>
        </p:nvSpPr>
        <p:spPr>
          <a:xfrm>
            <a:off x="824040" y="1977120"/>
            <a:ext cx="2232720" cy="526320"/>
          </a:xfrm>
          <a:prstGeom prst="roundRect">
            <a:avLst>
              <a:gd name="adj" fmla="val 16667"/>
            </a:avLst>
          </a:prstGeom>
          <a:solidFill>
            <a:srgbClr val="FFFFFF"/>
          </a:solidFill>
          <a:ln>
            <a:solidFill>
              <a:srgbClr val="ED81A1"/>
            </a:solidFill>
            <a:round/>
          </a:ln>
        </p:spPr>
        <p:style>
          <a:lnRef idx="2">
            <a:schemeClr val="accent5"/>
          </a:lnRef>
          <a:fillRef idx="1">
            <a:schemeClr val="lt1"/>
          </a:fillRef>
          <a:effectRef idx="0">
            <a:schemeClr val="accent5"/>
          </a:effectRef>
          <a:fontRef idx="minor"/>
        </p:style>
        <p:txBody>
          <a:bodyPr lIns="90000" tIns="45000" rIns="90000" bIns="45000" anchor="ctr">
            <a:noAutofit/>
          </a:bodyPr>
          <a:lstStyle/>
          <a:p>
            <a:pPr algn="ctr">
              <a:lnSpc>
                <a:spcPct val="100000"/>
              </a:lnSpc>
            </a:pPr>
            <a:r>
              <a:rPr lang="ru-RU" sz="1050" b="0" strike="noStrike" spc="-1">
                <a:solidFill>
                  <a:srgbClr val="34343E"/>
                </a:solidFill>
                <a:latin typeface="Century Gothic"/>
                <a:ea typeface="Calibri"/>
              </a:rPr>
              <a:t>Улучшению метаболических и гормональных показателей у пациенток с ИР и МС</a:t>
            </a:r>
            <a:endParaRPr lang="ru-RU" sz="1050" b="0" strike="noStrike" spc="-1">
              <a:solidFill>
                <a:srgbClr val="000000"/>
              </a:solidFill>
              <a:latin typeface="Arial"/>
            </a:endParaRPr>
          </a:p>
        </p:txBody>
      </p:sp>
      <p:sp>
        <p:nvSpPr>
          <p:cNvPr id="1154" name="Прямоугольник: скругленные углы 9"/>
          <p:cNvSpPr/>
          <p:nvPr/>
        </p:nvSpPr>
        <p:spPr>
          <a:xfrm>
            <a:off x="5780160" y="1983600"/>
            <a:ext cx="2357280" cy="526320"/>
          </a:xfrm>
          <a:prstGeom prst="roundRect">
            <a:avLst>
              <a:gd name="adj" fmla="val 16667"/>
            </a:avLst>
          </a:prstGeom>
          <a:solidFill>
            <a:srgbClr val="FFFFFF"/>
          </a:solidFill>
          <a:ln>
            <a:solidFill>
              <a:srgbClr val="ED81A1"/>
            </a:solidFill>
            <a:round/>
          </a:ln>
        </p:spPr>
        <p:style>
          <a:lnRef idx="2">
            <a:schemeClr val="accent5"/>
          </a:lnRef>
          <a:fillRef idx="1">
            <a:schemeClr val="lt1"/>
          </a:fillRef>
          <a:effectRef idx="0">
            <a:schemeClr val="accent5"/>
          </a:effectRef>
          <a:fontRef idx="minor"/>
        </p:style>
        <p:txBody>
          <a:bodyPr lIns="90000" tIns="45000" rIns="90000" bIns="45000" anchor="ctr">
            <a:noAutofit/>
          </a:bodyPr>
          <a:lstStyle/>
          <a:p>
            <a:pPr algn="ctr">
              <a:lnSpc>
                <a:spcPct val="100000"/>
              </a:lnSpc>
            </a:pPr>
            <a:r>
              <a:rPr lang="ru-RU" sz="1050" b="0" strike="noStrike" spc="-1">
                <a:solidFill>
                  <a:srgbClr val="34343E"/>
                </a:solidFill>
                <a:latin typeface="Century Gothic"/>
                <a:ea typeface="Calibri"/>
              </a:rPr>
              <a:t>Снижению уровня андрогенов и тестостерона в сыворотке крови (в том числе при СПКЯ)</a:t>
            </a:r>
            <a:endParaRPr lang="ru-RU" sz="1050" b="0" strike="noStrike" spc="-1">
              <a:solidFill>
                <a:srgbClr val="000000"/>
              </a:solidFill>
              <a:latin typeface="Arial"/>
            </a:endParaRPr>
          </a:p>
        </p:txBody>
      </p:sp>
      <p:sp>
        <p:nvSpPr>
          <p:cNvPr id="1155" name="Прямоугольник: скругленные углы 10"/>
          <p:cNvSpPr/>
          <p:nvPr/>
        </p:nvSpPr>
        <p:spPr>
          <a:xfrm>
            <a:off x="3413880" y="2607120"/>
            <a:ext cx="1878120" cy="526320"/>
          </a:xfrm>
          <a:prstGeom prst="roundRect">
            <a:avLst>
              <a:gd name="adj" fmla="val 16667"/>
            </a:avLst>
          </a:prstGeom>
          <a:solidFill>
            <a:srgbClr val="FFFFFF"/>
          </a:solidFill>
          <a:ln>
            <a:solidFill>
              <a:srgbClr val="ED81A1"/>
            </a:solidFill>
            <a:round/>
          </a:ln>
        </p:spPr>
        <p:style>
          <a:lnRef idx="2">
            <a:schemeClr val="accent5"/>
          </a:lnRef>
          <a:fillRef idx="1">
            <a:schemeClr val="lt1"/>
          </a:fillRef>
          <a:effectRef idx="0">
            <a:schemeClr val="accent5"/>
          </a:effectRef>
          <a:fontRef idx="minor"/>
        </p:style>
        <p:txBody>
          <a:bodyPr lIns="90000" tIns="45000" rIns="90000" bIns="45000" anchor="ctr">
            <a:noAutofit/>
          </a:bodyPr>
          <a:lstStyle/>
          <a:p>
            <a:pPr algn="ctr">
              <a:lnSpc>
                <a:spcPct val="100000"/>
              </a:lnSpc>
            </a:pPr>
            <a:r>
              <a:rPr lang="ru-RU" sz="1050" b="0" strike="noStrike" spc="-1">
                <a:solidFill>
                  <a:srgbClr val="34343E"/>
                </a:solidFill>
                <a:latin typeface="Century Gothic"/>
                <a:ea typeface="Calibri"/>
              </a:rPr>
              <a:t>Увеличению чувствительности</a:t>
            </a:r>
            <a:endParaRPr lang="ru-RU" sz="1050" b="0" strike="noStrike" spc="-1">
              <a:solidFill>
                <a:srgbClr val="000000"/>
              </a:solidFill>
              <a:latin typeface="Arial"/>
            </a:endParaRPr>
          </a:p>
          <a:p>
            <a:pPr algn="ctr">
              <a:lnSpc>
                <a:spcPct val="100000"/>
              </a:lnSpc>
            </a:pPr>
            <a:r>
              <a:rPr lang="ru-RU" sz="1050" b="0" strike="noStrike" spc="-1">
                <a:solidFill>
                  <a:srgbClr val="34343E"/>
                </a:solidFill>
                <a:latin typeface="Century Gothic"/>
                <a:ea typeface="Calibri"/>
              </a:rPr>
              <a:t> клеток к инсулину</a:t>
            </a:r>
            <a:endParaRPr lang="ru-RU" sz="1050" b="0" strike="noStrike" spc="-1">
              <a:solidFill>
                <a:srgbClr val="000000"/>
              </a:solidFill>
              <a:latin typeface="Arial"/>
            </a:endParaRPr>
          </a:p>
        </p:txBody>
      </p:sp>
      <p:sp>
        <p:nvSpPr>
          <p:cNvPr id="1156" name="Прямоугольник: скругленные углы 11"/>
          <p:cNvSpPr/>
          <p:nvPr/>
        </p:nvSpPr>
        <p:spPr>
          <a:xfrm>
            <a:off x="824040" y="3886560"/>
            <a:ext cx="2153520" cy="526320"/>
          </a:xfrm>
          <a:prstGeom prst="roundRect">
            <a:avLst>
              <a:gd name="adj" fmla="val 16667"/>
            </a:avLst>
          </a:prstGeom>
          <a:solidFill>
            <a:srgbClr val="FFFFFF"/>
          </a:solidFill>
          <a:ln>
            <a:solidFill>
              <a:srgbClr val="ED81A1"/>
            </a:solidFill>
            <a:round/>
          </a:ln>
        </p:spPr>
        <p:style>
          <a:lnRef idx="2">
            <a:schemeClr val="accent5"/>
          </a:lnRef>
          <a:fillRef idx="1">
            <a:schemeClr val="lt1"/>
          </a:fillRef>
          <a:effectRef idx="0">
            <a:schemeClr val="accent5"/>
          </a:effectRef>
          <a:fontRef idx="minor"/>
        </p:style>
        <p:txBody>
          <a:bodyPr lIns="90000" tIns="45000" rIns="90000" bIns="45000" anchor="ctr">
            <a:noAutofit/>
          </a:bodyPr>
          <a:lstStyle/>
          <a:p>
            <a:pPr algn="ctr">
              <a:lnSpc>
                <a:spcPct val="110000"/>
              </a:lnSpc>
              <a:spcAft>
                <a:spcPts val="601"/>
              </a:spcAft>
            </a:pPr>
            <a:r>
              <a:rPr lang="ru-RU" sz="1050" b="0" strike="noStrike" spc="-1">
                <a:solidFill>
                  <a:srgbClr val="34343E"/>
                </a:solidFill>
                <a:latin typeface="Century Gothic"/>
                <a:ea typeface="Calibri"/>
              </a:rPr>
              <a:t>Нормализации уровня триглицеридов, ЛПВП, холестерина и АД</a:t>
            </a:r>
            <a:endParaRPr lang="ru-RU" sz="1050" b="0" strike="noStrike" spc="-1">
              <a:solidFill>
                <a:srgbClr val="000000"/>
              </a:solidFill>
              <a:latin typeface="Arial"/>
            </a:endParaRPr>
          </a:p>
        </p:txBody>
      </p:sp>
      <p:sp>
        <p:nvSpPr>
          <p:cNvPr id="1157" name="Прямоугольник: скругленные углы 12"/>
          <p:cNvSpPr/>
          <p:nvPr/>
        </p:nvSpPr>
        <p:spPr>
          <a:xfrm>
            <a:off x="6637680" y="3234960"/>
            <a:ext cx="1499760" cy="526320"/>
          </a:xfrm>
          <a:prstGeom prst="roundRect">
            <a:avLst>
              <a:gd name="adj" fmla="val 16667"/>
            </a:avLst>
          </a:prstGeom>
          <a:solidFill>
            <a:srgbClr val="FFFFFF"/>
          </a:solidFill>
          <a:ln>
            <a:solidFill>
              <a:srgbClr val="ED81A1"/>
            </a:solidFill>
            <a:round/>
          </a:ln>
        </p:spPr>
        <p:style>
          <a:lnRef idx="2">
            <a:schemeClr val="accent5"/>
          </a:lnRef>
          <a:fillRef idx="1">
            <a:schemeClr val="lt1"/>
          </a:fillRef>
          <a:effectRef idx="0">
            <a:schemeClr val="accent5"/>
          </a:effectRef>
          <a:fontRef idx="minor"/>
        </p:style>
        <p:txBody>
          <a:bodyPr lIns="90000" tIns="45000" rIns="90000" bIns="45000" anchor="ctr">
            <a:noAutofit/>
          </a:bodyPr>
          <a:lstStyle/>
          <a:p>
            <a:pPr algn="ctr">
              <a:lnSpc>
                <a:spcPct val="110000"/>
              </a:lnSpc>
              <a:spcAft>
                <a:spcPts val="601"/>
              </a:spcAft>
            </a:pPr>
            <a:r>
              <a:rPr lang="ru-RU" sz="1050" b="0" strike="noStrike" spc="-1">
                <a:solidFill>
                  <a:srgbClr val="34343E"/>
                </a:solidFill>
                <a:latin typeface="Century Gothic"/>
                <a:ea typeface="Calibri"/>
              </a:rPr>
              <a:t>Снижению риска развития ГСД</a:t>
            </a:r>
            <a:endParaRPr lang="ru-RU" sz="1050" b="0" strike="noStrike" spc="-1">
              <a:solidFill>
                <a:srgbClr val="000000"/>
              </a:solidFill>
              <a:latin typeface="Arial"/>
            </a:endParaRPr>
          </a:p>
        </p:txBody>
      </p:sp>
      <p:sp>
        <p:nvSpPr>
          <p:cNvPr id="1158" name="Прямоугольник: скругленные углы 13"/>
          <p:cNvSpPr/>
          <p:nvPr/>
        </p:nvSpPr>
        <p:spPr>
          <a:xfrm>
            <a:off x="1477800" y="2611800"/>
            <a:ext cx="1499760" cy="526320"/>
          </a:xfrm>
          <a:prstGeom prst="roundRect">
            <a:avLst>
              <a:gd name="adj" fmla="val 16667"/>
            </a:avLst>
          </a:prstGeom>
          <a:solidFill>
            <a:srgbClr val="FFFFFF"/>
          </a:solidFill>
          <a:ln>
            <a:solidFill>
              <a:srgbClr val="ED81A1"/>
            </a:solidFill>
            <a:round/>
          </a:ln>
        </p:spPr>
        <p:style>
          <a:lnRef idx="2">
            <a:schemeClr val="accent5"/>
          </a:lnRef>
          <a:fillRef idx="1">
            <a:schemeClr val="lt1"/>
          </a:fillRef>
          <a:effectRef idx="0">
            <a:schemeClr val="accent5"/>
          </a:effectRef>
          <a:fontRef idx="minor"/>
        </p:style>
        <p:txBody>
          <a:bodyPr lIns="90000" tIns="45000" rIns="90000" bIns="45000" anchor="ctr">
            <a:noAutofit/>
          </a:bodyPr>
          <a:lstStyle/>
          <a:p>
            <a:pPr algn="ctr">
              <a:lnSpc>
                <a:spcPct val="110000"/>
              </a:lnSpc>
              <a:spcAft>
                <a:spcPts val="601"/>
              </a:spcAft>
            </a:pPr>
            <a:r>
              <a:rPr lang="ru-RU" sz="1050" b="0" strike="noStrike" spc="-1">
                <a:solidFill>
                  <a:srgbClr val="34343E"/>
                </a:solidFill>
                <a:latin typeface="Century Gothic"/>
                <a:ea typeface="Calibri"/>
              </a:rPr>
              <a:t>Восстановлению МЦ</a:t>
            </a:r>
            <a:endParaRPr lang="ru-RU" sz="1050" b="0" strike="noStrike" spc="-1">
              <a:solidFill>
                <a:srgbClr val="000000"/>
              </a:solidFill>
              <a:latin typeface="Arial"/>
            </a:endParaRPr>
          </a:p>
        </p:txBody>
      </p:sp>
      <p:sp>
        <p:nvSpPr>
          <p:cNvPr id="1159" name="Прямоугольник: скругленные углы 14"/>
          <p:cNvSpPr/>
          <p:nvPr/>
        </p:nvSpPr>
        <p:spPr>
          <a:xfrm>
            <a:off x="3413880" y="1982160"/>
            <a:ext cx="1878120" cy="526320"/>
          </a:xfrm>
          <a:prstGeom prst="roundRect">
            <a:avLst>
              <a:gd name="adj" fmla="val 16667"/>
            </a:avLst>
          </a:prstGeom>
          <a:solidFill>
            <a:srgbClr val="FFFFFF"/>
          </a:solidFill>
          <a:ln>
            <a:solidFill>
              <a:srgbClr val="ED81A1"/>
            </a:solidFill>
            <a:round/>
          </a:ln>
        </p:spPr>
        <p:style>
          <a:lnRef idx="2">
            <a:schemeClr val="accent5"/>
          </a:lnRef>
          <a:fillRef idx="1">
            <a:schemeClr val="lt1"/>
          </a:fillRef>
          <a:effectRef idx="0">
            <a:schemeClr val="accent5"/>
          </a:effectRef>
          <a:fontRef idx="minor"/>
        </p:style>
        <p:txBody>
          <a:bodyPr lIns="90000" tIns="45000" rIns="90000" bIns="45000" anchor="ctr">
            <a:noAutofit/>
          </a:bodyPr>
          <a:lstStyle/>
          <a:p>
            <a:pPr algn="ctr">
              <a:lnSpc>
                <a:spcPct val="100000"/>
              </a:lnSpc>
            </a:pPr>
            <a:r>
              <a:rPr lang="ru-RU" sz="1050" b="0" strike="noStrike" spc="-1">
                <a:solidFill>
                  <a:srgbClr val="34343E"/>
                </a:solidFill>
                <a:latin typeface="Century Gothic"/>
                <a:ea typeface="Calibri"/>
              </a:rPr>
              <a:t>Нормализации соотношения ЛГ и ФСГ, пролактина и инсулина</a:t>
            </a:r>
            <a:endParaRPr lang="ru-RU" sz="1050" b="0" strike="noStrike" spc="-1">
              <a:solidFill>
                <a:srgbClr val="000000"/>
              </a:solidFill>
              <a:latin typeface="Arial"/>
            </a:endParaRPr>
          </a:p>
        </p:txBody>
      </p:sp>
      <p:sp>
        <p:nvSpPr>
          <p:cNvPr id="1160" name="Прямоугольник: скругленные углы 15"/>
          <p:cNvSpPr/>
          <p:nvPr/>
        </p:nvSpPr>
        <p:spPr>
          <a:xfrm>
            <a:off x="6003360" y="3849120"/>
            <a:ext cx="2133720" cy="526320"/>
          </a:xfrm>
          <a:prstGeom prst="roundRect">
            <a:avLst>
              <a:gd name="adj" fmla="val 16667"/>
            </a:avLst>
          </a:prstGeom>
          <a:solidFill>
            <a:srgbClr val="FFFFFF"/>
          </a:solidFill>
          <a:ln>
            <a:solidFill>
              <a:srgbClr val="ED81A1"/>
            </a:solidFill>
            <a:round/>
          </a:ln>
        </p:spPr>
        <p:style>
          <a:lnRef idx="2">
            <a:schemeClr val="accent5"/>
          </a:lnRef>
          <a:fillRef idx="1">
            <a:schemeClr val="lt1"/>
          </a:fillRef>
          <a:effectRef idx="0">
            <a:schemeClr val="accent5"/>
          </a:effectRef>
          <a:fontRef idx="minor"/>
        </p:style>
        <p:txBody>
          <a:bodyPr lIns="90000" tIns="45000" rIns="90000" bIns="45000" anchor="ctr">
            <a:noAutofit/>
          </a:bodyPr>
          <a:lstStyle/>
          <a:p>
            <a:pPr algn="ctr">
              <a:lnSpc>
                <a:spcPct val="110000"/>
              </a:lnSpc>
              <a:spcAft>
                <a:spcPts val="601"/>
              </a:spcAft>
            </a:pPr>
            <a:r>
              <a:rPr lang="ru-RU" sz="1050" b="0" strike="noStrike" spc="-1">
                <a:solidFill>
                  <a:srgbClr val="34343E"/>
                </a:solidFill>
                <a:latin typeface="Century Gothic"/>
                <a:ea typeface="Calibri"/>
              </a:rPr>
              <a:t>Регуляции уровня лептина </a:t>
            </a:r>
            <a:endParaRPr lang="ru-RU" sz="1050" b="0" strike="noStrike" spc="-1">
              <a:solidFill>
                <a:srgbClr val="000000"/>
              </a:solidFill>
              <a:latin typeface="Arial"/>
            </a:endParaRPr>
          </a:p>
        </p:txBody>
      </p:sp>
      <p:sp>
        <p:nvSpPr>
          <p:cNvPr id="1161" name="TextBox 18"/>
          <p:cNvSpPr/>
          <p:nvPr/>
        </p:nvSpPr>
        <p:spPr>
          <a:xfrm>
            <a:off x="1738800" y="4874400"/>
            <a:ext cx="6261840" cy="987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endParaRPr lang="ru-RU" sz="1200" b="0" strike="noStrike" spc="-1">
              <a:solidFill>
                <a:srgbClr val="000000"/>
              </a:solidFill>
              <a:latin typeface="Arial"/>
            </a:endParaRPr>
          </a:p>
          <a:p>
            <a:pPr>
              <a:lnSpc>
                <a:spcPct val="100000"/>
              </a:lnSpc>
            </a:pPr>
            <a:r>
              <a:rPr lang="ru-RU" sz="1400" b="1" strike="noStrike" spc="-1">
                <a:solidFill>
                  <a:srgbClr val="E23667"/>
                </a:solidFill>
                <a:latin typeface="Century Gothic"/>
              </a:rPr>
              <a:t>Мио-инозитол:</a:t>
            </a:r>
            <a:endParaRPr lang="ru-RU" sz="1400" b="0" strike="noStrike" spc="-1">
              <a:solidFill>
                <a:srgbClr val="000000"/>
              </a:solidFill>
              <a:latin typeface="Arial"/>
            </a:endParaRPr>
          </a:p>
          <a:p>
            <a:pPr marL="171360" indent="-171360">
              <a:lnSpc>
                <a:spcPct val="100000"/>
              </a:lnSpc>
              <a:buClr>
                <a:srgbClr val="000000"/>
              </a:buClr>
              <a:buFont typeface="Arial"/>
              <a:buChar char="•"/>
            </a:pPr>
            <a:r>
              <a:rPr lang="ru-RU" sz="1100" b="0" strike="noStrike" spc="-1">
                <a:solidFill>
                  <a:srgbClr val="000000"/>
                </a:solidFill>
                <a:latin typeface="Century Gothic"/>
              </a:rPr>
              <a:t>Концентрация в 3 раза </a:t>
            </a:r>
            <a:r>
              <a:rPr lang="ru-RU" sz="1100" b="1" strike="noStrike" spc="-1">
                <a:solidFill>
                  <a:srgbClr val="000000"/>
                </a:solidFill>
                <a:latin typeface="Century Gothic"/>
              </a:rPr>
              <a:t>выше в ооцитах, </a:t>
            </a:r>
            <a:r>
              <a:rPr lang="ru-RU" sz="1100" b="0" strike="noStrike" spc="-1">
                <a:solidFill>
                  <a:srgbClr val="000000"/>
                </a:solidFill>
                <a:latin typeface="Century Gothic"/>
              </a:rPr>
              <a:t>чем в циркулирующей крови</a:t>
            </a:r>
            <a:endParaRPr lang="ru-RU" sz="1100" b="0" strike="noStrike" spc="-1">
              <a:solidFill>
                <a:srgbClr val="000000"/>
              </a:solidFill>
              <a:latin typeface="Arial"/>
            </a:endParaRPr>
          </a:p>
          <a:p>
            <a:pPr marL="171360" indent="-171360">
              <a:lnSpc>
                <a:spcPct val="100000"/>
              </a:lnSpc>
              <a:buClr>
                <a:srgbClr val="000000"/>
              </a:buClr>
              <a:buFont typeface="Arial"/>
              <a:buChar char="•"/>
            </a:pPr>
            <a:r>
              <a:rPr lang="ru-RU" sz="1100" b="0" strike="noStrike" spc="-1">
                <a:solidFill>
                  <a:srgbClr val="000000"/>
                </a:solidFill>
                <a:latin typeface="Century Gothic"/>
              </a:rPr>
              <a:t>Активно накапливается в тканях эмбриона</a:t>
            </a:r>
            <a:endParaRPr lang="ru-RU" sz="1100" b="0" strike="noStrike" spc="-1">
              <a:solidFill>
                <a:srgbClr val="000000"/>
              </a:solidFill>
              <a:latin typeface="Arial"/>
            </a:endParaRPr>
          </a:p>
          <a:p>
            <a:pPr marL="171360" indent="-171360">
              <a:lnSpc>
                <a:spcPct val="100000"/>
              </a:lnSpc>
              <a:buClr>
                <a:srgbClr val="000000"/>
              </a:buClr>
              <a:buFont typeface="Arial"/>
              <a:buChar char="•"/>
            </a:pPr>
            <a:r>
              <a:rPr lang="ru-RU" sz="1100" b="0" strike="noStrike" spc="-1">
                <a:solidFill>
                  <a:srgbClr val="000000"/>
                </a:solidFill>
                <a:latin typeface="Century Gothic"/>
              </a:rPr>
              <a:t>Практически не имеет побочных эффектов </a:t>
            </a:r>
            <a:endParaRPr lang="ru-RU" sz="1100" b="0" strike="noStrike" spc="-1">
              <a:solidFill>
                <a:srgbClr val="000000"/>
              </a:solidFill>
              <a:latin typeface="Arial"/>
            </a:endParaRPr>
          </a:p>
        </p:txBody>
      </p:sp>
      <p:sp>
        <p:nvSpPr>
          <p:cNvPr id="1162" name="Прямоугольник 20"/>
          <p:cNvSpPr/>
          <p:nvPr/>
        </p:nvSpPr>
        <p:spPr>
          <a:xfrm>
            <a:off x="413280" y="282960"/>
            <a:ext cx="8499240" cy="637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ru-RU" sz="2000" b="1" strike="noStrike" spc="-1">
                <a:solidFill>
                  <a:srgbClr val="000000"/>
                </a:solidFill>
                <a:latin typeface="Century Gothic"/>
              </a:rPr>
              <a:t>Мио-инозитол</a:t>
            </a:r>
            <a:endParaRPr lang="ru-RU" sz="2000" b="0" strike="noStrike" spc="-1">
              <a:solidFill>
                <a:srgbClr val="000000"/>
              </a:solidFill>
              <a:latin typeface="Arial"/>
            </a:endParaRPr>
          </a:p>
          <a:p>
            <a:pPr>
              <a:lnSpc>
                <a:spcPct val="100000"/>
              </a:lnSpc>
            </a:pPr>
            <a:r>
              <a:rPr lang="ru-RU" sz="1600" b="0" strike="noStrike" spc="-1">
                <a:solidFill>
                  <a:srgbClr val="000000"/>
                </a:solidFill>
                <a:latin typeface="Century Gothic"/>
              </a:rPr>
              <a:t>(витамин В8, инозит)</a:t>
            </a:r>
            <a:endParaRPr lang="ru-RU" sz="1600" b="0" strike="noStrike" spc="-1">
              <a:solidFill>
                <a:srgbClr val="000000"/>
              </a:solidFill>
              <a:latin typeface="Arial"/>
            </a:endParaRPr>
          </a:p>
        </p:txBody>
      </p:sp>
      <p:sp>
        <p:nvSpPr>
          <p:cNvPr id="1163" name="TextBox 22"/>
          <p:cNvSpPr/>
          <p:nvPr/>
        </p:nvSpPr>
        <p:spPr>
          <a:xfrm>
            <a:off x="1457280" y="1473120"/>
            <a:ext cx="5929560" cy="333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ru-RU" sz="1600" b="1" strike="noStrike" spc="-1">
                <a:solidFill>
                  <a:srgbClr val="006FA1"/>
                </a:solidFill>
                <a:latin typeface="Century Gothic"/>
              </a:rPr>
              <a:t>Мио-инозитол способствует</a:t>
            </a:r>
            <a:endParaRPr lang="ru-RU" sz="1600" b="0" strike="noStrike" spc="-1">
              <a:solidFill>
                <a:srgbClr val="000000"/>
              </a:solidFill>
              <a:latin typeface="Arial"/>
            </a:endParaRPr>
          </a:p>
        </p:txBody>
      </p:sp>
      <p:sp>
        <p:nvSpPr>
          <p:cNvPr id="1164" name="Прямоугольник 25"/>
          <p:cNvSpPr/>
          <p:nvPr/>
        </p:nvSpPr>
        <p:spPr>
          <a:xfrm>
            <a:off x="407160" y="6206760"/>
            <a:ext cx="7111440" cy="546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600" b="0" strike="noStrike" spc="-1">
                <a:solidFill>
                  <a:srgbClr val="FFFFFF"/>
                </a:solidFill>
                <a:latin typeface="Century Gothic"/>
              </a:rPr>
              <a:t>Pundir, J., et al., Inositol treatment of anovulation in women with polycystic ovary syndrome: a meta-analysis of randomised trials. Bjog, 2018. 125(3): p. 299-308</a:t>
            </a:r>
            <a:endParaRPr lang="ru-RU" sz="600" b="0" strike="noStrike" spc="-1">
              <a:solidFill>
                <a:srgbClr val="000000"/>
              </a:solidFill>
              <a:latin typeface="Arial"/>
            </a:endParaRPr>
          </a:p>
          <a:p>
            <a:pPr>
              <a:lnSpc>
                <a:spcPct val="100000"/>
              </a:lnSpc>
            </a:pPr>
            <a:r>
              <a:rPr lang="en-US" sz="600" b="0" strike="noStrike" spc="-1">
                <a:solidFill>
                  <a:srgbClr val="FFFFFF"/>
                </a:solidFill>
                <a:latin typeface="Century Gothic"/>
              </a:rPr>
              <a:t>Unfer, V., et al., Effects of Inositol(s) in Women with PCOS: A Systematic Review of Randomized Controlled Trials. Int J Endocrinol, 2016. 2016: p. 1849162.]</a:t>
            </a:r>
            <a:endParaRPr lang="ru-RU" sz="600" b="0" strike="noStrike" spc="-1">
              <a:solidFill>
                <a:srgbClr val="000000"/>
              </a:solidFill>
              <a:latin typeface="Arial"/>
            </a:endParaRPr>
          </a:p>
          <a:p>
            <a:pPr>
              <a:lnSpc>
                <a:spcPct val="100000"/>
              </a:lnSpc>
            </a:pPr>
            <a:r>
              <a:rPr lang="ru-RU" sz="600" b="0" strike="noStrike" spc="-1">
                <a:solidFill>
                  <a:srgbClr val="FFFFFF"/>
                </a:solidFill>
                <a:latin typeface="Century Gothic"/>
              </a:rPr>
              <a:t>Примечание: ЛГ – лютенизирующий гормон; ФСГ –фолликулостимулирующий гормон ; ИР- инсулинорезистентность; МС- метаболический синдром; ГСД- гестационный сахарный диабет; МЦ- менструальный цикл; СПКЯ- синдром поликистозных яичников; </a:t>
            </a:r>
            <a:endParaRPr lang="ru-RU" sz="600" b="0" strike="noStrike" spc="-1">
              <a:solidFill>
                <a:srgbClr val="000000"/>
              </a:solidFill>
              <a:latin typeface="Arial"/>
            </a:endParaRPr>
          </a:p>
          <a:p>
            <a:pPr>
              <a:lnSpc>
                <a:spcPct val="100000"/>
              </a:lnSpc>
            </a:pPr>
            <a:r>
              <a:rPr lang="ru-RU" sz="600" b="0" strike="noStrike" spc="-1">
                <a:solidFill>
                  <a:srgbClr val="FFFFFF"/>
                </a:solidFill>
                <a:latin typeface="Century Gothic"/>
              </a:rPr>
              <a:t>ЛПВП- липопротеиды высокой плотности; АД- артериальное давление;.</a:t>
            </a:r>
            <a:endParaRPr lang="ru-RU" sz="600" b="0" strike="noStrike" spc="-1">
              <a:solidFill>
                <a:srgbClr val="000000"/>
              </a:solidFill>
              <a:latin typeface="Arial"/>
            </a:endParaRPr>
          </a:p>
        </p:txBody>
      </p:sp>
      <p:sp>
        <p:nvSpPr>
          <p:cNvPr id="1165" name="Прямоугольник: скругленные углы 19"/>
          <p:cNvSpPr/>
          <p:nvPr/>
        </p:nvSpPr>
        <p:spPr>
          <a:xfrm>
            <a:off x="1671840" y="5042880"/>
            <a:ext cx="5364000" cy="865440"/>
          </a:xfrm>
          <a:prstGeom prst="roundRect">
            <a:avLst>
              <a:gd name="adj" fmla="val 22658"/>
            </a:avLst>
          </a:prstGeom>
          <a:noFill/>
          <a:ln w="9525">
            <a:solidFill>
              <a:srgbClr val="006FA1"/>
            </a:solidFill>
            <a:miter/>
          </a:ln>
        </p:spPr>
        <p:style>
          <a:lnRef idx="0">
            <a:scrgbClr r="0" g="0" b="0"/>
          </a:lnRef>
          <a:fillRef idx="0">
            <a:scrgbClr r="0" g="0" b="0"/>
          </a:fillRef>
          <a:effectRef idx="0">
            <a:scrgbClr r="0" g="0" b="0"/>
          </a:effectRef>
          <a:fontRef idx="minor"/>
        </p:style>
        <p:txBody>
          <a:bodyPr anchor="ctr">
            <a:noAutofit/>
          </a:bodyPr>
          <a:lstStyle/>
          <a:p>
            <a:pPr algn="ctr">
              <a:lnSpc>
                <a:spcPct val="100000"/>
              </a:lnSpc>
            </a:pPr>
            <a:endParaRPr lang="ru-RU" sz="1400" b="1" strike="noStrike" spc="-1">
              <a:solidFill>
                <a:srgbClr val="006FA1"/>
              </a:solidFill>
              <a:latin typeface="Century Gothic"/>
            </a:endParaRPr>
          </a:p>
        </p:txBody>
      </p:sp>
      <p:cxnSp>
        <p:nvCxnSpPr>
          <p:cNvPr id="1166" name="Прямая соединительная линия 27"/>
          <p:cNvCxnSpPr/>
          <p:nvPr/>
        </p:nvCxnSpPr>
        <p:spPr>
          <a:xfrm>
            <a:off x="-3240" y="1265040"/>
            <a:ext cx="7426080" cy="360"/>
          </a:xfrm>
          <a:prstGeom prst="straightConnector1">
            <a:avLst/>
          </a:prstGeom>
          <a:ln w="19050">
            <a:solidFill>
              <a:srgbClr val="006FA1"/>
            </a:solidFill>
            <a:round/>
          </a:ln>
        </p:spPr>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8" name="Прямоугольник 20"/>
          <p:cNvSpPr/>
          <p:nvPr/>
        </p:nvSpPr>
        <p:spPr>
          <a:xfrm>
            <a:off x="407160" y="159840"/>
            <a:ext cx="7462800" cy="637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ru-RU" sz="2000" b="1" strike="noStrike" spc="-1">
                <a:solidFill>
                  <a:srgbClr val="000000"/>
                </a:solidFill>
                <a:latin typeface="Century Gothic"/>
              </a:rPr>
              <a:t>Мио-инозитол способствует </a:t>
            </a:r>
            <a:endParaRPr lang="ru-RU" sz="2000" b="0" strike="noStrike" spc="-1">
              <a:solidFill>
                <a:srgbClr val="000000"/>
              </a:solidFill>
              <a:latin typeface="Arial"/>
            </a:endParaRPr>
          </a:p>
          <a:p>
            <a:pPr>
              <a:lnSpc>
                <a:spcPct val="100000"/>
              </a:lnSpc>
            </a:pPr>
            <a:r>
              <a:rPr lang="ru-RU" sz="1600" b="0" strike="noStrike" spc="-1">
                <a:solidFill>
                  <a:srgbClr val="000000"/>
                </a:solidFill>
                <a:latin typeface="Century Gothic"/>
              </a:rPr>
              <a:t>уменьшению выраженности гирсутизма и гиперадрогении </a:t>
            </a:r>
            <a:endParaRPr lang="ru-RU" sz="1600" b="0" strike="noStrike" spc="-1">
              <a:solidFill>
                <a:srgbClr val="000000"/>
              </a:solidFill>
              <a:latin typeface="Arial"/>
            </a:endParaRPr>
          </a:p>
        </p:txBody>
      </p:sp>
      <p:sp>
        <p:nvSpPr>
          <p:cNvPr id="1169" name="Прямоугольник 24"/>
          <p:cNvSpPr/>
          <p:nvPr/>
        </p:nvSpPr>
        <p:spPr>
          <a:xfrm>
            <a:off x="-3240" y="5983200"/>
            <a:ext cx="9143640" cy="885960"/>
          </a:xfrm>
          <a:prstGeom prst="rect">
            <a:avLst/>
          </a:prstGeom>
          <a:solidFill>
            <a:srgbClr val="FDB9CC"/>
          </a:solidFill>
          <a:ln>
            <a:solidFill>
              <a:srgbClr val="FDB9CC"/>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ru-RU" sz="1800" b="0" strike="noStrike" spc="-1">
              <a:solidFill>
                <a:schemeClr val="lt1"/>
              </a:solidFill>
              <a:latin typeface="Gill Sans MT"/>
            </a:endParaRPr>
          </a:p>
        </p:txBody>
      </p:sp>
      <p:sp>
        <p:nvSpPr>
          <p:cNvPr id="1170" name="Прямоугольник 25"/>
          <p:cNvSpPr/>
          <p:nvPr/>
        </p:nvSpPr>
        <p:spPr>
          <a:xfrm>
            <a:off x="407160" y="6159960"/>
            <a:ext cx="7850520" cy="302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700" b="0" strike="noStrike" spc="-1">
                <a:solidFill>
                  <a:srgbClr val="FFFFFF"/>
                </a:solidFill>
                <a:latin typeface="Century Gothic"/>
              </a:rPr>
              <a:t>MINOZZI M, D'ANDREA G, UNFER V. Treatment of hirsutism with myo-inositol: a prospective clinical study. Reprod Biomed Online 2008; 17: 579-582.</a:t>
            </a:r>
            <a:endParaRPr lang="ru-RU" sz="700" b="0" strike="noStrike" spc="-1">
              <a:solidFill>
                <a:srgbClr val="000000"/>
              </a:solidFill>
              <a:latin typeface="Arial"/>
            </a:endParaRPr>
          </a:p>
          <a:p>
            <a:pPr>
              <a:lnSpc>
                <a:spcPct val="100000"/>
              </a:lnSpc>
            </a:pPr>
            <a:r>
              <a:rPr lang="ru-RU" sz="700" b="0" strike="noStrike" spc="-1">
                <a:solidFill>
                  <a:srgbClr val="FFFFFF"/>
                </a:solidFill>
                <a:latin typeface="Century Gothic"/>
              </a:rPr>
              <a:t>Примечание: МЦ- менструальный цикл</a:t>
            </a:r>
            <a:endParaRPr lang="ru-RU" sz="700" b="0" strike="noStrike" spc="-1">
              <a:solidFill>
                <a:srgbClr val="000000"/>
              </a:solidFill>
              <a:latin typeface="Arial"/>
            </a:endParaRPr>
          </a:p>
        </p:txBody>
      </p:sp>
      <p:grpSp>
        <p:nvGrpSpPr>
          <p:cNvPr id="1171" name="Group 1"/>
          <p:cNvGrpSpPr/>
          <p:nvPr/>
        </p:nvGrpSpPr>
        <p:grpSpPr>
          <a:xfrm>
            <a:off x="288360" y="1739880"/>
            <a:ext cx="2758320" cy="2739600"/>
            <a:chOff x="288360" y="1739880"/>
            <a:chExt cx="2758320" cy="2739600"/>
          </a:xfrm>
        </p:grpSpPr>
        <p:sp>
          <p:nvSpPr>
            <p:cNvPr id="1172" name="Ellipse 9"/>
            <p:cNvSpPr/>
            <p:nvPr/>
          </p:nvSpPr>
          <p:spPr>
            <a:xfrm>
              <a:off x="288360" y="1739880"/>
              <a:ext cx="2758320" cy="2739600"/>
            </a:xfrm>
            <a:prstGeom prst="ellipse">
              <a:avLst/>
            </a:prstGeom>
            <a:solidFill>
              <a:srgbClr val="FA4E7F"/>
            </a:solidFill>
            <a:ln w="9525">
              <a:noFill/>
            </a:ln>
          </p:spPr>
          <p:style>
            <a:lnRef idx="0">
              <a:scrgbClr r="0" g="0" b="0"/>
            </a:lnRef>
            <a:fillRef idx="0">
              <a:scrgbClr r="0" g="0" b="0"/>
            </a:fillRef>
            <a:effectRef idx="0">
              <a:scrgbClr r="0" g="0" b="0"/>
            </a:effectRef>
            <a:fontRef idx="minor"/>
          </p:style>
          <p:txBody>
            <a:bodyPr lIns="91080" rIns="91080" anchor="ctr">
              <a:noAutofit/>
            </a:bodyPr>
            <a:lstStyle/>
            <a:p>
              <a:pPr algn="ctr">
                <a:lnSpc>
                  <a:spcPct val="100000"/>
                </a:lnSpc>
              </a:pPr>
              <a:endParaRPr lang="en-GB" sz="1790" b="0" strike="noStrike" spc="-1">
                <a:solidFill>
                  <a:srgbClr val="000000"/>
                </a:solidFill>
                <a:latin typeface="Gill Sans MT"/>
              </a:endParaRPr>
            </a:p>
          </p:txBody>
        </p:sp>
        <p:sp>
          <p:nvSpPr>
            <p:cNvPr id="1173" name="Ellipse 10"/>
            <p:cNvSpPr/>
            <p:nvPr/>
          </p:nvSpPr>
          <p:spPr>
            <a:xfrm>
              <a:off x="484200" y="1919880"/>
              <a:ext cx="2366280" cy="2373840"/>
            </a:xfrm>
            <a:prstGeom prst="ellipse">
              <a:avLst/>
            </a:prstGeom>
            <a:solidFill>
              <a:srgbClr val="049FC4"/>
            </a:solidFill>
            <a:ln w="9525">
              <a:noFill/>
            </a:ln>
          </p:spPr>
          <p:style>
            <a:lnRef idx="0">
              <a:scrgbClr r="0" g="0" b="0"/>
            </a:lnRef>
            <a:fillRef idx="0">
              <a:scrgbClr r="0" g="0" b="0"/>
            </a:fillRef>
            <a:effectRef idx="0">
              <a:scrgbClr r="0" g="0" b="0"/>
            </a:effectRef>
            <a:fontRef idx="minor"/>
          </p:style>
          <p:txBody>
            <a:bodyPr lIns="91080" rIns="91080" anchor="ctr">
              <a:noAutofit/>
            </a:bodyPr>
            <a:lstStyle/>
            <a:p>
              <a:pPr algn="ctr">
                <a:lnSpc>
                  <a:spcPct val="100000"/>
                </a:lnSpc>
              </a:pPr>
              <a:endParaRPr lang="en-GB" sz="1790" b="0" strike="noStrike" spc="-1">
                <a:solidFill>
                  <a:srgbClr val="000000"/>
                </a:solidFill>
                <a:latin typeface="Gill Sans MT"/>
              </a:endParaRPr>
            </a:p>
          </p:txBody>
        </p:sp>
        <p:sp>
          <p:nvSpPr>
            <p:cNvPr id="1174" name="Rechteck 11"/>
            <p:cNvSpPr/>
            <p:nvPr/>
          </p:nvSpPr>
          <p:spPr>
            <a:xfrm>
              <a:off x="325800" y="2018880"/>
              <a:ext cx="2676240" cy="696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en-US" sz="2000" b="1" strike="noStrike" spc="-32">
                  <a:solidFill>
                    <a:srgbClr val="FFFFFF"/>
                  </a:solidFill>
                  <a:latin typeface="Gill Sans MT"/>
                </a:rPr>
                <a:t>N=</a:t>
              </a:r>
              <a:r>
                <a:rPr lang="ru-RU" sz="2000" b="1" strike="noStrike" spc="-32">
                  <a:solidFill>
                    <a:srgbClr val="FFFFFF"/>
                  </a:solidFill>
                  <a:latin typeface="Gill Sans MT"/>
                </a:rPr>
                <a:t>46</a:t>
              </a:r>
              <a:endParaRPr lang="ru-RU" sz="2000" b="0" strike="noStrike" spc="-1">
                <a:solidFill>
                  <a:srgbClr val="000000"/>
                </a:solidFill>
                <a:latin typeface="Arial"/>
              </a:endParaRPr>
            </a:p>
            <a:p>
              <a:pPr algn="ctr">
                <a:lnSpc>
                  <a:spcPct val="100000"/>
                </a:lnSpc>
              </a:pPr>
              <a:endParaRPr lang="ru-RU" sz="2000" b="0" strike="noStrike" spc="-1">
                <a:solidFill>
                  <a:srgbClr val="000000"/>
                </a:solidFill>
                <a:latin typeface="Arial"/>
              </a:endParaRPr>
            </a:p>
          </p:txBody>
        </p:sp>
      </p:grpSp>
      <p:sp>
        <p:nvSpPr>
          <p:cNvPr id="1175" name="TextBox 34"/>
          <p:cNvSpPr/>
          <p:nvPr/>
        </p:nvSpPr>
        <p:spPr>
          <a:xfrm>
            <a:off x="651600" y="2494800"/>
            <a:ext cx="2109600" cy="9115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marL="285840" indent="-285840">
              <a:lnSpc>
                <a:spcPct val="100000"/>
              </a:lnSpc>
              <a:buClr>
                <a:srgbClr val="FFFFFF"/>
              </a:buClr>
              <a:buFont typeface="Wingdings" charset="2"/>
              <a:buChar char=""/>
            </a:pPr>
            <a:r>
              <a:rPr lang="en-US" sz="1400" b="0" strike="noStrike" spc="-1">
                <a:solidFill>
                  <a:srgbClr val="FFFFFF"/>
                </a:solidFill>
                <a:latin typeface="Century Gothic"/>
              </a:rPr>
              <a:t>6 </a:t>
            </a:r>
            <a:r>
              <a:rPr lang="ru-RU" sz="1400" b="0" strike="noStrike" spc="-1">
                <a:solidFill>
                  <a:srgbClr val="FFFFFF"/>
                </a:solidFill>
                <a:latin typeface="Century Gothic"/>
              </a:rPr>
              <a:t>месяцев</a:t>
            </a:r>
            <a:endParaRPr lang="ru-RU" sz="1400" b="0" strike="noStrike" spc="-1">
              <a:solidFill>
                <a:srgbClr val="000000"/>
              </a:solidFill>
              <a:latin typeface="Arial"/>
            </a:endParaRPr>
          </a:p>
          <a:p>
            <a:pPr marL="285840" indent="-285840">
              <a:lnSpc>
                <a:spcPct val="100000"/>
              </a:lnSpc>
              <a:buClr>
                <a:srgbClr val="FFFFFF"/>
              </a:buClr>
              <a:buFont typeface="Wingdings" charset="2"/>
              <a:buChar char=""/>
            </a:pPr>
            <a:r>
              <a:rPr lang="ru-RU" sz="1400" b="0" strike="noStrike" spc="-1">
                <a:solidFill>
                  <a:srgbClr val="FFFFFF"/>
                </a:solidFill>
                <a:latin typeface="Century Gothic"/>
              </a:rPr>
              <a:t>Пациентки с легким и умеренным гирсутизмом (24.2 ± 3.1 года)</a:t>
            </a:r>
            <a:endParaRPr lang="ru-RU" sz="1400" b="0" strike="noStrike" spc="-1">
              <a:solidFill>
                <a:srgbClr val="000000"/>
              </a:solidFill>
              <a:latin typeface="Arial"/>
            </a:endParaRPr>
          </a:p>
          <a:p>
            <a:pPr marL="285840" indent="-285840">
              <a:lnSpc>
                <a:spcPct val="100000"/>
              </a:lnSpc>
              <a:buClr>
                <a:srgbClr val="FFFFFF"/>
              </a:buClr>
              <a:buFont typeface="Wingdings" charset="2"/>
              <a:buChar char=""/>
            </a:pPr>
            <a:r>
              <a:rPr lang="ru-RU" sz="1400" b="0" strike="noStrike" spc="-1">
                <a:solidFill>
                  <a:srgbClr val="FFFFFF"/>
                </a:solidFill>
                <a:latin typeface="Century Gothic"/>
              </a:rPr>
              <a:t>2 г мио-инозитола   2 р/ день </a:t>
            </a:r>
            <a:endParaRPr lang="ru-RU" sz="1400" b="0" strike="noStrike" spc="-1">
              <a:solidFill>
                <a:srgbClr val="000000"/>
              </a:solidFill>
              <a:latin typeface="Arial"/>
            </a:endParaRPr>
          </a:p>
          <a:p>
            <a:pPr>
              <a:lnSpc>
                <a:spcPct val="100000"/>
              </a:lnSpc>
            </a:pPr>
            <a:endParaRPr lang="ru-RU" sz="1400" b="0" strike="noStrike" spc="-1">
              <a:solidFill>
                <a:srgbClr val="000000"/>
              </a:solidFill>
              <a:latin typeface="Arial"/>
            </a:endParaRPr>
          </a:p>
        </p:txBody>
      </p:sp>
      <p:cxnSp>
        <p:nvCxnSpPr>
          <p:cNvPr id="1176" name="Straight Connector 80"/>
          <p:cNvCxnSpPr/>
          <p:nvPr/>
        </p:nvCxnSpPr>
        <p:spPr>
          <a:xfrm flipH="1">
            <a:off x="3002040" y="4361400"/>
            <a:ext cx="3974760" cy="360"/>
          </a:xfrm>
          <a:prstGeom prst="straightConnector1">
            <a:avLst/>
          </a:prstGeom>
          <a:ln>
            <a:solidFill>
              <a:srgbClr val="4C5E78"/>
            </a:solidFill>
            <a:round/>
            <a:headEnd type="oval" w="lg" len="lg"/>
          </a:ln>
        </p:spPr>
      </p:cxnSp>
      <p:sp>
        <p:nvSpPr>
          <p:cNvPr id="1177" name="Isosceles Triangle 26"/>
          <p:cNvSpPr/>
          <p:nvPr/>
        </p:nvSpPr>
        <p:spPr>
          <a:xfrm>
            <a:off x="3184920" y="2302920"/>
            <a:ext cx="1723680" cy="2058840"/>
          </a:xfrm>
          <a:custGeom>
            <a:avLst/>
            <a:gdLst>
              <a:gd name="textAreaLeft" fmla="*/ 0 w 1723680"/>
              <a:gd name="textAreaRight" fmla="*/ 1724040 w 1723680"/>
              <a:gd name="textAreaTop" fmla="*/ 0 h 2058840"/>
              <a:gd name="textAreaBottom" fmla="*/ 2059200 h 2058840"/>
            </a:gdLst>
            <a:ahLst/>
            <a:cxnLst/>
            <a:rect l="textAreaLeft" t="textAreaTop" r="textAreaRight" b="textAreaBottom"/>
            <a:pathLst>
              <a:path w="21600" h="21502">
                <a:moveTo>
                  <a:pt x="0" y="21502"/>
                </a:moveTo>
                <a:cubicBezTo>
                  <a:pt x="3600" y="16711"/>
                  <a:pt x="9004" y="97"/>
                  <a:pt x="10913" y="0"/>
                </a:cubicBezTo>
                <a:cubicBezTo>
                  <a:pt x="12821" y="-98"/>
                  <a:pt x="18000" y="16711"/>
                  <a:pt x="21600" y="21502"/>
                </a:cubicBezTo>
                <a:lnTo>
                  <a:pt x="0" y="21502"/>
                </a:lnTo>
                <a:close/>
              </a:path>
            </a:pathLst>
          </a:custGeom>
          <a:solidFill>
            <a:srgbClr val="FA2E77">
              <a:alpha val="80000"/>
            </a:srgbClr>
          </a:solidFill>
          <a:ln w="12700">
            <a:noFill/>
          </a:ln>
        </p:spPr>
        <p:style>
          <a:lnRef idx="0">
            <a:scrgbClr r="0" g="0" b="0"/>
          </a:lnRef>
          <a:fillRef idx="0">
            <a:scrgbClr r="0" g="0" b="0"/>
          </a:fillRef>
          <a:effectRef idx="0">
            <a:scrgbClr r="0" g="0" b="0"/>
          </a:effectRef>
          <a:fontRef idx="minor"/>
        </p:style>
        <p:txBody>
          <a:bodyPr lIns="122040" tIns="122040" rIns="122040" bIns="122040" anchor="ctr">
            <a:noAutofit/>
          </a:bodyPr>
          <a:lstStyle/>
          <a:p>
            <a:pPr algn="ctr">
              <a:lnSpc>
                <a:spcPct val="100000"/>
              </a:lnSpc>
            </a:pPr>
            <a:endParaRPr lang="ru-RU" sz="9200" b="0" strike="noStrike" spc="-1">
              <a:solidFill>
                <a:srgbClr val="FFFFFF"/>
              </a:solidFill>
              <a:latin typeface="Courier New"/>
              <a:ea typeface="Courier New"/>
            </a:endParaRPr>
          </a:p>
        </p:txBody>
      </p:sp>
      <p:sp>
        <p:nvSpPr>
          <p:cNvPr id="1178" name="Isosceles Triangle 26"/>
          <p:cNvSpPr/>
          <p:nvPr/>
        </p:nvSpPr>
        <p:spPr>
          <a:xfrm>
            <a:off x="4253400" y="3165840"/>
            <a:ext cx="1555200" cy="1198080"/>
          </a:xfrm>
          <a:custGeom>
            <a:avLst/>
            <a:gdLst>
              <a:gd name="textAreaLeft" fmla="*/ 0 w 1555200"/>
              <a:gd name="textAreaRight" fmla="*/ 1555560 w 1555200"/>
              <a:gd name="textAreaTop" fmla="*/ 0 h 1198080"/>
              <a:gd name="textAreaBottom" fmla="*/ 1198440 h 1198080"/>
            </a:gdLst>
            <a:ahLst/>
            <a:cxnLst/>
            <a:rect l="textAreaLeft" t="textAreaTop" r="textAreaRight" b="textAreaBottom"/>
            <a:pathLst>
              <a:path w="21600" h="21502">
                <a:moveTo>
                  <a:pt x="0" y="21502"/>
                </a:moveTo>
                <a:cubicBezTo>
                  <a:pt x="3600" y="16711"/>
                  <a:pt x="9004" y="97"/>
                  <a:pt x="10913" y="0"/>
                </a:cubicBezTo>
                <a:cubicBezTo>
                  <a:pt x="12821" y="-98"/>
                  <a:pt x="18000" y="16711"/>
                  <a:pt x="21600" y="21502"/>
                </a:cubicBezTo>
                <a:lnTo>
                  <a:pt x="0" y="21502"/>
                </a:lnTo>
                <a:close/>
              </a:path>
            </a:pathLst>
          </a:custGeom>
          <a:solidFill>
            <a:srgbClr val="049FC4">
              <a:alpha val="80000"/>
            </a:srgbClr>
          </a:solidFill>
          <a:ln w="12700">
            <a:noFill/>
          </a:ln>
        </p:spPr>
        <p:style>
          <a:lnRef idx="0">
            <a:scrgbClr r="0" g="0" b="0"/>
          </a:lnRef>
          <a:fillRef idx="0">
            <a:scrgbClr r="0" g="0" b="0"/>
          </a:fillRef>
          <a:effectRef idx="0">
            <a:scrgbClr r="0" g="0" b="0"/>
          </a:effectRef>
          <a:fontRef idx="minor"/>
        </p:style>
        <p:txBody>
          <a:bodyPr lIns="122040" tIns="122040" rIns="122040" bIns="122040" anchor="ctr">
            <a:noAutofit/>
          </a:bodyPr>
          <a:lstStyle/>
          <a:p>
            <a:pPr algn="ctr">
              <a:lnSpc>
                <a:spcPct val="100000"/>
              </a:lnSpc>
            </a:pPr>
            <a:endParaRPr lang="ru-RU" sz="9200" b="0" strike="noStrike" spc="-1">
              <a:solidFill>
                <a:srgbClr val="FFFFFF"/>
              </a:solidFill>
              <a:latin typeface="Courier New"/>
              <a:ea typeface="Courier New"/>
            </a:endParaRPr>
          </a:p>
        </p:txBody>
      </p:sp>
      <p:sp>
        <p:nvSpPr>
          <p:cNvPr id="1179" name="Прямоугольник 45"/>
          <p:cNvSpPr/>
          <p:nvPr/>
        </p:nvSpPr>
        <p:spPr>
          <a:xfrm>
            <a:off x="5744160" y="3614760"/>
            <a:ext cx="2125800" cy="45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ru-RU" sz="1200" b="1" strike="noStrike" spc="-1">
                <a:solidFill>
                  <a:srgbClr val="34343E"/>
                </a:solidFill>
                <a:latin typeface="Century Gothic"/>
              </a:rPr>
              <a:t>Оценка проявлений гирсутизма</a:t>
            </a:r>
            <a:endParaRPr lang="ru-RU" sz="1200" b="0" strike="noStrike" spc="-1">
              <a:solidFill>
                <a:srgbClr val="000000"/>
              </a:solidFill>
              <a:latin typeface="Arial"/>
            </a:endParaRPr>
          </a:p>
        </p:txBody>
      </p:sp>
      <p:sp>
        <p:nvSpPr>
          <p:cNvPr id="1180" name="Прямоугольник 6"/>
          <p:cNvSpPr/>
          <p:nvPr/>
        </p:nvSpPr>
        <p:spPr>
          <a:xfrm>
            <a:off x="4155480" y="1784520"/>
            <a:ext cx="825840" cy="363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en-US" sz="1800" b="1" strike="noStrike" spc="-1">
                <a:solidFill>
                  <a:srgbClr val="FA2E77"/>
                </a:solidFill>
                <a:latin typeface="Century Gothic"/>
              </a:rPr>
              <a:t>13,1</a:t>
            </a:r>
            <a:r>
              <a:rPr lang="ru-RU" sz="1800" b="1" strike="noStrike" spc="-1">
                <a:solidFill>
                  <a:srgbClr val="FA2E77"/>
                </a:solidFill>
                <a:latin typeface="Century Gothic"/>
              </a:rPr>
              <a:t>%</a:t>
            </a:r>
            <a:endParaRPr lang="ru-RU" sz="1800" b="0" strike="noStrike" spc="-1">
              <a:solidFill>
                <a:srgbClr val="000000"/>
              </a:solidFill>
              <a:latin typeface="Arial"/>
            </a:endParaRPr>
          </a:p>
        </p:txBody>
      </p:sp>
      <p:cxnSp>
        <p:nvCxnSpPr>
          <p:cNvPr id="1181" name="Straight Connector 80"/>
          <p:cNvCxnSpPr/>
          <p:nvPr/>
        </p:nvCxnSpPr>
        <p:spPr>
          <a:xfrm>
            <a:off x="5020920" y="2812320"/>
            <a:ext cx="360" cy="342720"/>
          </a:xfrm>
          <a:prstGeom prst="straightConnector1">
            <a:avLst/>
          </a:prstGeom>
          <a:ln>
            <a:solidFill>
              <a:srgbClr val="006FA1"/>
            </a:solidFill>
            <a:round/>
            <a:headEnd type="oval" w="lg" len="lg"/>
          </a:ln>
        </p:spPr>
      </p:cxnSp>
      <p:sp>
        <p:nvSpPr>
          <p:cNvPr id="1182" name="Прямоугольник 52"/>
          <p:cNvSpPr/>
          <p:nvPr/>
        </p:nvSpPr>
        <p:spPr>
          <a:xfrm>
            <a:off x="5068800" y="2654640"/>
            <a:ext cx="825840" cy="363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ru-RU" sz="1800" b="1" strike="noStrike" spc="-1">
                <a:solidFill>
                  <a:srgbClr val="049FC4"/>
                </a:solidFill>
                <a:latin typeface="Century Gothic"/>
              </a:rPr>
              <a:t>10,8%</a:t>
            </a:r>
            <a:endParaRPr lang="ru-RU" sz="1800" b="0" strike="noStrike" spc="-1">
              <a:solidFill>
                <a:srgbClr val="000000"/>
              </a:solidFill>
              <a:latin typeface="Arial"/>
            </a:endParaRPr>
          </a:p>
        </p:txBody>
      </p:sp>
      <p:cxnSp>
        <p:nvCxnSpPr>
          <p:cNvPr id="1183" name="Straight Connector 80"/>
          <p:cNvCxnSpPr/>
          <p:nvPr/>
        </p:nvCxnSpPr>
        <p:spPr>
          <a:xfrm>
            <a:off x="4046760" y="1958400"/>
            <a:ext cx="360" cy="342720"/>
          </a:xfrm>
          <a:prstGeom prst="straightConnector1">
            <a:avLst/>
          </a:prstGeom>
          <a:ln>
            <a:solidFill>
              <a:srgbClr val="E23667"/>
            </a:solidFill>
            <a:round/>
            <a:headEnd type="oval" w="lg" len="lg"/>
          </a:ln>
        </p:spPr>
      </p:cxnSp>
      <p:sp>
        <p:nvSpPr>
          <p:cNvPr id="1184" name="Овал 3"/>
          <p:cNvSpPr/>
          <p:nvPr/>
        </p:nvSpPr>
        <p:spPr>
          <a:xfrm>
            <a:off x="6234480" y="1821960"/>
            <a:ext cx="350640" cy="331560"/>
          </a:xfrm>
          <a:prstGeom prst="ellipse">
            <a:avLst/>
          </a:prstGeom>
          <a:solidFill>
            <a:srgbClr val="FA2E77"/>
          </a:solidFill>
          <a:ln>
            <a:solidFill>
              <a:srgbClr val="E23667"/>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ru-RU" sz="1800" b="0" strike="noStrike" spc="-1">
              <a:solidFill>
                <a:schemeClr val="lt1"/>
              </a:solidFill>
              <a:latin typeface="Gill Sans MT"/>
            </a:endParaRPr>
          </a:p>
        </p:txBody>
      </p:sp>
      <p:sp>
        <p:nvSpPr>
          <p:cNvPr id="1185" name="Овал 42"/>
          <p:cNvSpPr/>
          <p:nvPr/>
        </p:nvSpPr>
        <p:spPr>
          <a:xfrm>
            <a:off x="6234480" y="2336040"/>
            <a:ext cx="350640" cy="331560"/>
          </a:xfrm>
          <a:prstGeom prst="ellipse">
            <a:avLst/>
          </a:prstGeom>
          <a:solidFill>
            <a:srgbClr val="049FC4"/>
          </a:solidFill>
          <a:ln>
            <a:solidFill>
              <a:srgbClr val="049FC4"/>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ru-RU" sz="1800" b="0" strike="noStrike" spc="-1">
              <a:solidFill>
                <a:schemeClr val="lt1"/>
              </a:solidFill>
              <a:latin typeface="Gill Sans MT"/>
            </a:endParaRPr>
          </a:p>
        </p:txBody>
      </p:sp>
      <p:sp>
        <p:nvSpPr>
          <p:cNvPr id="1186" name="Прямоугольник 44"/>
          <p:cNvSpPr/>
          <p:nvPr/>
        </p:nvSpPr>
        <p:spPr>
          <a:xfrm>
            <a:off x="6585480" y="1859760"/>
            <a:ext cx="212580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ru-RU" sz="1200" b="0" strike="noStrike" spc="-1">
                <a:solidFill>
                  <a:srgbClr val="34343E"/>
                </a:solidFill>
                <a:latin typeface="Century Gothic"/>
              </a:rPr>
              <a:t>До лечения</a:t>
            </a:r>
            <a:endParaRPr lang="ru-RU" sz="1200" b="0" strike="noStrike" spc="-1">
              <a:solidFill>
                <a:srgbClr val="000000"/>
              </a:solidFill>
              <a:latin typeface="Arial"/>
            </a:endParaRPr>
          </a:p>
        </p:txBody>
      </p:sp>
      <p:sp>
        <p:nvSpPr>
          <p:cNvPr id="1187" name="Прямоугольник 46"/>
          <p:cNvSpPr/>
          <p:nvPr/>
        </p:nvSpPr>
        <p:spPr>
          <a:xfrm>
            <a:off x="6585480" y="2373840"/>
            <a:ext cx="226980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ru-RU" sz="1200" b="0" strike="noStrike" spc="-1">
                <a:solidFill>
                  <a:srgbClr val="34343E"/>
                </a:solidFill>
                <a:latin typeface="Century Gothic"/>
              </a:rPr>
              <a:t>После 6 месяцев лечения</a:t>
            </a:r>
            <a:endParaRPr lang="ru-RU" sz="1200" b="0" strike="noStrike" spc="-1">
              <a:solidFill>
                <a:srgbClr val="000000"/>
              </a:solidFill>
              <a:latin typeface="Arial"/>
            </a:endParaRPr>
          </a:p>
        </p:txBody>
      </p:sp>
      <p:pic>
        <p:nvPicPr>
          <p:cNvPr id="1190" name="Рисунок 32"/>
          <p:cNvPicPr/>
          <p:nvPr/>
        </p:nvPicPr>
        <p:blipFill>
          <a:blip r:embed="rId3"/>
          <a:srcRect t="59170" r="28028" b="27570"/>
          <a:stretch/>
        </p:blipFill>
        <p:spPr>
          <a:xfrm>
            <a:off x="4352760" y="5902200"/>
            <a:ext cx="4790880" cy="966960"/>
          </a:xfrm>
          <a:prstGeom prst="rect">
            <a:avLst/>
          </a:prstGeom>
          <a:ln w="0">
            <a:noFill/>
          </a:ln>
        </p:spPr>
      </p:pic>
      <p:cxnSp>
        <p:nvCxnSpPr>
          <p:cNvPr id="1191" name="Прямая соединительная линия 38"/>
          <p:cNvCxnSpPr/>
          <p:nvPr/>
        </p:nvCxnSpPr>
        <p:spPr>
          <a:xfrm>
            <a:off x="-3240" y="960480"/>
            <a:ext cx="7426080" cy="360"/>
          </a:xfrm>
          <a:prstGeom prst="straightConnector1">
            <a:avLst/>
          </a:prstGeom>
          <a:ln w="19050">
            <a:solidFill>
              <a:srgbClr val="006FA1"/>
            </a:solidFill>
            <a:round/>
          </a:ln>
        </p:spPr>
      </p:cxn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2" presetClass="entr" presetSubtype="4" fill="hold" nodeType="afterEffect">
                                  <p:stCondLst>
                                    <p:cond delay="500"/>
                                  </p:stCondLst>
                                  <p:childTnLst>
                                    <p:set>
                                      <p:cBhvr>
                                        <p:cTn id="6" dur="1" fill="hold">
                                          <p:stCondLst>
                                            <p:cond delay="0"/>
                                          </p:stCondLst>
                                        </p:cTn>
                                        <p:tgtEl>
                                          <p:spTgt spid="1171"/>
                                        </p:tgtEl>
                                        <p:attrNameLst>
                                          <p:attrName>style.visibility</p:attrName>
                                        </p:attrNameLst>
                                      </p:cBhvr>
                                      <p:to>
                                        <p:strVal val="visible"/>
                                      </p:to>
                                    </p:set>
                                    <p:anim calcmode="lin" valueType="num">
                                      <p:cBhvr additive="repl">
                                        <p:cTn id="7" dur="2000" fill="hold"/>
                                        <p:tgtEl>
                                          <p:spTgt spid="1171"/>
                                        </p:tgtEl>
                                        <p:attrNameLst>
                                          <p:attrName>ppt_x</p:attrName>
                                        </p:attrNameLst>
                                      </p:cBhvr>
                                      <p:tavLst>
                                        <p:tav tm="0">
                                          <p:val>
                                            <p:strVal val="#ppt_x"/>
                                          </p:val>
                                        </p:tav>
                                        <p:tav tm="100000">
                                          <p:val>
                                            <p:strVal val="#ppt_x"/>
                                          </p:val>
                                        </p:tav>
                                      </p:tavLst>
                                    </p:anim>
                                    <p:anim calcmode="lin" valueType="num">
                                      <p:cBhvr additive="repl">
                                        <p:cTn id="8" dur="2000" fill="hold"/>
                                        <p:tgtEl>
                                          <p:spTgt spid="1171"/>
                                        </p:tgtEl>
                                        <p:attrNameLst>
                                          <p:attrName>ppt_y</p:attrName>
                                        </p:attrNameLst>
                                      </p:cBhvr>
                                      <p:tavLst>
                                        <p:tav tm="0">
                                          <p:val>
                                            <p:strVal val="1+#ppt_h/2"/>
                                          </p:val>
                                        </p:tav>
                                        <p:tav tm="100000">
                                          <p:val>
                                            <p:strVal val="#ppt_y"/>
                                          </p:val>
                                        </p:tav>
                                      </p:tavLst>
                                    </p:anim>
                                  </p:childTnLst>
                                </p:cTn>
                              </p:par>
                            </p:childTnLst>
                          </p:cTn>
                        </p:par>
                        <p:par>
                          <p:cTn id="9" fill="hold">
                            <p:stCondLst>
                              <p:cond delay="2500"/>
                            </p:stCondLst>
                            <p:childTnLst>
                              <p:par>
                                <p:cTn id="10" presetID="42" presetClass="entr" fill="hold" nodeType="afterEffect">
                                  <p:stCondLst>
                                    <p:cond delay="0"/>
                                  </p:stCondLst>
                                  <p:childTnLst>
                                    <p:set>
                                      <p:cBhvr>
                                        <p:cTn id="11" dur="1" fill="hold">
                                          <p:stCondLst>
                                            <p:cond delay="0"/>
                                          </p:stCondLst>
                                        </p:cTn>
                                        <p:tgtEl>
                                          <p:spTgt spid="1175"/>
                                        </p:tgtEl>
                                        <p:attrNameLst>
                                          <p:attrName>style.visibility</p:attrName>
                                        </p:attrNameLst>
                                      </p:cBhvr>
                                      <p:to>
                                        <p:strVal val="visible"/>
                                      </p:to>
                                    </p:set>
                                    <p:animEffect transition="in" filter="fade">
                                      <p:cBhvr additive="repl">
                                        <p:cTn id="12" dur="1000"/>
                                        <p:tgtEl>
                                          <p:spTgt spid="1175"/>
                                        </p:tgtEl>
                                      </p:cBhvr>
                                    </p:animEffect>
                                    <p:anim calcmode="lin" valueType="num">
                                      <p:cBhvr additive="repl">
                                        <p:cTn id="13" dur="1000" fill="hold"/>
                                        <p:tgtEl>
                                          <p:spTgt spid="1175"/>
                                        </p:tgtEl>
                                        <p:attrNameLst>
                                          <p:attrName>ppt_x</p:attrName>
                                        </p:attrNameLst>
                                      </p:cBhvr>
                                      <p:tavLst>
                                        <p:tav tm="0">
                                          <p:val>
                                            <p:strVal val="#ppt_x"/>
                                          </p:val>
                                        </p:tav>
                                        <p:tav tm="100000">
                                          <p:val>
                                            <p:strVal val="#ppt_x"/>
                                          </p:val>
                                        </p:tav>
                                      </p:tavLst>
                                    </p:anim>
                                    <p:anim calcmode="lin" valueType="num">
                                      <p:cBhvr additive="repl">
                                        <p:cTn id="14" dur="1000" fill="hold"/>
                                        <p:tgtEl>
                                          <p:spTgt spid="1175"/>
                                        </p:tgtEl>
                                        <p:attrNameLst>
                                          <p:attrName>ppt_y</p:attrName>
                                        </p:attrNameLst>
                                      </p:cBhvr>
                                      <p:tavLst>
                                        <p:tav tm="0">
                                          <p:val>
                                            <p:strVal val="#ppt_y+.1"/>
                                          </p:val>
                                        </p:tav>
                                        <p:tav tm="100000">
                                          <p:val>
                                            <p:strVal val="#ppt_y"/>
                                          </p:val>
                                        </p:tav>
                                      </p:tavLst>
                                    </p:anim>
                                  </p:childTnLst>
                                </p:cTn>
                              </p:par>
                            </p:childTnLst>
                          </p:cTn>
                        </p:par>
                        <p:par>
                          <p:cTn id="15" fill="hold">
                            <p:stCondLst>
                              <p:cond delay="3500"/>
                            </p:stCondLst>
                            <p:childTnLst>
                              <p:par>
                                <p:cTn id="16" presetID="22" presetClass="entr" presetSubtype="4" fill="hold" nodeType="afterEffect">
                                  <p:stCondLst>
                                    <p:cond delay="0"/>
                                  </p:stCondLst>
                                  <p:childTnLst>
                                    <p:set>
                                      <p:cBhvr>
                                        <p:cTn id="17" dur="1" fill="hold">
                                          <p:stCondLst>
                                            <p:cond delay="0"/>
                                          </p:stCondLst>
                                        </p:cTn>
                                        <p:tgtEl>
                                          <p:spTgt spid="1177"/>
                                        </p:tgtEl>
                                        <p:attrNameLst>
                                          <p:attrName>style.visibility</p:attrName>
                                        </p:attrNameLst>
                                      </p:cBhvr>
                                      <p:to>
                                        <p:strVal val="visible"/>
                                      </p:to>
                                    </p:set>
                                    <p:animEffect transition="in" filter="wipe(down)">
                                      <p:cBhvr additive="repl">
                                        <p:cTn id="18" dur="500"/>
                                        <p:tgtEl>
                                          <p:spTgt spid="1177"/>
                                        </p:tgtEl>
                                      </p:cBhvr>
                                    </p:animEffect>
                                  </p:childTnLst>
                                </p:cTn>
                              </p:par>
                            </p:childTnLst>
                          </p:cTn>
                        </p:par>
                        <p:par>
                          <p:cTn id="19" fill="hold">
                            <p:stCondLst>
                              <p:cond delay="4000"/>
                            </p:stCondLst>
                            <p:childTnLst>
                              <p:par>
                                <p:cTn id="20" presetID="22" presetClass="entr" presetSubtype="4" fill="hold" nodeType="afterEffect">
                                  <p:stCondLst>
                                    <p:cond delay="0"/>
                                  </p:stCondLst>
                                  <p:childTnLst>
                                    <p:set>
                                      <p:cBhvr>
                                        <p:cTn id="21" dur="1" fill="hold">
                                          <p:stCondLst>
                                            <p:cond delay="0"/>
                                          </p:stCondLst>
                                        </p:cTn>
                                        <p:tgtEl>
                                          <p:spTgt spid="1178"/>
                                        </p:tgtEl>
                                        <p:attrNameLst>
                                          <p:attrName>style.visibility</p:attrName>
                                        </p:attrNameLst>
                                      </p:cBhvr>
                                      <p:to>
                                        <p:strVal val="visible"/>
                                      </p:to>
                                    </p:set>
                                    <p:animEffect transition="in" filter="wipe(down)">
                                      <p:cBhvr additive="repl">
                                        <p:cTn id="22" dur="500"/>
                                        <p:tgtEl>
                                          <p:spTgt spid="1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2" name="Прямоугольник 38"/>
          <p:cNvSpPr/>
          <p:nvPr/>
        </p:nvSpPr>
        <p:spPr>
          <a:xfrm>
            <a:off x="-3240" y="6091200"/>
            <a:ext cx="9146880" cy="751320"/>
          </a:xfrm>
          <a:prstGeom prst="rect">
            <a:avLst/>
          </a:prstGeom>
          <a:solidFill>
            <a:srgbClr val="FDB9CC"/>
          </a:solidFill>
          <a:ln>
            <a:solidFill>
              <a:srgbClr val="FDB9CC"/>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ru-RU" sz="1800" b="0" strike="noStrike" spc="-1">
              <a:solidFill>
                <a:schemeClr val="lt1"/>
              </a:solidFill>
              <a:latin typeface="Gill Sans MT"/>
            </a:endParaRPr>
          </a:p>
        </p:txBody>
      </p:sp>
      <p:sp>
        <p:nvSpPr>
          <p:cNvPr id="1193" name="Прямоугольник 20"/>
          <p:cNvSpPr/>
          <p:nvPr/>
        </p:nvSpPr>
        <p:spPr>
          <a:xfrm>
            <a:off x="487800" y="110160"/>
            <a:ext cx="7951320" cy="881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ru-RU" sz="2000" b="1" strike="noStrike" spc="-1">
                <a:solidFill>
                  <a:srgbClr val="000000"/>
                </a:solidFill>
                <a:latin typeface="Century Gothic"/>
              </a:rPr>
              <a:t>Влияние мио-инозитола </a:t>
            </a:r>
            <a:endParaRPr lang="ru-RU" sz="2000" b="0" strike="noStrike" spc="-1">
              <a:solidFill>
                <a:srgbClr val="000000"/>
              </a:solidFill>
              <a:latin typeface="Arial"/>
            </a:endParaRPr>
          </a:p>
          <a:p>
            <a:pPr>
              <a:lnSpc>
                <a:spcPct val="100000"/>
              </a:lnSpc>
            </a:pPr>
            <a:r>
              <a:rPr lang="ru-RU" sz="1600" b="0" strike="noStrike" spc="-1">
                <a:solidFill>
                  <a:srgbClr val="000000"/>
                </a:solidFill>
                <a:latin typeface="Century Gothic"/>
              </a:rPr>
              <a:t>на уровень инсулина, толерантность к глюкозе, овуляцию и концентрацию андрогенов в сыворотке крови у женщин с СПКЯ</a:t>
            </a:r>
            <a:endParaRPr lang="ru-RU" sz="1600" b="0" strike="noStrike" spc="-1">
              <a:solidFill>
                <a:srgbClr val="000000"/>
              </a:solidFill>
              <a:latin typeface="Arial"/>
            </a:endParaRPr>
          </a:p>
        </p:txBody>
      </p:sp>
      <p:sp>
        <p:nvSpPr>
          <p:cNvPr id="1194" name="Прямоугольник 25"/>
          <p:cNvSpPr/>
          <p:nvPr/>
        </p:nvSpPr>
        <p:spPr>
          <a:xfrm>
            <a:off x="407160" y="6159960"/>
            <a:ext cx="662148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600" b="0" strike="noStrike" spc="-1">
                <a:solidFill>
                  <a:srgbClr val="FFFFFF"/>
                </a:solidFill>
                <a:latin typeface="Century Gothic"/>
              </a:rPr>
              <a:t>Constantino D, Minozzi G, Minozzi F, Guaraldi C (2009) Metabolic and hormonal effects of myo-inositol in women with polycystic ovary syndrome: a double-blind trial. Eur Rev Med Pharmacol Sci 13:105–110</a:t>
            </a:r>
            <a:endParaRPr lang="ru-RU" sz="600" b="0" strike="noStrike" spc="-1">
              <a:solidFill>
                <a:srgbClr val="000000"/>
              </a:solidFill>
              <a:latin typeface="Arial"/>
            </a:endParaRPr>
          </a:p>
          <a:p>
            <a:pPr>
              <a:lnSpc>
                <a:spcPct val="100000"/>
              </a:lnSpc>
            </a:pPr>
            <a:r>
              <a:rPr lang="ru-RU" sz="600" b="0" strike="noStrike" spc="-1">
                <a:solidFill>
                  <a:srgbClr val="FFFFFF"/>
                </a:solidFill>
                <a:latin typeface="Century Gothic"/>
              </a:rPr>
              <a:t>Примечание: СПКЯ – синдром поликистозных яичников, ФК- фолиевая кислота</a:t>
            </a:r>
            <a:endParaRPr lang="ru-RU" sz="600" b="0" strike="noStrike" spc="-1">
              <a:solidFill>
                <a:srgbClr val="000000"/>
              </a:solidFill>
              <a:latin typeface="Arial"/>
            </a:endParaRPr>
          </a:p>
        </p:txBody>
      </p:sp>
      <p:grpSp>
        <p:nvGrpSpPr>
          <p:cNvPr id="1195" name="Group 1"/>
          <p:cNvGrpSpPr/>
          <p:nvPr/>
        </p:nvGrpSpPr>
        <p:grpSpPr>
          <a:xfrm>
            <a:off x="288360" y="1739880"/>
            <a:ext cx="2758320" cy="2739600"/>
            <a:chOff x="288360" y="1739880"/>
            <a:chExt cx="2758320" cy="2739600"/>
          </a:xfrm>
        </p:grpSpPr>
        <p:sp>
          <p:nvSpPr>
            <p:cNvPr id="1196" name="Ellipse 9"/>
            <p:cNvSpPr/>
            <p:nvPr/>
          </p:nvSpPr>
          <p:spPr>
            <a:xfrm>
              <a:off x="288360" y="1739880"/>
              <a:ext cx="2758320" cy="2739600"/>
            </a:xfrm>
            <a:prstGeom prst="ellipse">
              <a:avLst/>
            </a:prstGeom>
            <a:solidFill>
              <a:srgbClr val="FA4E7F"/>
            </a:solidFill>
            <a:ln w="9525">
              <a:noFill/>
            </a:ln>
          </p:spPr>
          <p:style>
            <a:lnRef idx="0">
              <a:scrgbClr r="0" g="0" b="0"/>
            </a:lnRef>
            <a:fillRef idx="0">
              <a:scrgbClr r="0" g="0" b="0"/>
            </a:fillRef>
            <a:effectRef idx="0">
              <a:scrgbClr r="0" g="0" b="0"/>
            </a:effectRef>
            <a:fontRef idx="minor"/>
          </p:style>
          <p:txBody>
            <a:bodyPr lIns="91080" rIns="91080" anchor="ctr">
              <a:noAutofit/>
            </a:bodyPr>
            <a:lstStyle/>
            <a:p>
              <a:pPr algn="ctr">
                <a:lnSpc>
                  <a:spcPct val="100000"/>
                </a:lnSpc>
              </a:pPr>
              <a:endParaRPr lang="en-GB" sz="1790" b="0" strike="noStrike" spc="-1">
                <a:solidFill>
                  <a:srgbClr val="000000"/>
                </a:solidFill>
                <a:latin typeface="Gill Sans MT"/>
              </a:endParaRPr>
            </a:p>
          </p:txBody>
        </p:sp>
        <p:sp>
          <p:nvSpPr>
            <p:cNvPr id="1197" name="Ellipse 10"/>
            <p:cNvSpPr/>
            <p:nvPr/>
          </p:nvSpPr>
          <p:spPr>
            <a:xfrm>
              <a:off x="484200" y="1919880"/>
              <a:ext cx="2366280" cy="2373840"/>
            </a:xfrm>
            <a:prstGeom prst="ellipse">
              <a:avLst/>
            </a:prstGeom>
            <a:solidFill>
              <a:srgbClr val="049FC4"/>
            </a:solidFill>
            <a:ln w="9525">
              <a:noFill/>
            </a:ln>
          </p:spPr>
          <p:style>
            <a:lnRef idx="0">
              <a:scrgbClr r="0" g="0" b="0"/>
            </a:lnRef>
            <a:fillRef idx="0">
              <a:scrgbClr r="0" g="0" b="0"/>
            </a:fillRef>
            <a:effectRef idx="0">
              <a:scrgbClr r="0" g="0" b="0"/>
            </a:effectRef>
            <a:fontRef idx="minor"/>
          </p:style>
          <p:txBody>
            <a:bodyPr lIns="91080" rIns="91080" anchor="ctr">
              <a:noAutofit/>
            </a:bodyPr>
            <a:lstStyle/>
            <a:p>
              <a:pPr algn="ctr">
                <a:lnSpc>
                  <a:spcPct val="100000"/>
                </a:lnSpc>
              </a:pPr>
              <a:endParaRPr lang="en-GB" sz="1790" b="0" strike="noStrike" spc="-1">
                <a:solidFill>
                  <a:srgbClr val="000000"/>
                </a:solidFill>
                <a:latin typeface="Gill Sans MT"/>
              </a:endParaRPr>
            </a:p>
          </p:txBody>
        </p:sp>
        <p:sp>
          <p:nvSpPr>
            <p:cNvPr id="1198" name="Rechteck 11"/>
            <p:cNvSpPr/>
            <p:nvPr/>
          </p:nvSpPr>
          <p:spPr>
            <a:xfrm>
              <a:off x="329400" y="1971360"/>
              <a:ext cx="2676240" cy="696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en-US" sz="2000" b="1" strike="noStrike" spc="-32">
                  <a:solidFill>
                    <a:srgbClr val="FFFFFF"/>
                  </a:solidFill>
                  <a:latin typeface="Gill Sans MT"/>
                </a:rPr>
                <a:t>N=</a:t>
              </a:r>
              <a:r>
                <a:rPr lang="ru-RU" sz="2000" b="1" strike="noStrike" spc="-32">
                  <a:solidFill>
                    <a:srgbClr val="FFFFFF"/>
                  </a:solidFill>
                  <a:latin typeface="Gill Sans MT"/>
                </a:rPr>
                <a:t>42</a:t>
              </a:r>
              <a:endParaRPr lang="ru-RU" sz="2000" b="0" strike="noStrike" spc="-1">
                <a:solidFill>
                  <a:srgbClr val="000000"/>
                </a:solidFill>
                <a:latin typeface="Arial"/>
              </a:endParaRPr>
            </a:p>
            <a:p>
              <a:pPr algn="ctr">
                <a:lnSpc>
                  <a:spcPct val="100000"/>
                </a:lnSpc>
              </a:pPr>
              <a:endParaRPr lang="ru-RU" sz="2000" b="0" strike="noStrike" spc="-1">
                <a:solidFill>
                  <a:srgbClr val="000000"/>
                </a:solidFill>
                <a:latin typeface="Arial"/>
              </a:endParaRPr>
            </a:p>
          </p:txBody>
        </p:sp>
      </p:grpSp>
      <p:sp>
        <p:nvSpPr>
          <p:cNvPr id="1199" name="TextBox 32"/>
          <p:cNvSpPr/>
          <p:nvPr/>
        </p:nvSpPr>
        <p:spPr>
          <a:xfrm>
            <a:off x="704160" y="2485080"/>
            <a:ext cx="2109600" cy="9115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marL="285840" indent="-285840">
              <a:lnSpc>
                <a:spcPct val="100000"/>
              </a:lnSpc>
              <a:buClr>
                <a:srgbClr val="FFFFFF"/>
              </a:buClr>
              <a:buFont typeface="Wingdings" charset="2"/>
              <a:buChar char=""/>
            </a:pPr>
            <a:r>
              <a:rPr lang="ru-RU" sz="1400" b="0" strike="noStrike" spc="-1">
                <a:solidFill>
                  <a:srgbClr val="FFFFFF"/>
                </a:solidFill>
                <a:latin typeface="Century Gothic"/>
              </a:rPr>
              <a:t>12-16 недель</a:t>
            </a:r>
            <a:endParaRPr lang="ru-RU" sz="1400" b="0" strike="noStrike" spc="-1">
              <a:solidFill>
                <a:srgbClr val="000000"/>
              </a:solidFill>
              <a:latin typeface="Arial"/>
            </a:endParaRPr>
          </a:p>
          <a:p>
            <a:pPr marL="285840" indent="-285840">
              <a:lnSpc>
                <a:spcPct val="100000"/>
              </a:lnSpc>
              <a:buClr>
                <a:srgbClr val="FFFFFF"/>
              </a:buClr>
              <a:buFont typeface="Wingdings" charset="2"/>
              <a:buChar char=""/>
            </a:pPr>
            <a:r>
              <a:rPr lang="ru-RU" sz="1400" b="0" strike="noStrike" spc="-1">
                <a:solidFill>
                  <a:srgbClr val="FFFFFF"/>
                </a:solidFill>
                <a:latin typeface="Century Gothic"/>
              </a:rPr>
              <a:t>Пациентки с СПКЯ:</a:t>
            </a:r>
            <a:endParaRPr lang="ru-RU" sz="1400" b="0" strike="noStrike" spc="-1">
              <a:solidFill>
                <a:srgbClr val="000000"/>
              </a:solidFill>
              <a:latin typeface="Arial"/>
            </a:endParaRPr>
          </a:p>
          <a:p>
            <a:pPr>
              <a:lnSpc>
                <a:spcPct val="100000"/>
              </a:lnSpc>
            </a:pPr>
            <a:endParaRPr lang="ru-RU" sz="1400" b="0" strike="noStrike" spc="-1">
              <a:solidFill>
                <a:srgbClr val="000000"/>
              </a:solidFill>
              <a:latin typeface="Arial"/>
            </a:endParaRPr>
          </a:p>
        </p:txBody>
      </p:sp>
      <p:sp>
        <p:nvSpPr>
          <p:cNvPr id="1200" name="TextBox 33"/>
          <p:cNvSpPr/>
          <p:nvPr/>
        </p:nvSpPr>
        <p:spPr>
          <a:xfrm>
            <a:off x="722880" y="3027600"/>
            <a:ext cx="2028960" cy="9115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algn="ctr">
              <a:lnSpc>
                <a:spcPct val="100000"/>
              </a:lnSpc>
            </a:pPr>
            <a:r>
              <a:rPr lang="ru-RU" sz="1200" b="1" strike="noStrike" spc="-1">
                <a:solidFill>
                  <a:srgbClr val="FFFFFF"/>
                </a:solidFill>
                <a:latin typeface="Century Gothic"/>
              </a:rPr>
              <a:t>23 женщины </a:t>
            </a:r>
            <a:r>
              <a:rPr lang="ru-RU" sz="1200" b="0" strike="noStrike" spc="-1">
                <a:solidFill>
                  <a:srgbClr val="FFFFFF"/>
                </a:solidFill>
                <a:latin typeface="Century Gothic"/>
              </a:rPr>
              <a:t>- 4 г мио-инозитола + 400 мг ФК*</a:t>
            </a:r>
            <a:endParaRPr lang="ru-RU" sz="1200" b="0" strike="noStrike" spc="-1">
              <a:solidFill>
                <a:srgbClr val="000000"/>
              </a:solidFill>
              <a:latin typeface="Arial"/>
            </a:endParaRPr>
          </a:p>
          <a:p>
            <a:pPr algn="ctr">
              <a:lnSpc>
                <a:spcPct val="100000"/>
              </a:lnSpc>
            </a:pPr>
            <a:r>
              <a:rPr lang="ru-RU" sz="1200" b="1" strike="noStrike" spc="-1">
                <a:solidFill>
                  <a:srgbClr val="FFFFFF"/>
                </a:solidFill>
                <a:latin typeface="Century Gothic"/>
              </a:rPr>
              <a:t>19 женщин </a:t>
            </a:r>
            <a:r>
              <a:rPr lang="ru-RU" sz="1200" b="0" strike="noStrike" spc="-1">
                <a:solidFill>
                  <a:srgbClr val="FFFFFF"/>
                </a:solidFill>
                <a:latin typeface="Century Gothic"/>
              </a:rPr>
              <a:t>– ФК в качестве плацебо</a:t>
            </a:r>
            <a:endParaRPr lang="ru-RU" sz="1200" b="0" strike="noStrike" spc="-1">
              <a:solidFill>
                <a:srgbClr val="000000"/>
              </a:solidFill>
              <a:latin typeface="Arial"/>
            </a:endParaRPr>
          </a:p>
        </p:txBody>
      </p:sp>
      <p:sp>
        <p:nvSpPr>
          <p:cNvPr id="1201" name="Прямоугольник 41"/>
          <p:cNvSpPr/>
          <p:nvPr/>
        </p:nvSpPr>
        <p:spPr>
          <a:xfrm>
            <a:off x="627840" y="5120640"/>
            <a:ext cx="7080120" cy="910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50000"/>
              </a:lnSpc>
            </a:pPr>
            <a:r>
              <a:rPr lang="ru-RU" sz="1200" b="0" strike="noStrike" spc="-1">
                <a:solidFill>
                  <a:srgbClr val="000000"/>
                </a:solidFill>
                <a:latin typeface="Century Gothic"/>
              </a:rPr>
              <a:t>Мио-инозитол снижает концентрацию андрогенов в сыворотке</a:t>
            </a:r>
            <a:r>
              <a:rPr lang="en-US" sz="1200" b="0" strike="noStrike" spc="-1">
                <a:solidFill>
                  <a:srgbClr val="000000"/>
                </a:solidFill>
                <a:latin typeface="Century Gothic"/>
              </a:rPr>
              <a:t> </a:t>
            </a:r>
            <a:r>
              <a:rPr lang="ru-RU" sz="1200" b="0" strike="noStrike" spc="-1">
                <a:solidFill>
                  <a:srgbClr val="000000"/>
                </a:solidFill>
                <a:latin typeface="Century Gothic"/>
              </a:rPr>
              <a:t>крови, уровень инсулина и улучшает толерантность к глюкозе и другие метаболические показатели, связанные </a:t>
            </a:r>
            <a:endParaRPr lang="ru-RU" sz="1200" b="0" strike="noStrike" spc="-1">
              <a:solidFill>
                <a:srgbClr val="000000"/>
              </a:solidFill>
              <a:latin typeface="Arial"/>
            </a:endParaRPr>
          </a:p>
          <a:p>
            <a:pPr>
              <a:lnSpc>
                <a:spcPct val="150000"/>
              </a:lnSpc>
            </a:pPr>
            <a:r>
              <a:rPr lang="ru-RU" sz="1200" b="0" strike="noStrike" spc="-1">
                <a:solidFill>
                  <a:srgbClr val="000000"/>
                </a:solidFill>
                <a:latin typeface="Century Gothic"/>
              </a:rPr>
              <a:t>с резистентностью к инсулину у женщин с СПКЯ.</a:t>
            </a:r>
            <a:endParaRPr lang="ru-RU" sz="1200" b="0" strike="noStrike" spc="-1">
              <a:solidFill>
                <a:srgbClr val="000000"/>
              </a:solidFill>
              <a:latin typeface="Arial"/>
            </a:endParaRPr>
          </a:p>
        </p:txBody>
      </p:sp>
      <p:sp>
        <p:nvSpPr>
          <p:cNvPr id="1202" name="Прямоугольник: скругленные углы 43"/>
          <p:cNvSpPr/>
          <p:nvPr/>
        </p:nvSpPr>
        <p:spPr>
          <a:xfrm>
            <a:off x="704160" y="4619160"/>
            <a:ext cx="1250640" cy="437040"/>
          </a:xfrm>
          <a:prstGeom prst="roundRect">
            <a:avLst>
              <a:gd name="adj" fmla="val 33097"/>
            </a:avLst>
          </a:prstGeom>
          <a:solidFill>
            <a:srgbClr val="049FC4"/>
          </a:solidFill>
          <a:ln w="9525">
            <a:solidFill>
              <a:srgbClr val="049FC4"/>
            </a:solidFill>
            <a:miter/>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ru-RU" sz="1600" b="1" strike="noStrike" spc="-1">
                <a:solidFill>
                  <a:srgbClr val="FFFFFF"/>
                </a:solidFill>
                <a:latin typeface="Century Gothic"/>
              </a:rPr>
              <a:t>Выводы:</a:t>
            </a:r>
            <a:endParaRPr lang="ru-RU" sz="1600" b="0" strike="noStrike" spc="-1">
              <a:solidFill>
                <a:srgbClr val="000000"/>
              </a:solidFill>
              <a:latin typeface="Arial"/>
            </a:endParaRPr>
          </a:p>
        </p:txBody>
      </p:sp>
      <p:sp>
        <p:nvSpPr>
          <p:cNvPr id="1203" name="Прямоугольник 5"/>
          <p:cNvSpPr/>
          <p:nvPr/>
        </p:nvSpPr>
        <p:spPr>
          <a:xfrm>
            <a:off x="3278880" y="1647000"/>
            <a:ext cx="2604600" cy="45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ru-RU" sz="1200" b="1" strike="noStrike" spc="-1">
                <a:solidFill>
                  <a:srgbClr val="34343E"/>
                </a:solidFill>
                <a:latin typeface="Century Gothic"/>
              </a:rPr>
              <a:t>Изменения в чувствительности к инсулину</a:t>
            </a:r>
            <a:endParaRPr lang="ru-RU" sz="1200" b="0" strike="noStrike" spc="-1">
              <a:solidFill>
                <a:srgbClr val="000000"/>
              </a:solidFill>
              <a:latin typeface="Arial"/>
            </a:endParaRPr>
          </a:p>
        </p:txBody>
      </p:sp>
      <p:sp>
        <p:nvSpPr>
          <p:cNvPr id="1204" name="Прямоугольник 47"/>
          <p:cNvSpPr/>
          <p:nvPr/>
        </p:nvSpPr>
        <p:spPr>
          <a:xfrm>
            <a:off x="6318720" y="1643040"/>
            <a:ext cx="2366280" cy="45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ru-RU" sz="1200" b="1" strike="noStrike" spc="-1">
                <a:solidFill>
                  <a:srgbClr val="000000"/>
                </a:solidFill>
                <a:latin typeface="Century Gothic"/>
              </a:rPr>
              <a:t>Изменения уровня общего тестостерона в крови</a:t>
            </a:r>
            <a:endParaRPr lang="ru-RU" sz="1200" b="0" strike="noStrike" spc="-1">
              <a:solidFill>
                <a:srgbClr val="000000"/>
              </a:solidFill>
              <a:latin typeface="Arial"/>
            </a:endParaRPr>
          </a:p>
        </p:txBody>
      </p:sp>
      <p:cxnSp>
        <p:nvCxnSpPr>
          <p:cNvPr id="1205" name="Straight Connector 80"/>
          <p:cNvCxnSpPr/>
          <p:nvPr/>
        </p:nvCxnSpPr>
        <p:spPr>
          <a:xfrm flipH="1">
            <a:off x="3515760" y="3953520"/>
            <a:ext cx="2054520" cy="360"/>
          </a:xfrm>
          <a:prstGeom prst="straightConnector1">
            <a:avLst/>
          </a:prstGeom>
          <a:ln>
            <a:solidFill>
              <a:srgbClr val="4C5E78"/>
            </a:solidFill>
            <a:round/>
            <a:headEnd type="oval" w="lg" len="lg"/>
          </a:ln>
        </p:spPr>
      </p:cxnSp>
      <p:sp>
        <p:nvSpPr>
          <p:cNvPr id="1206" name="Isosceles Triangle 26"/>
          <p:cNvSpPr/>
          <p:nvPr/>
        </p:nvSpPr>
        <p:spPr>
          <a:xfrm flipV="1">
            <a:off x="3675600" y="3952080"/>
            <a:ext cx="1146240" cy="206640"/>
          </a:xfrm>
          <a:custGeom>
            <a:avLst/>
            <a:gdLst>
              <a:gd name="textAreaLeft" fmla="*/ 0 w 1146240"/>
              <a:gd name="textAreaRight" fmla="*/ 1146600 w 1146240"/>
              <a:gd name="textAreaTop" fmla="*/ 360 h 206640"/>
              <a:gd name="textAreaBottom" fmla="*/ 207360 h 206640"/>
            </a:gdLst>
            <a:ahLst/>
            <a:cxnLst/>
            <a:rect l="textAreaLeft" t="textAreaTop" r="textAreaRight" b="textAreaBottom"/>
            <a:pathLst>
              <a:path w="21600" h="21502">
                <a:moveTo>
                  <a:pt x="0" y="21502"/>
                </a:moveTo>
                <a:cubicBezTo>
                  <a:pt x="3600" y="16711"/>
                  <a:pt x="9004" y="97"/>
                  <a:pt x="10913" y="0"/>
                </a:cubicBezTo>
                <a:cubicBezTo>
                  <a:pt x="12821" y="-98"/>
                  <a:pt x="18000" y="16711"/>
                  <a:pt x="21600" y="21502"/>
                </a:cubicBezTo>
                <a:lnTo>
                  <a:pt x="0" y="21502"/>
                </a:lnTo>
                <a:close/>
              </a:path>
            </a:pathLst>
          </a:custGeom>
          <a:solidFill>
            <a:srgbClr val="FA2E77">
              <a:alpha val="80000"/>
            </a:srgbClr>
          </a:solidFill>
          <a:ln w="12700">
            <a:noFill/>
          </a:ln>
        </p:spPr>
        <p:style>
          <a:lnRef idx="0">
            <a:scrgbClr r="0" g="0" b="0"/>
          </a:lnRef>
          <a:fillRef idx="0">
            <a:scrgbClr r="0" g="0" b="0"/>
          </a:fillRef>
          <a:effectRef idx="0">
            <a:scrgbClr r="0" g="0" b="0"/>
          </a:effectRef>
          <a:fontRef idx="minor"/>
        </p:style>
        <p:txBody>
          <a:bodyPr lIns="122040" tIns="103320" rIns="122040" bIns="103320" anchor="ctr">
            <a:noAutofit/>
          </a:bodyPr>
          <a:lstStyle/>
          <a:p>
            <a:pPr algn="ctr">
              <a:lnSpc>
                <a:spcPct val="100000"/>
              </a:lnSpc>
            </a:pPr>
            <a:endParaRPr lang="ru-RU" sz="9200" b="0" strike="noStrike" spc="-1">
              <a:solidFill>
                <a:srgbClr val="FFFFFF"/>
              </a:solidFill>
              <a:latin typeface="Courier New"/>
              <a:ea typeface="Courier New"/>
            </a:endParaRPr>
          </a:p>
        </p:txBody>
      </p:sp>
      <p:sp>
        <p:nvSpPr>
          <p:cNvPr id="1207" name="Isosceles Triangle 26"/>
          <p:cNvSpPr/>
          <p:nvPr/>
        </p:nvSpPr>
        <p:spPr>
          <a:xfrm>
            <a:off x="4444920" y="2749680"/>
            <a:ext cx="1047240" cy="1206360"/>
          </a:xfrm>
          <a:custGeom>
            <a:avLst/>
            <a:gdLst>
              <a:gd name="textAreaLeft" fmla="*/ 0 w 1047240"/>
              <a:gd name="textAreaRight" fmla="*/ 1047600 w 1047240"/>
              <a:gd name="textAreaTop" fmla="*/ 0 h 1206360"/>
              <a:gd name="textAreaBottom" fmla="*/ 1206720 h 1206360"/>
            </a:gdLst>
            <a:ahLst/>
            <a:cxnLst/>
            <a:rect l="textAreaLeft" t="textAreaTop" r="textAreaRight" b="textAreaBottom"/>
            <a:pathLst>
              <a:path w="21600" h="21502">
                <a:moveTo>
                  <a:pt x="0" y="21502"/>
                </a:moveTo>
                <a:cubicBezTo>
                  <a:pt x="3600" y="16711"/>
                  <a:pt x="9004" y="97"/>
                  <a:pt x="10913" y="0"/>
                </a:cubicBezTo>
                <a:cubicBezTo>
                  <a:pt x="12821" y="-98"/>
                  <a:pt x="18000" y="16711"/>
                  <a:pt x="21600" y="21502"/>
                </a:cubicBezTo>
                <a:lnTo>
                  <a:pt x="0" y="21502"/>
                </a:lnTo>
                <a:close/>
              </a:path>
            </a:pathLst>
          </a:custGeom>
          <a:solidFill>
            <a:srgbClr val="049FC4">
              <a:alpha val="80000"/>
            </a:srgbClr>
          </a:solidFill>
          <a:ln w="12700">
            <a:noFill/>
          </a:ln>
        </p:spPr>
        <p:style>
          <a:lnRef idx="0">
            <a:scrgbClr r="0" g="0" b="0"/>
          </a:lnRef>
          <a:fillRef idx="0">
            <a:scrgbClr r="0" g="0" b="0"/>
          </a:fillRef>
          <a:effectRef idx="0">
            <a:scrgbClr r="0" g="0" b="0"/>
          </a:effectRef>
          <a:fontRef idx="minor"/>
        </p:style>
        <p:txBody>
          <a:bodyPr lIns="122040" tIns="122040" rIns="122040" bIns="122040" anchor="ctr">
            <a:noAutofit/>
          </a:bodyPr>
          <a:lstStyle/>
          <a:p>
            <a:pPr algn="ctr">
              <a:lnSpc>
                <a:spcPct val="100000"/>
              </a:lnSpc>
            </a:pPr>
            <a:endParaRPr lang="ru-RU" sz="9200" b="0" strike="noStrike" spc="-1">
              <a:solidFill>
                <a:srgbClr val="FFFFFF"/>
              </a:solidFill>
              <a:latin typeface="Courier New"/>
              <a:ea typeface="Courier New"/>
            </a:endParaRPr>
          </a:p>
        </p:txBody>
      </p:sp>
      <p:sp>
        <p:nvSpPr>
          <p:cNvPr id="1208" name="TextBox 8"/>
          <p:cNvSpPr/>
          <p:nvPr/>
        </p:nvSpPr>
        <p:spPr>
          <a:xfrm>
            <a:off x="3278880" y="2515320"/>
            <a:ext cx="1047240" cy="2097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50000"/>
              </a:lnSpc>
            </a:pPr>
            <a:r>
              <a:rPr lang="ru-RU" sz="1100" b="0" strike="noStrike" spc="-1">
                <a:solidFill>
                  <a:srgbClr val="000000"/>
                </a:solidFill>
                <a:latin typeface="Century Gothic"/>
              </a:rPr>
              <a:t>2,5</a:t>
            </a:r>
            <a:endParaRPr lang="ru-RU" sz="1100" b="0" strike="noStrike" spc="-1">
              <a:solidFill>
                <a:srgbClr val="000000"/>
              </a:solidFill>
              <a:latin typeface="Arial"/>
            </a:endParaRPr>
          </a:p>
          <a:p>
            <a:pPr>
              <a:lnSpc>
                <a:spcPct val="150000"/>
              </a:lnSpc>
            </a:pPr>
            <a:r>
              <a:rPr lang="ru-RU" sz="1100" b="0" strike="noStrike" spc="-1">
                <a:solidFill>
                  <a:srgbClr val="000000"/>
                </a:solidFill>
                <a:latin typeface="Century Gothic"/>
              </a:rPr>
              <a:t>2,0</a:t>
            </a:r>
            <a:endParaRPr lang="ru-RU" sz="1100" b="0" strike="noStrike" spc="-1">
              <a:solidFill>
                <a:srgbClr val="000000"/>
              </a:solidFill>
              <a:latin typeface="Arial"/>
            </a:endParaRPr>
          </a:p>
          <a:p>
            <a:pPr>
              <a:lnSpc>
                <a:spcPct val="150000"/>
              </a:lnSpc>
            </a:pPr>
            <a:r>
              <a:rPr lang="ru-RU" sz="1100" b="0" strike="noStrike" spc="-1">
                <a:solidFill>
                  <a:srgbClr val="000000"/>
                </a:solidFill>
                <a:latin typeface="Century Gothic"/>
              </a:rPr>
              <a:t>1,5</a:t>
            </a:r>
            <a:endParaRPr lang="ru-RU" sz="1100" b="0" strike="noStrike" spc="-1">
              <a:solidFill>
                <a:srgbClr val="000000"/>
              </a:solidFill>
              <a:latin typeface="Arial"/>
            </a:endParaRPr>
          </a:p>
          <a:p>
            <a:pPr>
              <a:lnSpc>
                <a:spcPct val="150000"/>
              </a:lnSpc>
            </a:pPr>
            <a:r>
              <a:rPr lang="ru-RU" sz="1100" b="0" strike="noStrike" spc="-1">
                <a:solidFill>
                  <a:srgbClr val="000000"/>
                </a:solidFill>
                <a:latin typeface="Century Gothic"/>
              </a:rPr>
              <a:t>1,0</a:t>
            </a:r>
            <a:endParaRPr lang="ru-RU" sz="1100" b="0" strike="noStrike" spc="-1">
              <a:solidFill>
                <a:srgbClr val="000000"/>
              </a:solidFill>
              <a:latin typeface="Arial"/>
            </a:endParaRPr>
          </a:p>
          <a:p>
            <a:pPr>
              <a:lnSpc>
                <a:spcPct val="150000"/>
              </a:lnSpc>
            </a:pPr>
            <a:r>
              <a:rPr lang="ru-RU" sz="1100" b="0" strike="noStrike" spc="-1">
                <a:solidFill>
                  <a:srgbClr val="000000"/>
                </a:solidFill>
                <a:latin typeface="Century Gothic"/>
              </a:rPr>
              <a:t>0,5</a:t>
            </a:r>
            <a:endParaRPr lang="ru-RU" sz="1100" b="0" strike="noStrike" spc="-1">
              <a:solidFill>
                <a:srgbClr val="000000"/>
              </a:solidFill>
              <a:latin typeface="Arial"/>
            </a:endParaRPr>
          </a:p>
          <a:p>
            <a:pPr>
              <a:lnSpc>
                <a:spcPct val="150000"/>
              </a:lnSpc>
            </a:pPr>
            <a:r>
              <a:rPr lang="ru-RU" sz="1100" b="0" strike="noStrike" spc="-1">
                <a:solidFill>
                  <a:srgbClr val="000000"/>
                </a:solidFill>
                <a:latin typeface="Century Gothic"/>
              </a:rPr>
              <a:t>0</a:t>
            </a:r>
            <a:endParaRPr lang="ru-RU" sz="1100" b="0" strike="noStrike" spc="-1">
              <a:solidFill>
                <a:srgbClr val="000000"/>
              </a:solidFill>
              <a:latin typeface="Arial"/>
            </a:endParaRPr>
          </a:p>
          <a:p>
            <a:pPr>
              <a:lnSpc>
                <a:spcPct val="150000"/>
              </a:lnSpc>
            </a:pPr>
            <a:r>
              <a:rPr lang="ru-RU" sz="1100" b="0" strike="noStrike" spc="-1">
                <a:solidFill>
                  <a:srgbClr val="000000"/>
                </a:solidFill>
                <a:latin typeface="Century Gothic"/>
              </a:rPr>
              <a:t>-0,5</a:t>
            </a:r>
            <a:endParaRPr lang="ru-RU" sz="1100" b="0" strike="noStrike" spc="-1">
              <a:solidFill>
                <a:srgbClr val="000000"/>
              </a:solidFill>
              <a:latin typeface="Arial"/>
            </a:endParaRPr>
          </a:p>
          <a:p>
            <a:pPr>
              <a:lnSpc>
                <a:spcPct val="150000"/>
              </a:lnSpc>
            </a:pPr>
            <a:r>
              <a:rPr lang="ru-RU" sz="1100" b="0" strike="noStrike" spc="-1">
                <a:solidFill>
                  <a:srgbClr val="000000"/>
                </a:solidFill>
                <a:latin typeface="Century Gothic"/>
              </a:rPr>
              <a:t>-1,0</a:t>
            </a:r>
            <a:endParaRPr lang="ru-RU" sz="1100" b="0" strike="noStrike" spc="-1">
              <a:solidFill>
                <a:srgbClr val="000000"/>
              </a:solidFill>
              <a:latin typeface="Arial"/>
            </a:endParaRPr>
          </a:p>
        </p:txBody>
      </p:sp>
      <p:sp>
        <p:nvSpPr>
          <p:cNvPr id="1209" name="Прямоугольник 10"/>
          <p:cNvSpPr/>
          <p:nvPr/>
        </p:nvSpPr>
        <p:spPr>
          <a:xfrm>
            <a:off x="3699720" y="4216680"/>
            <a:ext cx="2337120" cy="333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ru-RU" sz="800" b="0" strike="noStrike" spc="-1">
                <a:solidFill>
                  <a:srgbClr val="000000"/>
                </a:solidFill>
                <a:latin typeface="Century Gothic"/>
              </a:rPr>
              <a:t>**Индекс комбинированной чувствительности</a:t>
            </a:r>
            <a:r>
              <a:rPr lang="en-US" sz="800" b="0" strike="noStrike" spc="-1">
                <a:solidFill>
                  <a:srgbClr val="000000"/>
                </a:solidFill>
                <a:latin typeface="Century Gothic"/>
              </a:rPr>
              <a:t> </a:t>
            </a:r>
            <a:r>
              <a:rPr lang="ru-RU" sz="800" b="0" strike="noStrike" spc="-1">
                <a:solidFill>
                  <a:srgbClr val="000000"/>
                </a:solidFill>
                <a:latin typeface="Century Gothic"/>
              </a:rPr>
              <a:t>организма к инсулину</a:t>
            </a:r>
            <a:endParaRPr lang="ru-RU" sz="800" b="0" strike="noStrike" spc="-1">
              <a:solidFill>
                <a:srgbClr val="000000"/>
              </a:solidFill>
              <a:latin typeface="Arial"/>
            </a:endParaRPr>
          </a:p>
        </p:txBody>
      </p:sp>
      <p:sp>
        <p:nvSpPr>
          <p:cNvPr id="1210" name="TextBox 53"/>
          <p:cNvSpPr/>
          <p:nvPr/>
        </p:nvSpPr>
        <p:spPr>
          <a:xfrm>
            <a:off x="3278880" y="2188080"/>
            <a:ext cx="1047240" cy="45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800" b="0" strike="noStrike" spc="-1">
                <a:solidFill>
                  <a:srgbClr val="000000"/>
                </a:solidFill>
                <a:latin typeface="Century Gothic"/>
              </a:rPr>
              <a:t>ISI comp**</a:t>
            </a:r>
            <a:endParaRPr lang="ru-RU" sz="800" b="0" strike="noStrike" spc="-1">
              <a:solidFill>
                <a:srgbClr val="000000"/>
              </a:solidFill>
              <a:latin typeface="Arial"/>
            </a:endParaRPr>
          </a:p>
          <a:p>
            <a:pPr>
              <a:lnSpc>
                <a:spcPct val="100000"/>
              </a:lnSpc>
            </a:pPr>
            <a:r>
              <a:rPr lang="en-US" sz="800" b="0" strike="noStrike" spc="-1">
                <a:solidFill>
                  <a:srgbClr val="000000"/>
                </a:solidFill>
                <a:latin typeface="Century Gothic"/>
              </a:rPr>
              <a:t>mg²/dL²</a:t>
            </a:r>
            <a:endParaRPr lang="ru-RU" sz="800" b="0" strike="noStrike" spc="-1">
              <a:solidFill>
                <a:srgbClr val="000000"/>
              </a:solidFill>
              <a:latin typeface="Arial"/>
            </a:endParaRPr>
          </a:p>
          <a:p>
            <a:pPr>
              <a:lnSpc>
                <a:spcPct val="100000"/>
              </a:lnSpc>
            </a:pPr>
            <a:endParaRPr lang="ru-RU" sz="800" b="0" strike="noStrike" spc="-1">
              <a:solidFill>
                <a:srgbClr val="000000"/>
              </a:solidFill>
              <a:latin typeface="Arial"/>
            </a:endParaRPr>
          </a:p>
        </p:txBody>
      </p:sp>
      <p:sp>
        <p:nvSpPr>
          <p:cNvPr id="1211" name="Овал 54"/>
          <p:cNvSpPr/>
          <p:nvPr/>
        </p:nvSpPr>
        <p:spPr>
          <a:xfrm>
            <a:off x="3324600" y="4721040"/>
            <a:ext cx="350640" cy="331560"/>
          </a:xfrm>
          <a:prstGeom prst="ellipse">
            <a:avLst/>
          </a:prstGeom>
          <a:solidFill>
            <a:srgbClr val="FA2E77"/>
          </a:solidFill>
          <a:ln>
            <a:solidFill>
              <a:srgbClr val="E23667"/>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ru-RU" sz="1800" b="0" strike="noStrike" spc="-1">
              <a:solidFill>
                <a:schemeClr val="lt1"/>
              </a:solidFill>
              <a:latin typeface="Gill Sans MT"/>
            </a:endParaRPr>
          </a:p>
        </p:txBody>
      </p:sp>
      <p:sp>
        <p:nvSpPr>
          <p:cNvPr id="1212" name="Овал 55"/>
          <p:cNvSpPr/>
          <p:nvPr/>
        </p:nvSpPr>
        <p:spPr>
          <a:xfrm>
            <a:off x="5306760" y="4753800"/>
            <a:ext cx="350640" cy="331560"/>
          </a:xfrm>
          <a:prstGeom prst="ellipse">
            <a:avLst/>
          </a:prstGeom>
          <a:solidFill>
            <a:srgbClr val="049FC4"/>
          </a:solidFill>
          <a:ln>
            <a:solidFill>
              <a:srgbClr val="049FC4"/>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ru-RU" sz="1800" b="0" strike="noStrike" spc="-1">
              <a:solidFill>
                <a:schemeClr val="lt1"/>
              </a:solidFill>
              <a:latin typeface="Gill Sans MT"/>
            </a:endParaRPr>
          </a:p>
        </p:txBody>
      </p:sp>
      <p:sp>
        <p:nvSpPr>
          <p:cNvPr id="1213" name="Прямоугольник 56"/>
          <p:cNvSpPr/>
          <p:nvPr/>
        </p:nvSpPr>
        <p:spPr>
          <a:xfrm>
            <a:off x="3675600" y="4759200"/>
            <a:ext cx="2125800" cy="257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ru-RU" sz="1100" b="0" strike="noStrike" spc="-1">
                <a:solidFill>
                  <a:srgbClr val="34343E"/>
                </a:solidFill>
                <a:latin typeface="Century Gothic"/>
              </a:rPr>
              <a:t>Плацебо (ФК), </a:t>
            </a:r>
            <a:r>
              <a:rPr lang="en-US" sz="1100" b="0" strike="noStrike" spc="-1">
                <a:solidFill>
                  <a:srgbClr val="34343E"/>
                </a:solidFill>
                <a:latin typeface="Century Gothic"/>
              </a:rPr>
              <a:t>n=19</a:t>
            </a:r>
            <a:endParaRPr lang="ru-RU" sz="1100" b="0" strike="noStrike" spc="-1">
              <a:solidFill>
                <a:srgbClr val="000000"/>
              </a:solidFill>
              <a:latin typeface="Arial"/>
            </a:endParaRPr>
          </a:p>
        </p:txBody>
      </p:sp>
      <p:sp>
        <p:nvSpPr>
          <p:cNvPr id="1214" name="Прямоугольник 57"/>
          <p:cNvSpPr/>
          <p:nvPr/>
        </p:nvSpPr>
        <p:spPr>
          <a:xfrm>
            <a:off x="5646960" y="4759200"/>
            <a:ext cx="2568960" cy="257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ru-RU" sz="1100" b="0" strike="noStrike" spc="-1">
                <a:solidFill>
                  <a:srgbClr val="34343E"/>
                </a:solidFill>
                <a:latin typeface="Century Gothic"/>
              </a:rPr>
              <a:t>Мио-инозитол + ФК, </a:t>
            </a:r>
            <a:r>
              <a:rPr lang="en-US" sz="1100" b="0" strike="noStrike" spc="-1">
                <a:solidFill>
                  <a:srgbClr val="34343E"/>
                </a:solidFill>
                <a:latin typeface="Century Gothic"/>
              </a:rPr>
              <a:t>n=</a:t>
            </a:r>
            <a:r>
              <a:rPr lang="ru-RU" sz="1100" b="0" strike="noStrike" spc="-1">
                <a:solidFill>
                  <a:srgbClr val="34343E"/>
                </a:solidFill>
                <a:latin typeface="Century Gothic"/>
              </a:rPr>
              <a:t>23</a:t>
            </a:r>
            <a:endParaRPr lang="ru-RU" sz="1100" b="0" strike="noStrike" spc="-1">
              <a:solidFill>
                <a:srgbClr val="000000"/>
              </a:solidFill>
              <a:latin typeface="Arial"/>
            </a:endParaRPr>
          </a:p>
        </p:txBody>
      </p:sp>
      <p:sp>
        <p:nvSpPr>
          <p:cNvPr id="1215" name="Прямоугольник 58"/>
          <p:cNvSpPr/>
          <p:nvPr/>
        </p:nvSpPr>
        <p:spPr>
          <a:xfrm>
            <a:off x="3984480" y="2300040"/>
            <a:ext cx="1414800" cy="637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ru-RU" sz="1400" b="1" strike="noStrike" spc="-1">
                <a:solidFill>
                  <a:srgbClr val="006FA1"/>
                </a:solidFill>
                <a:latin typeface="Century Gothic"/>
              </a:rPr>
              <a:t>+ 84</a:t>
            </a:r>
            <a:r>
              <a:rPr lang="en-US" sz="1400" b="1" strike="noStrike" spc="-1">
                <a:solidFill>
                  <a:srgbClr val="006FA1"/>
                </a:solidFill>
                <a:latin typeface="Century Gothic"/>
              </a:rPr>
              <a:t>% </a:t>
            </a:r>
            <a:endParaRPr lang="ru-RU" sz="1400" b="0" strike="noStrike" spc="-1">
              <a:solidFill>
                <a:srgbClr val="000000"/>
              </a:solidFill>
              <a:latin typeface="Arial"/>
            </a:endParaRPr>
          </a:p>
          <a:p>
            <a:pPr>
              <a:lnSpc>
                <a:spcPct val="100000"/>
              </a:lnSpc>
            </a:pPr>
            <a:r>
              <a:rPr lang="ru-RU" sz="1100" b="0" strike="noStrike" spc="-1">
                <a:solidFill>
                  <a:srgbClr val="34343E"/>
                </a:solidFill>
                <a:latin typeface="Century Gothic"/>
              </a:rPr>
              <a:t>чувствительность к инсулину</a:t>
            </a:r>
            <a:endParaRPr lang="ru-RU" sz="1100" b="0" strike="noStrike" spc="-1">
              <a:solidFill>
                <a:srgbClr val="000000"/>
              </a:solidFill>
              <a:latin typeface="Arial"/>
            </a:endParaRPr>
          </a:p>
        </p:txBody>
      </p:sp>
      <p:sp>
        <p:nvSpPr>
          <p:cNvPr id="1216" name="TextBox 59"/>
          <p:cNvSpPr/>
          <p:nvPr/>
        </p:nvSpPr>
        <p:spPr>
          <a:xfrm>
            <a:off x="6271920" y="2515320"/>
            <a:ext cx="1047240" cy="2097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50000"/>
              </a:lnSpc>
            </a:pPr>
            <a:r>
              <a:rPr lang="ru-RU" sz="1100" b="0" strike="noStrike" spc="-1">
                <a:solidFill>
                  <a:srgbClr val="000000"/>
                </a:solidFill>
                <a:latin typeface="Century Gothic"/>
              </a:rPr>
              <a:t>0</a:t>
            </a:r>
            <a:endParaRPr lang="ru-RU" sz="1100" b="0" strike="noStrike" spc="-1">
              <a:solidFill>
                <a:srgbClr val="000000"/>
              </a:solidFill>
              <a:latin typeface="Arial"/>
            </a:endParaRPr>
          </a:p>
          <a:p>
            <a:pPr>
              <a:lnSpc>
                <a:spcPct val="150000"/>
              </a:lnSpc>
            </a:pPr>
            <a:r>
              <a:rPr lang="ru-RU" sz="1100" b="0" strike="noStrike" spc="-1">
                <a:solidFill>
                  <a:srgbClr val="000000"/>
                </a:solidFill>
                <a:latin typeface="Century Gothic"/>
              </a:rPr>
              <a:t>-10</a:t>
            </a:r>
            <a:endParaRPr lang="ru-RU" sz="1100" b="0" strike="noStrike" spc="-1">
              <a:solidFill>
                <a:srgbClr val="000000"/>
              </a:solidFill>
              <a:latin typeface="Arial"/>
            </a:endParaRPr>
          </a:p>
          <a:p>
            <a:pPr>
              <a:lnSpc>
                <a:spcPct val="150000"/>
              </a:lnSpc>
            </a:pPr>
            <a:r>
              <a:rPr lang="ru-RU" sz="1100" b="0" strike="noStrike" spc="-1">
                <a:solidFill>
                  <a:srgbClr val="000000"/>
                </a:solidFill>
                <a:latin typeface="Century Gothic"/>
              </a:rPr>
              <a:t>-20</a:t>
            </a:r>
            <a:endParaRPr lang="ru-RU" sz="1100" b="0" strike="noStrike" spc="-1">
              <a:solidFill>
                <a:srgbClr val="000000"/>
              </a:solidFill>
              <a:latin typeface="Arial"/>
            </a:endParaRPr>
          </a:p>
          <a:p>
            <a:pPr>
              <a:lnSpc>
                <a:spcPct val="150000"/>
              </a:lnSpc>
            </a:pPr>
            <a:r>
              <a:rPr lang="ru-RU" sz="1100" b="0" strike="noStrike" spc="-1">
                <a:solidFill>
                  <a:srgbClr val="000000"/>
                </a:solidFill>
                <a:latin typeface="Century Gothic"/>
              </a:rPr>
              <a:t>-30</a:t>
            </a:r>
            <a:endParaRPr lang="ru-RU" sz="1100" b="0" strike="noStrike" spc="-1">
              <a:solidFill>
                <a:srgbClr val="000000"/>
              </a:solidFill>
              <a:latin typeface="Arial"/>
            </a:endParaRPr>
          </a:p>
          <a:p>
            <a:pPr>
              <a:lnSpc>
                <a:spcPct val="150000"/>
              </a:lnSpc>
            </a:pPr>
            <a:r>
              <a:rPr lang="ru-RU" sz="1100" b="0" strike="noStrike" spc="-1">
                <a:solidFill>
                  <a:srgbClr val="000000"/>
                </a:solidFill>
                <a:latin typeface="Century Gothic"/>
              </a:rPr>
              <a:t>-40</a:t>
            </a:r>
            <a:endParaRPr lang="ru-RU" sz="1100" b="0" strike="noStrike" spc="-1">
              <a:solidFill>
                <a:srgbClr val="000000"/>
              </a:solidFill>
              <a:latin typeface="Arial"/>
            </a:endParaRPr>
          </a:p>
          <a:p>
            <a:pPr>
              <a:lnSpc>
                <a:spcPct val="150000"/>
              </a:lnSpc>
            </a:pPr>
            <a:r>
              <a:rPr lang="ru-RU" sz="1100" b="0" strike="noStrike" spc="-1">
                <a:solidFill>
                  <a:srgbClr val="000000"/>
                </a:solidFill>
                <a:latin typeface="Century Gothic"/>
              </a:rPr>
              <a:t>-50</a:t>
            </a:r>
            <a:endParaRPr lang="ru-RU" sz="1100" b="0" strike="noStrike" spc="-1">
              <a:solidFill>
                <a:srgbClr val="000000"/>
              </a:solidFill>
              <a:latin typeface="Arial"/>
            </a:endParaRPr>
          </a:p>
          <a:p>
            <a:pPr>
              <a:lnSpc>
                <a:spcPct val="150000"/>
              </a:lnSpc>
            </a:pPr>
            <a:r>
              <a:rPr lang="ru-RU" sz="1100" b="0" strike="noStrike" spc="-1">
                <a:solidFill>
                  <a:srgbClr val="000000"/>
                </a:solidFill>
                <a:latin typeface="Century Gothic"/>
              </a:rPr>
              <a:t>-60</a:t>
            </a:r>
            <a:endParaRPr lang="ru-RU" sz="1100" b="0" strike="noStrike" spc="-1">
              <a:solidFill>
                <a:srgbClr val="000000"/>
              </a:solidFill>
              <a:latin typeface="Arial"/>
            </a:endParaRPr>
          </a:p>
          <a:p>
            <a:pPr>
              <a:lnSpc>
                <a:spcPct val="150000"/>
              </a:lnSpc>
            </a:pPr>
            <a:r>
              <a:rPr lang="ru-RU" sz="1100" b="0" strike="noStrike" spc="-1">
                <a:solidFill>
                  <a:srgbClr val="000000"/>
                </a:solidFill>
                <a:latin typeface="Century Gothic"/>
              </a:rPr>
              <a:t>-70</a:t>
            </a:r>
            <a:endParaRPr lang="ru-RU" sz="1100" b="0" strike="noStrike" spc="-1">
              <a:solidFill>
                <a:srgbClr val="000000"/>
              </a:solidFill>
              <a:latin typeface="Arial"/>
            </a:endParaRPr>
          </a:p>
        </p:txBody>
      </p:sp>
      <p:cxnSp>
        <p:nvCxnSpPr>
          <p:cNvPr id="1217" name="Straight Connector 80"/>
          <p:cNvCxnSpPr/>
          <p:nvPr/>
        </p:nvCxnSpPr>
        <p:spPr>
          <a:xfrm flipH="1">
            <a:off x="6474600" y="2673000"/>
            <a:ext cx="2054880" cy="360"/>
          </a:xfrm>
          <a:prstGeom prst="straightConnector1">
            <a:avLst/>
          </a:prstGeom>
          <a:ln>
            <a:solidFill>
              <a:srgbClr val="4C5E78"/>
            </a:solidFill>
            <a:round/>
            <a:headEnd type="oval" w="lg" len="lg"/>
          </a:ln>
        </p:spPr>
      </p:cxnSp>
      <p:sp>
        <p:nvSpPr>
          <p:cNvPr id="1218" name="Isosceles Triangle 26"/>
          <p:cNvSpPr/>
          <p:nvPr/>
        </p:nvSpPr>
        <p:spPr>
          <a:xfrm flipV="1">
            <a:off x="6562080" y="2672280"/>
            <a:ext cx="1146240" cy="157320"/>
          </a:xfrm>
          <a:custGeom>
            <a:avLst/>
            <a:gdLst>
              <a:gd name="textAreaLeft" fmla="*/ 0 w 1146240"/>
              <a:gd name="textAreaRight" fmla="*/ 1146600 w 1146240"/>
              <a:gd name="textAreaTop" fmla="*/ -360 h 157320"/>
              <a:gd name="textAreaBottom" fmla="*/ 157320 h 157320"/>
            </a:gdLst>
            <a:ahLst/>
            <a:cxnLst/>
            <a:rect l="textAreaLeft" t="textAreaTop" r="textAreaRight" b="textAreaBottom"/>
            <a:pathLst>
              <a:path w="21600" h="21502">
                <a:moveTo>
                  <a:pt x="0" y="21502"/>
                </a:moveTo>
                <a:cubicBezTo>
                  <a:pt x="3600" y="16711"/>
                  <a:pt x="9004" y="97"/>
                  <a:pt x="10913" y="0"/>
                </a:cubicBezTo>
                <a:cubicBezTo>
                  <a:pt x="12821" y="-98"/>
                  <a:pt x="18000" y="16711"/>
                  <a:pt x="21600" y="21502"/>
                </a:cubicBezTo>
                <a:lnTo>
                  <a:pt x="0" y="21502"/>
                </a:lnTo>
                <a:close/>
              </a:path>
            </a:pathLst>
          </a:custGeom>
          <a:solidFill>
            <a:srgbClr val="FA2E77">
              <a:alpha val="80000"/>
            </a:srgbClr>
          </a:solidFill>
          <a:ln w="12700">
            <a:noFill/>
          </a:ln>
        </p:spPr>
        <p:style>
          <a:lnRef idx="0">
            <a:scrgbClr r="0" g="0" b="0"/>
          </a:lnRef>
          <a:fillRef idx="0">
            <a:scrgbClr r="0" g="0" b="0"/>
          </a:fillRef>
          <a:effectRef idx="0">
            <a:scrgbClr r="0" g="0" b="0"/>
          </a:effectRef>
          <a:fontRef idx="minor"/>
        </p:style>
        <p:txBody>
          <a:bodyPr lIns="122040" tIns="78840" rIns="122040" bIns="78840" anchor="ctr">
            <a:noAutofit/>
          </a:bodyPr>
          <a:lstStyle/>
          <a:p>
            <a:pPr algn="ctr">
              <a:lnSpc>
                <a:spcPct val="100000"/>
              </a:lnSpc>
            </a:pPr>
            <a:endParaRPr lang="ru-RU" sz="9200" b="0" strike="noStrike" spc="-1">
              <a:solidFill>
                <a:srgbClr val="FFFFFF"/>
              </a:solidFill>
              <a:latin typeface="Courier New"/>
              <a:ea typeface="Courier New"/>
            </a:endParaRPr>
          </a:p>
        </p:txBody>
      </p:sp>
      <p:sp>
        <p:nvSpPr>
          <p:cNvPr id="1219" name="Isosceles Triangle 26"/>
          <p:cNvSpPr/>
          <p:nvPr/>
        </p:nvSpPr>
        <p:spPr>
          <a:xfrm flipV="1">
            <a:off x="7392240" y="2669040"/>
            <a:ext cx="1047240" cy="1689480"/>
          </a:xfrm>
          <a:custGeom>
            <a:avLst/>
            <a:gdLst>
              <a:gd name="textAreaLeft" fmla="*/ 0 w 1047240"/>
              <a:gd name="textAreaRight" fmla="*/ 1047600 w 1047240"/>
              <a:gd name="textAreaTop" fmla="*/ -360 h 1689480"/>
              <a:gd name="textAreaBottom" fmla="*/ 1689480 h 1689480"/>
            </a:gdLst>
            <a:ahLst/>
            <a:cxnLst/>
            <a:rect l="textAreaLeft" t="textAreaTop" r="textAreaRight" b="textAreaBottom"/>
            <a:pathLst>
              <a:path w="21600" h="21502">
                <a:moveTo>
                  <a:pt x="0" y="21502"/>
                </a:moveTo>
                <a:cubicBezTo>
                  <a:pt x="3600" y="16711"/>
                  <a:pt x="9004" y="97"/>
                  <a:pt x="10913" y="0"/>
                </a:cubicBezTo>
                <a:cubicBezTo>
                  <a:pt x="12821" y="-98"/>
                  <a:pt x="18000" y="16711"/>
                  <a:pt x="21600" y="21502"/>
                </a:cubicBezTo>
                <a:lnTo>
                  <a:pt x="0" y="21502"/>
                </a:lnTo>
                <a:close/>
              </a:path>
            </a:pathLst>
          </a:custGeom>
          <a:solidFill>
            <a:srgbClr val="049FC4">
              <a:alpha val="80000"/>
            </a:srgbClr>
          </a:solidFill>
          <a:ln w="12700">
            <a:noFill/>
          </a:ln>
        </p:spPr>
        <p:style>
          <a:lnRef idx="0">
            <a:scrgbClr r="0" g="0" b="0"/>
          </a:lnRef>
          <a:fillRef idx="0">
            <a:scrgbClr r="0" g="0" b="0"/>
          </a:fillRef>
          <a:effectRef idx="0">
            <a:scrgbClr r="0" g="0" b="0"/>
          </a:effectRef>
          <a:fontRef idx="minor"/>
        </p:style>
        <p:txBody>
          <a:bodyPr lIns="122040" tIns="122040" rIns="122040" bIns="122040" anchor="ctr">
            <a:noAutofit/>
          </a:bodyPr>
          <a:lstStyle/>
          <a:p>
            <a:pPr algn="ctr">
              <a:lnSpc>
                <a:spcPct val="100000"/>
              </a:lnSpc>
            </a:pPr>
            <a:endParaRPr lang="ru-RU" sz="9200" b="0" strike="noStrike" spc="-1">
              <a:solidFill>
                <a:srgbClr val="FFFFFF"/>
              </a:solidFill>
              <a:latin typeface="Courier New"/>
              <a:ea typeface="Courier New"/>
            </a:endParaRPr>
          </a:p>
        </p:txBody>
      </p:sp>
      <p:sp>
        <p:nvSpPr>
          <p:cNvPr id="1220" name="Прямоугольник 63"/>
          <p:cNvSpPr/>
          <p:nvPr/>
        </p:nvSpPr>
        <p:spPr>
          <a:xfrm>
            <a:off x="6779880" y="3793320"/>
            <a:ext cx="1414800" cy="637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ru-RU" sz="1400" b="1" strike="noStrike" spc="-1">
                <a:solidFill>
                  <a:srgbClr val="006FA1"/>
                </a:solidFill>
                <a:latin typeface="Century Gothic"/>
              </a:rPr>
              <a:t>- 66</a:t>
            </a:r>
            <a:r>
              <a:rPr lang="en-US" sz="1400" b="1" strike="noStrike" spc="-1">
                <a:solidFill>
                  <a:srgbClr val="006FA1"/>
                </a:solidFill>
                <a:latin typeface="Century Gothic"/>
              </a:rPr>
              <a:t>% </a:t>
            </a:r>
            <a:endParaRPr lang="ru-RU" sz="1400" b="0" strike="noStrike" spc="-1">
              <a:solidFill>
                <a:srgbClr val="000000"/>
              </a:solidFill>
              <a:latin typeface="Arial"/>
            </a:endParaRPr>
          </a:p>
          <a:p>
            <a:pPr>
              <a:lnSpc>
                <a:spcPct val="100000"/>
              </a:lnSpc>
            </a:pPr>
            <a:r>
              <a:rPr lang="ru-RU" sz="1100" b="0" strike="noStrike" spc="-1">
                <a:solidFill>
                  <a:srgbClr val="34343E"/>
                </a:solidFill>
                <a:latin typeface="Century Gothic"/>
              </a:rPr>
              <a:t>Общего тестостерона</a:t>
            </a:r>
            <a:endParaRPr lang="ru-RU" sz="1100" b="0" strike="noStrike" spc="-1">
              <a:solidFill>
                <a:srgbClr val="000000"/>
              </a:solidFill>
              <a:latin typeface="Arial"/>
            </a:endParaRPr>
          </a:p>
        </p:txBody>
      </p:sp>
      <p:sp>
        <p:nvSpPr>
          <p:cNvPr id="1221" name="TextBox 64"/>
          <p:cNvSpPr/>
          <p:nvPr/>
        </p:nvSpPr>
        <p:spPr>
          <a:xfrm>
            <a:off x="6271200" y="2193840"/>
            <a:ext cx="1047240" cy="333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800" b="0" strike="noStrike" spc="-1">
                <a:solidFill>
                  <a:srgbClr val="000000"/>
                </a:solidFill>
                <a:latin typeface="Century Gothic"/>
              </a:rPr>
              <a:t>ng/dL</a:t>
            </a:r>
            <a:endParaRPr lang="ru-RU" sz="800" b="0" strike="noStrike" spc="-1">
              <a:solidFill>
                <a:srgbClr val="000000"/>
              </a:solidFill>
              <a:latin typeface="Arial"/>
            </a:endParaRPr>
          </a:p>
          <a:p>
            <a:pPr>
              <a:lnSpc>
                <a:spcPct val="100000"/>
              </a:lnSpc>
            </a:pPr>
            <a:endParaRPr lang="ru-RU" sz="800" b="0" strike="noStrike" spc="-1">
              <a:solidFill>
                <a:srgbClr val="000000"/>
              </a:solidFill>
              <a:latin typeface="Arial"/>
            </a:endParaRPr>
          </a:p>
        </p:txBody>
      </p:sp>
      <p:sp>
        <p:nvSpPr>
          <p:cNvPr id="1222" name="TextBox 65"/>
          <p:cNvSpPr/>
          <p:nvPr/>
        </p:nvSpPr>
        <p:spPr>
          <a:xfrm>
            <a:off x="4008960" y="2867760"/>
            <a:ext cx="1047240" cy="333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800" b="0" strike="noStrike" spc="-1">
                <a:solidFill>
                  <a:srgbClr val="000000"/>
                </a:solidFill>
                <a:latin typeface="Century Gothic"/>
              </a:rPr>
              <a:t>p&lt; 0,002</a:t>
            </a:r>
            <a:endParaRPr lang="ru-RU" sz="800" b="0" strike="noStrike" spc="-1">
              <a:solidFill>
                <a:srgbClr val="000000"/>
              </a:solidFill>
              <a:latin typeface="Arial"/>
            </a:endParaRPr>
          </a:p>
          <a:p>
            <a:pPr>
              <a:lnSpc>
                <a:spcPct val="100000"/>
              </a:lnSpc>
            </a:pPr>
            <a:endParaRPr lang="ru-RU" sz="800" b="0" strike="noStrike" spc="-1">
              <a:solidFill>
                <a:srgbClr val="000000"/>
              </a:solidFill>
              <a:latin typeface="Arial"/>
            </a:endParaRPr>
          </a:p>
        </p:txBody>
      </p:sp>
      <p:sp>
        <p:nvSpPr>
          <p:cNvPr id="1223" name="TextBox 66"/>
          <p:cNvSpPr/>
          <p:nvPr/>
        </p:nvSpPr>
        <p:spPr>
          <a:xfrm>
            <a:off x="6798600" y="4335480"/>
            <a:ext cx="1047240" cy="333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800" b="0" strike="noStrike" spc="-1">
                <a:solidFill>
                  <a:srgbClr val="000000"/>
                </a:solidFill>
                <a:latin typeface="Century Gothic"/>
              </a:rPr>
              <a:t>p= 0,003</a:t>
            </a:r>
            <a:endParaRPr lang="ru-RU" sz="800" b="0" strike="noStrike" spc="-1">
              <a:solidFill>
                <a:srgbClr val="000000"/>
              </a:solidFill>
              <a:latin typeface="Arial"/>
            </a:endParaRPr>
          </a:p>
          <a:p>
            <a:pPr>
              <a:lnSpc>
                <a:spcPct val="100000"/>
              </a:lnSpc>
            </a:pPr>
            <a:endParaRPr lang="ru-RU" sz="800" b="0" strike="noStrike" spc="-1">
              <a:solidFill>
                <a:srgbClr val="000000"/>
              </a:solidFill>
              <a:latin typeface="Arial"/>
            </a:endParaRPr>
          </a:p>
        </p:txBody>
      </p:sp>
      <p:cxnSp>
        <p:nvCxnSpPr>
          <p:cNvPr id="1224" name="Прямая соединительная линия 37"/>
          <p:cNvCxnSpPr/>
          <p:nvPr/>
        </p:nvCxnSpPr>
        <p:spPr>
          <a:xfrm>
            <a:off x="-12960" y="1099080"/>
            <a:ext cx="7426080" cy="360"/>
          </a:xfrm>
          <a:prstGeom prst="straightConnector1">
            <a:avLst/>
          </a:prstGeom>
          <a:ln w="19050">
            <a:solidFill>
              <a:srgbClr val="006FA1"/>
            </a:solidFill>
            <a:round/>
          </a:ln>
        </p:spPr>
      </p:cxn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2" presetClass="entr" presetSubtype="4" fill="hold" nodeType="afterEffect">
                                  <p:stCondLst>
                                    <p:cond delay="500"/>
                                  </p:stCondLst>
                                  <p:childTnLst>
                                    <p:set>
                                      <p:cBhvr>
                                        <p:cTn id="6" dur="1" fill="hold">
                                          <p:stCondLst>
                                            <p:cond delay="0"/>
                                          </p:stCondLst>
                                        </p:cTn>
                                        <p:tgtEl>
                                          <p:spTgt spid="1195"/>
                                        </p:tgtEl>
                                        <p:attrNameLst>
                                          <p:attrName>style.visibility</p:attrName>
                                        </p:attrNameLst>
                                      </p:cBhvr>
                                      <p:to>
                                        <p:strVal val="visible"/>
                                      </p:to>
                                    </p:set>
                                    <p:anim calcmode="lin" valueType="num">
                                      <p:cBhvr additive="repl">
                                        <p:cTn id="7" dur="2000" fill="hold"/>
                                        <p:tgtEl>
                                          <p:spTgt spid="1195"/>
                                        </p:tgtEl>
                                        <p:attrNameLst>
                                          <p:attrName>ppt_x</p:attrName>
                                        </p:attrNameLst>
                                      </p:cBhvr>
                                      <p:tavLst>
                                        <p:tav tm="0">
                                          <p:val>
                                            <p:strVal val="#ppt_x"/>
                                          </p:val>
                                        </p:tav>
                                        <p:tav tm="100000">
                                          <p:val>
                                            <p:strVal val="#ppt_x"/>
                                          </p:val>
                                        </p:tav>
                                      </p:tavLst>
                                    </p:anim>
                                    <p:anim calcmode="lin" valueType="num">
                                      <p:cBhvr additive="repl">
                                        <p:cTn id="8" dur="2000" fill="hold"/>
                                        <p:tgtEl>
                                          <p:spTgt spid="1195"/>
                                        </p:tgtEl>
                                        <p:attrNameLst>
                                          <p:attrName>ppt_y</p:attrName>
                                        </p:attrNameLst>
                                      </p:cBhvr>
                                      <p:tavLst>
                                        <p:tav tm="0">
                                          <p:val>
                                            <p:strVal val="1+#ppt_h/2"/>
                                          </p:val>
                                        </p:tav>
                                        <p:tav tm="100000">
                                          <p:val>
                                            <p:strVal val="#ppt_y"/>
                                          </p:val>
                                        </p:tav>
                                      </p:tavLst>
                                    </p:anim>
                                  </p:childTnLst>
                                </p:cTn>
                              </p:par>
                            </p:childTnLst>
                          </p:cTn>
                        </p:par>
                        <p:par>
                          <p:cTn id="9" fill="hold">
                            <p:stCondLst>
                              <p:cond delay="2500"/>
                            </p:stCondLst>
                            <p:childTnLst>
                              <p:par>
                                <p:cTn id="10" presetID="42" presetClass="entr" fill="hold" nodeType="afterEffect">
                                  <p:stCondLst>
                                    <p:cond delay="0"/>
                                  </p:stCondLst>
                                  <p:childTnLst>
                                    <p:set>
                                      <p:cBhvr>
                                        <p:cTn id="11" dur="1" fill="hold">
                                          <p:stCondLst>
                                            <p:cond delay="0"/>
                                          </p:stCondLst>
                                        </p:cTn>
                                        <p:tgtEl>
                                          <p:spTgt spid="1199"/>
                                        </p:tgtEl>
                                        <p:attrNameLst>
                                          <p:attrName>style.visibility</p:attrName>
                                        </p:attrNameLst>
                                      </p:cBhvr>
                                      <p:to>
                                        <p:strVal val="visible"/>
                                      </p:to>
                                    </p:set>
                                    <p:animEffect transition="in" filter="fade">
                                      <p:cBhvr additive="repl">
                                        <p:cTn id="12" dur="1000"/>
                                        <p:tgtEl>
                                          <p:spTgt spid="1199"/>
                                        </p:tgtEl>
                                      </p:cBhvr>
                                    </p:animEffect>
                                    <p:anim calcmode="lin" valueType="num">
                                      <p:cBhvr additive="repl">
                                        <p:cTn id="13" dur="1000" fill="hold"/>
                                        <p:tgtEl>
                                          <p:spTgt spid="1199"/>
                                        </p:tgtEl>
                                        <p:attrNameLst>
                                          <p:attrName>ppt_x</p:attrName>
                                        </p:attrNameLst>
                                      </p:cBhvr>
                                      <p:tavLst>
                                        <p:tav tm="0">
                                          <p:val>
                                            <p:strVal val="#ppt_x"/>
                                          </p:val>
                                        </p:tav>
                                        <p:tav tm="100000">
                                          <p:val>
                                            <p:strVal val="#ppt_x"/>
                                          </p:val>
                                        </p:tav>
                                      </p:tavLst>
                                    </p:anim>
                                    <p:anim calcmode="lin" valueType="num">
                                      <p:cBhvr additive="repl">
                                        <p:cTn id="14" dur="1000" fill="hold"/>
                                        <p:tgtEl>
                                          <p:spTgt spid="1199"/>
                                        </p:tgtEl>
                                        <p:attrNameLst>
                                          <p:attrName>ppt_y</p:attrName>
                                        </p:attrNameLst>
                                      </p:cBhvr>
                                      <p:tavLst>
                                        <p:tav tm="0">
                                          <p:val>
                                            <p:strVal val="#ppt_y+.1"/>
                                          </p:val>
                                        </p:tav>
                                        <p:tav tm="100000">
                                          <p:val>
                                            <p:strVal val="#ppt_y"/>
                                          </p:val>
                                        </p:tav>
                                      </p:tavLst>
                                    </p:anim>
                                  </p:childTnLst>
                                </p:cTn>
                              </p:par>
                            </p:childTnLst>
                          </p:cTn>
                        </p:par>
                        <p:par>
                          <p:cTn id="15" fill="hold">
                            <p:stCondLst>
                              <p:cond delay="3500"/>
                            </p:stCondLst>
                            <p:childTnLst>
                              <p:par>
                                <p:cTn id="16" presetID="42" presetClass="entr" fill="hold" nodeType="afterEffect">
                                  <p:stCondLst>
                                    <p:cond delay="0"/>
                                  </p:stCondLst>
                                  <p:childTnLst>
                                    <p:set>
                                      <p:cBhvr>
                                        <p:cTn id="17" dur="1" fill="hold">
                                          <p:stCondLst>
                                            <p:cond delay="0"/>
                                          </p:stCondLst>
                                        </p:cTn>
                                        <p:tgtEl>
                                          <p:spTgt spid="1200"/>
                                        </p:tgtEl>
                                        <p:attrNameLst>
                                          <p:attrName>style.visibility</p:attrName>
                                        </p:attrNameLst>
                                      </p:cBhvr>
                                      <p:to>
                                        <p:strVal val="visible"/>
                                      </p:to>
                                    </p:set>
                                    <p:animEffect transition="in" filter="fade">
                                      <p:cBhvr additive="repl">
                                        <p:cTn id="18" dur="1000"/>
                                        <p:tgtEl>
                                          <p:spTgt spid="1200"/>
                                        </p:tgtEl>
                                      </p:cBhvr>
                                    </p:animEffect>
                                    <p:anim calcmode="lin" valueType="num">
                                      <p:cBhvr additive="repl">
                                        <p:cTn id="19" dur="1000" fill="hold"/>
                                        <p:tgtEl>
                                          <p:spTgt spid="1200"/>
                                        </p:tgtEl>
                                        <p:attrNameLst>
                                          <p:attrName>ppt_x</p:attrName>
                                        </p:attrNameLst>
                                      </p:cBhvr>
                                      <p:tavLst>
                                        <p:tav tm="0">
                                          <p:val>
                                            <p:strVal val="#ppt_x"/>
                                          </p:val>
                                        </p:tav>
                                        <p:tav tm="100000">
                                          <p:val>
                                            <p:strVal val="#ppt_x"/>
                                          </p:val>
                                        </p:tav>
                                      </p:tavLst>
                                    </p:anim>
                                    <p:anim calcmode="lin" valueType="num">
                                      <p:cBhvr additive="repl">
                                        <p:cTn id="20" dur="1000" fill="hold"/>
                                        <p:tgtEl>
                                          <p:spTgt spid="1200"/>
                                        </p:tgtEl>
                                        <p:attrNameLst>
                                          <p:attrName>ppt_y</p:attrName>
                                        </p:attrNameLst>
                                      </p:cBhvr>
                                      <p:tavLst>
                                        <p:tav tm="0">
                                          <p:val>
                                            <p:strVal val="#ppt_y+.1"/>
                                          </p:val>
                                        </p:tav>
                                        <p:tav tm="100000">
                                          <p:val>
                                            <p:strVal val="#ppt_y"/>
                                          </p:val>
                                        </p:tav>
                                      </p:tavLst>
                                    </p:anim>
                                  </p:childTnLst>
                                </p:cTn>
                              </p:par>
                            </p:childTnLst>
                          </p:cTn>
                        </p:par>
                        <p:par>
                          <p:cTn id="21" fill="hold">
                            <p:stCondLst>
                              <p:cond delay="4500"/>
                            </p:stCondLst>
                            <p:childTnLst>
                              <p:par>
                                <p:cTn id="22" presetID="22" presetClass="entr" presetSubtype="4" fill="hold" nodeType="afterEffect">
                                  <p:stCondLst>
                                    <p:cond delay="0"/>
                                  </p:stCondLst>
                                  <p:childTnLst>
                                    <p:set>
                                      <p:cBhvr>
                                        <p:cTn id="23" dur="1" fill="hold">
                                          <p:stCondLst>
                                            <p:cond delay="0"/>
                                          </p:stCondLst>
                                        </p:cTn>
                                        <p:tgtEl>
                                          <p:spTgt spid="1206"/>
                                        </p:tgtEl>
                                        <p:attrNameLst>
                                          <p:attrName>style.visibility</p:attrName>
                                        </p:attrNameLst>
                                      </p:cBhvr>
                                      <p:to>
                                        <p:strVal val="visible"/>
                                      </p:to>
                                    </p:set>
                                    <p:animEffect transition="in" filter="wipe(down)">
                                      <p:cBhvr additive="repl">
                                        <p:cTn id="24" dur="500"/>
                                        <p:tgtEl>
                                          <p:spTgt spid="1206"/>
                                        </p:tgtEl>
                                      </p:cBhvr>
                                    </p:animEffect>
                                  </p:childTnLst>
                                </p:cTn>
                              </p:par>
                            </p:childTnLst>
                          </p:cTn>
                        </p:par>
                        <p:par>
                          <p:cTn id="25" fill="hold">
                            <p:stCondLst>
                              <p:cond delay="5000"/>
                            </p:stCondLst>
                            <p:childTnLst>
                              <p:par>
                                <p:cTn id="26" presetID="22" presetClass="entr" presetSubtype="4" fill="hold" nodeType="afterEffect">
                                  <p:stCondLst>
                                    <p:cond delay="0"/>
                                  </p:stCondLst>
                                  <p:childTnLst>
                                    <p:set>
                                      <p:cBhvr>
                                        <p:cTn id="27" dur="1" fill="hold">
                                          <p:stCondLst>
                                            <p:cond delay="0"/>
                                          </p:stCondLst>
                                        </p:cTn>
                                        <p:tgtEl>
                                          <p:spTgt spid="1207"/>
                                        </p:tgtEl>
                                        <p:attrNameLst>
                                          <p:attrName>style.visibility</p:attrName>
                                        </p:attrNameLst>
                                      </p:cBhvr>
                                      <p:to>
                                        <p:strVal val="visible"/>
                                      </p:to>
                                    </p:set>
                                    <p:animEffect transition="in" filter="wipe(down)">
                                      <p:cBhvr additive="repl">
                                        <p:cTn id="28" dur="500"/>
                                        <p:tgtEl>
                                          <p:spTgt spid="1207"/>
                                        </p:tgtEl>
                                      </p:cBhvr>
                                    </p:animEffect>
                                  </p:childTnLst>
                                </p:cTn>
                              </p:par>
                            </p:childTnLst>
                          </p:cTn>
                        </p:par>
                        <p:par>
                          <p:cTn id="29" fill="hold">
                            <p:stCondLst>
                              <p:cond delay="5500"/>
                            </p:stCondLst>
                            <p:childTnLst>
                              <p:par>
                                <p:cTn id="30" presetID="22" presetClass="entr" presetSubtype="4" fill="hold" nodeType="afterEffect">
                                  <p:stCondLst>
                                    <p:cond delay="0"/>
                                  </p:stCondLst>
                                  <p:childTnLst>
                                    <p:set>
                                      <p:cBhvr>
                                        <p:cTn id="31" dur="1" fill="hold">
                                          <p:stCondLst>
                                            <p:cond delay="0"/>
                                          </p:stCondLst>
                                        </p:cTn>
                                        <p:tgtEl>
                                          <p:spTgt spid="1218"/>
                                        </p:tgtEl>
                                        <p:attrNameLst>
                                          <p:attrName>style.visibility</p:attrName>
                                        </p:attrNameLst>
                                      </p:cBhvr>
                                      <p:to>
                                        <p:strVal val="visible"/>
                                      </p:to>
                                    </p:set>
                                    <p:animEffect transition="in" filter="wipe(down)">
                                      <p:cBhvr additive="repl">
                                        <p:cTn id="32" dur="500"/>
                                        <p:tgtEl>
                                          <p:spTgt spid="1218"/>
                                        </p:tgtEl>
                                      </p:cBhvr>
                                    </p:animEffect>
                                  </p:childTnLst>
                                </p:cTn>
                              </p:par>
                            </p:childTnLst>
                          </p:cTn>
                        </p:par>
                        <p:par>
                          <p:cTn id="33" fill="hold">
                            <p:stCondLst>
                              <p:cond delay="6000"/>
                            </p:stCondLst>
                            <p:childTnLst>
                              <p:par>
                                <p:cTn id="34" presetID="22" presetClass="entr" presetSubtype="4" fill="hold" nodeType="afterEffect">
                                  <p:stCondLst>
                                    <p:cond delay="0"/>
                                  </p:stCondLst>
                                  <p:childTnLst>
                                    <p:set>
                                      <p:cBhvr>
                                        <p:cTn id="35" dur="1" fill="hold">
                                          <p:stCondLst>
                                            <p:cond delay="0"/>
                                          </p:stCondLst>
                                        </p:cTn>
                                        <p:tgtEl>
                                          <p:spTgt spid="1219"/>
                                        </p:tgtEl>
                                        <p:attrNameLst>
                                          <p:attrName>style.visibility</p:attrName>
                                        </p:attrNameLst>
                                      </p:cBhvr>
                                      <p:to>
                                        <p:strVal val="visible"/>
                                      </p:to>
                                    </p:set>
                                    <p:animEffect transition="in" filter="wipe(down)">
                                      <p:cBhvr additive="repl">
                                        <p:cTn id="36" dur="500"/>
                                        <p:tgtEl>
                                          <p:spTgt spid="1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5" name="Прямоугольник 44"/>
          <p:cNvSpPr/>
          <p:nvPr/>
        </p:nvSpPr>
        <p:spPr>
          <a:xfrm>
            <a:off x="-3240" y="6091200"/>
            <a:ext cx="9146880" cy="751320"/>
          </a:xfrm>
          <a:prstGeom prst="rect">
            <a:avLst/>
          </a:prstGeom>
          <a:solidFill>
            <a:srgbClr val="FDB9CC"/>
          </a:solidFill>
          <a:ln>
            <a:solidFill>
              <a:srgbClr val="FDB9CC"/>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ru-RU" sz="1800" b="0" strike="noStrike" spc="-1">
              <a:solidFill>
                <a:schemeClr val="lt1"/>
              </a:solidFill>
              <a:latin typeface="Gill Sans MT"/>
            </a:endParaRPr>
          </a:p>
        </p:txBody>
      </p:sp>
      <p:sp>
        <p:nvSpPr>
          <p:cNvPr id="1227" name="Прямоугольник 20"/>
          <p:cNvSpPr/>
          <p:nvPr/>
        </p:nvSpPr>
        <p:spPr>
          <a:xfrm>
            <a:off x="407160" y="122400"/>
            <a:ext cx="6509880" cy="881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ru-RU" sz="2000" b="1" strike="noStrike" spc="-1">
                <a:solidFill>
                  <a:srgbClr val="000000"/>
                </a:solidFill>
                <a:latin typeface="Century Gothic"/>
              </a:rPr>
              <a:t>Использование мио-инозитола </a:t>
            </a:r>
            <a:endParaRPr lang="ru-RU" sz="2000" b="0" strike="noStrike" spc="-1">
              <a:solidFill>
                <a:srgbClr val="000000"/>
              </a:solidFill>
              <a:latin typeface="Arial"/>
            </a:endParaRPr>
          </a:p>
          <a:p>
            <a:pPr>
              <a:lnSpc>
                <a:spcPct val="100000"/>
              </a:lnSpc>
            </a:pPr>
            <a:r>
              <a:rPr lang="ru-RU" sz="1600" b="0" strike="noStrike" spc="-1">
                <a:solidFill>
                  <a:srgbClr val="000000"/>
                </a:solidFill>
                <a:latin typeface="Century Gothic"/>
              </a:rPr>
              <a:t>увеличивает частоту наступления беременности у пациенток с бесплодием и СПКЯ </a:t>
            </a:r>
            <a:endParaRPr lang="ru-RU" sz="1600" b="0" strike="noStrike" spc="-1">
              <a:solidFill>
                <a:srgbClr val="000000"/>
              </a:solidFill>
              <a:latin typeface="Arial"/>
            </a:endParaRPr>
          </a:p>
        </p:txBody>
      </p:sp>
      <p:sp>
        <p:nvSpPr>
          <p:cNvPr id="1228" name="Прямоугольник 25"/>
          <p:cNvSpPr/>
          <p:nvPr/>
        </p:nvSpPr>
        <p:spPr>
          <a:xfrm>
            <a:off x="407160" y="6159960"/>
            <a:ext cx="677160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600" b="0" strike="noStrike" spc="-1">
                <a:solidFill>
                  <a:srgbClr val="FFFFFF"/>
                </a:solidFill>
                <a:latin typeface="Century Gothic"/>
              </a:rPr>
              <a:t>Regidor PA, Schindler AE. Myoinositol as a safe and alternative approach in the treatment of infertile PCOS women: a German observational study. Int J Endocrinol 2016;2016:9537632. doi:10.1155/2016/9537632. Epub 2016 Aug 23</a:t>
            </a:r>
            <a:endParaRPr lang="ru-RU" sz="600" b="0" strike="noStrike" spc="-1">
              <a:solidFill>
                <a:srgbClr val="000000"/>
              </a:solidFill>
              <a:latin typeface="Arial"/>
            </a:endParaRPr>
          </a:p>
          <a:p>
            <a:pPr>
              <a:lnSpc>
                <a:spcPct val="100000"/>
              </a:lnSpc>
            </a:pPr>
            <a:r>
              <a:rPr lang="ru-RU" sz="600" b="0" strike="noStrike" spc="-1">
                <a:solidFill>
                  <a:srgbClr val="FFFFFF"/>
                </a:solidFill>
                <a:latin typeface="Century Gothic"/>
              </a:rPr>
              <a:t>Примечание: СПКЯ – синдром поликистозных яичников, ФК- фолиевая кислота; ФК- фолиевая кислота; МЦ- менструальный цикл.</a:t>
            </a:r>
            <a:endParaRPr lang="ru-RU" sz="600" b="0" strike="noStrike" spc="-1">
              <a:solidFill>
                <a:srgbClr val="000000"/>
              </a:solidFill>
              <a:latin typeface="Arial"/>
            </a:endParaRPr>
          </a:p>
          <a:p>
            <a:pPr>
              <a:lnSpc>
                <a:spcPct val="100000"/>
              </a:lnSpc>
            </a:pPr>
            <a:endParaRPr lang="ru-RU" sz="600" b="0" strike="noStrike" spc="-1">
              <a:solidFill>
                <a:srgbClr val="000000"/>
              </a:solidFill>
              <a:latin typeface="Arial"/>
            </a:endParaRPr>
          </a:p>
        </p:txBody>
      </p:sp>
      <p:grpSp>
        <p:nvGrpSpPr>
          <p:cNvPr id="1229" name="Group 1"/>
          <p:cNvGrpSpPr/>
          <p:nvPr/>
        </p:nvGrpSpPr>
        <p:grpSpPr>
          <a:xfrm>
            <a:off x="288360" y="1739880"/>
            <a:ext cx="2758320" cy="2739600"/>
            <a:chOff x="288360" y="1739880"/>
            <a:chExt cx="2758320" cy="2739600"/>
          </a:xfrm>
        </p:grpSpPr>
        <p:sp>
          <p:nvSpPr>
            <p:cNvPr id="1230" name="Ellipse 9"/>
            <p:cNvSpPr/>
            <p:nvPr/>
          </p:nvSpPr>
          <p:spPr>
            <a:xfrm>
              <a:off x="288360" y="1739880"/>
              <a:ext cx="2758320" cy="2739600"/>
            </a:xfrm>
            <a:prstGeom prst="ellipse">
              <a:avLst/>
            </a:prstGeom>
            <a:solidFill>
              <a:srgbClr val="FA4E7F"/>
            </a:solidFill>
            <a:ln w="9525">
              <a:noFill/>
            </a:ln>
          </p:spPr>
          <p:style>
            <a:lnRef idx="0">
              <a:scrgbClr r="0" g="0" b="0"/>
            </a:lnRef>
            <a:fillRef idx="0">
              <a:scrgbClr r="0" g="0" b="0"/>
            </a:fillRef>
            <a:effectRef idx="0">
              <a:scrgbClr r="0" g="0" b="0"/>
            </a:effectRef>
            <a:fontRef idx="minor"/>
          </p:style>
          <p:txBody>
            <a:bodyPr lIns="91080" rIns="91080" anchor="ctr">
              <a:noAutofit/>
            </a:bodyPr>
            <a:lstStyle/>
            <a:p>
              <a:pPr algn="ctr">
                <a:lnSpc>
                  <a:spcPct val="100000"/>
                </a:lnSpc>
              </a:pPr>
              <a:endParaRPr lang="en-GB" sz="1790" b="0" strike="noStrike" spc="-1">
                <a:solidFill>
                  <a:srgbClr val="000000"/>
                </a:solidFill>
                <a:latin typeface="Gill Sans MT"/>
              </a:endParaRPr>
            </a:p>
          </p:txBody>
        </p:sp>
        <p:sp>
          <p:nvSpPr>
            <p:cNvPr id="1231" name="Ellipse 10"/>
            <p:cNvSpPr/>
            <p:nvPr/>
          </p:nvSpPr>
          <p:spPr>
            <a:xfrm>
              <a:off x="484200" y="1919880"/>
              <a:ext cx="2366280" cy="2373840"/>
            </a:xfrm>
            <a:prstGeom prst="ellipse">
              <a:avLst/>
            </a:prstGeom>
            <a:solidFill>
              <a:srgbClr val="049FC4"/>
            </a:solidFill>
            <a:ln w="9525">
              <a:noFill/>
            </a:ln>
          </p:spPr>
          <p:style>
            <a:lnRef idx="0">
              <a:scrgbClr r="0" g="0" b="0"/>
            </a:lnRef>
            <a:fillRef idx="0">
              <a:scrgbClr r="0" g="0" b="0"/>
            </a:fillRef>
            <a:effectRef idx="0">
              <a:scrgbClr r="0" g="0" b="0"/>
            </a:effectRef>
            <a:fontRef idx="minor"/>
          </p:style>
          <p:txBody>
            <a:bodyPr lIns="91080" rIns="91080" anchor="ctr">
              <a:noAutofit/>
            </a:bodyPr>
            <a:lstStyle/>
            <a:p>
              <a:pPr algn="ctr">
                <a:lnSpc>
                  <a:spcPct val="100000"/>
                </a:lnSpc>
              </a:pPr>
              <a:endParaRPr lang="en-GB" sz="1790" b="0" strike="noStrike" spc="-1">
                <a:solidFill>
                  <a:srgbClr val="000000"/>
                </a:solidFill>
                <a:latin typeface="Gill Sans MT"/>
              </a:endParaRPr>
            </a:p>
          </p:txBody>
        </p:sp>
        <p:sp>
          <p:nvSpPr>
            <p:cNvPr id="1232" name="Rechteck 11"/>
            <p:cNvSpPr/>
            <p:nvPr/>
          </p:nvSpPr>
          <p:spPr>
            <a:xfrm>
              <a:off x="325800" y="2018880"/>
              <a:ext cx="2676240" cy="696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en-US" sz="2000" b="1" strike="noStrike" spc="-32">
                  <a:solidFill>
                    <a:srgbClr val="FFFFFF"/>
                  </a:solidFill>
                  <a:latin typeface="Gill Sans MT"/>
                </a:rPr>
                <a:t>N=3602</a:t>
              </a:r>
              <a:endParaRPr lang="ru-RU" sz="2000" b="0" strike="noStrike" spc="-1">
                <a:solidFill>
                  <a:srgbClr val="000000"/>
                </a:solidFill>
                <a:latin typeface="Arial"/>
              </a:endParaRPr>
            </a:p>
            <a:p>
              <a:pPr algn="ctr">
                <a:lnSpc>
                  <a:spcPct val="100000"/>
                </a:lnSpc>
              </a:pPr>
              <a:endParaRPr lang="ru-RU" sz="2000" b="0" strike="noStrike" spc="-1">
                <a:solidFill>
                  <a:srgbClr val="000000"/>
                </a:solidFill>
                <a:latin typeface="Arial"/>
              </a:endParaRPr>
            </a:p>
          </p:txBody>
        </p:sp>
      </p:grpSp>
      <p:sp>
        <p:nvSpPr>
          <p:cNvPr id="1233" name="TextBox 34"/>
          <p:cNvSpPr/>
          <p:nvPr/>
        </p:nvSpPr>
        <p:spPr>
          <a:xfrm>
            <a:off x="651600" y="2494800"/>
            <a:ext cx="2236680" cy="14673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marL="285840" indent="-285840">
              <a:lnSpc>
                <a:spcPct val="100000"/>
              </a:lnSpc>
              <a:buClr>
                <a:srgbClr val="FFFFFF"/>
              </a:buClr>
              <a:buFont typeface="Wingdings" charset="2"/>
              <a:buChar char=""/>
            </a:pPr>
            <a:r>
              <a:rPr lang="ru-RU" sz="1400" b="0" strike="noStrike" spc="-1">
                <a:solidFill>
                  <a:srgbClr val="FFFFFF"/>
                </a:solidFill>
                <a:latin typeface="Century Gothic"/>
              </a:rPr>
              <a:t>Пациентки с  бесплодием и СПКЯ </a:t>
            </a:r>
            <a:endParaRPr lang="ru-RU" sz="1400" b="0" strike="noStrike" spc="-1">
              <a:solidFill>
                <a:srgbClr val="000000"/>
              </a:solidFill>
              <a:latin typeface="Arial"/>
            </a:endParaRPr>
          </a:p>
          <a:p>
            <a:pPr marL="285840" indent="-285840">
              <a:lnSpc>
                <a:spcPct val="100000"/>
              </a:lnSpc>
              <a:buClr>
                <a:srgbClr val="FFFFFF"/>
              </a:buClr>
              <a:buFont typeface="Wingdings" charset="2"/>
              <a:buChar char=""/>
            </a:pPr>
            <a:r>
              <a:rPr lang="ru-RU" sz="1400" b="0" strike="noStrike" spc="-1">
                <a:solidFill>
                  <a:srgbClr val="FFFFFF"/>
                </a:solidFill>
                <a:latin typeface="Century Gothic"/>
              </a:rPr>
              <a:t>2–3 месяца</a:t>
            </a:r>
            <a:endParaRPr lang="ru-RU" sz="1400" b="0" strike="noStrike" spc="-1">
              <a:solidFill>
                <a:srgbClr val="000000"/>
              </a:solidFill>
              <a:latin typeface="Arial"/>
            </a:endParaRPr>
          </a:p>
          <a:p>
            <a:pPr marL="285840" indent="-285840">
              <a:lnSpc>
                <a:spcPct val="100000"/>
              </a:lnSpc>
              <a:buClr>
                <a:srgbClr val="FFFFFF"/>
              </a:buClr>
              <a:buFont typeface="Wingdings" charset="2"/>
              <a:buChar char=""/>
            </a:pPr>
            <a:r>
              <a:rPr lang="ru-RU" sz="1400" b="0" strike="noStrike" spc="-1">
                <a:solidFill>
                  <a:srgbClr val="FFFFFF"/>
                </a:solidFill>
                <a:latin typeface="Century Gothic"/>
              </a:rPr>
              <a:t>2 г мио-инозитола</a:t>
            </a:r>
            <a:r>
              <a:rPr lang="en-US" sz="1400" b="0" strike="noStrike" spc="-1">
                <a:solidFill>
                  <a:srgbClr val="FFFFFF"/>
                </a:solidFill>
                <a:latin typeface="Century Gothic"/>
              </a:rPr>
              <a:t> + 200 </a:t>
            </a:r>
            <a:r>
              <a:rPr lang="ru-RU" sz="1400" b="0" strike="noStrike" spc="-1">
                <a:solidFill>
                  <a:srgbClr val="FFFFFF"/>
                </a:solidFill>
                <a:latin typeface="Century Gothic"/>
              </a:rPr>
              <a:t>мг ФК 2 р/ день </a:t>
            </a:r>
            <a:endParaRPr lang="ru-RU" sz="1400" b="0" strike="noStrike" spc="-1">
              <a:solidFill>
                <a:srgbClr val="000000"/>
              </a:solidFill>
              <a:latin typeface="Arial"/>
            </a:endParaRPr>
          </a:p>
          <a:p>
            <a:pPr>
              <a:lnSpc>
                <a:spcPct val="100000"/>
              </a:lnSpc>
            </a:pPr>
            <a:endParaRPr lang="ru-RU" sz="1400" b="0" strike="noStrike" spc="-1">
              <a:solidFill>
                <a:srgbClr val="000000"/>
              </a:solidFill>
              <a:latin typeface="Arial"/>
            </a:endParaRPr>
          </a:p>
        </p:txBody>
      </p:sp>
      <p:cxnSp>
        <p:nvCxnSpPr>
          <p:cNvPr id="1234" name="Straight Connector 80"/>
          <p:cNvCxnSpPr/>
          <p:nvPr/>
        </p:nvCxnSpPr>
        <p:spPr>
          <a:xfrm flipH="1">
            <a:off x="4042080" y="4402080"/>
            <a:ext cx="3975120" cy="360"/>
          </a:xfrm>
          <a:prstGeom prst="straightConnector1">
            <a:avLst/>
          </a:prstGeom>
          <a:ln>
            <a:solidFill>
              <a:srgbClr val="4C5E78"/>
            </a:solidFill>
            <a:round/>
            <a:headEnd type="oval" w="lg" len="lg"/>
          </a:ln>
        </p:spPr>
      </p:cxnSp>
      <p:sp>
        <p:nvSpPr>
          <p:cNvPr id="1235" name="Isosceles Triangle 26"/>
          <p:cNvSpPr/>
          <p:nvPr/>
        </p:nvSpPr>
        <p:spPr>
          <a:xfrm>
            <a:off x="4224960" y="2563920"/>
            <a:ext cx="1723680" cy="1838520"/>
          </a:xfrm>
          <a:custGeom>
            <a:avLst/>
            <a:gdLst>
              <a:gd name="textAreaLeft" fmla="*/ 0 w 1723680"/>
              <a:gd name="textAreaRight" fmla="*/ 1724040 w 1723680"/>
              <a:gd name="textAreaTop" fmla="*/ 0 h 1838520"/>
              <a:gd name="textAreaBottom" fmla="*/ 1838880 h 1838520"/>
            </a:gdLst>
            <a:ahLst/>
            <a:cxnLst/>
            <a:rect l="textAreaLeft" t="textAreaTop" r="textAreaRight" b="textAreaBottom"/>
            <a:pathLst>
              <a:path w="21600" h="21502">
                <a:moveTo>
                  <a:pt x="0" y="21502"/>
                </a:moveTo>
                <a:cubicBezTo>
                  <a:pt x="3600" y="16711"/>
                  <a:pt x="9004" y="97"/>
                  <a:pt x="10913" y="0"/>
                </a:cubicBezTo>
                <a:cubicBezTo>
                  <a:pt x="12821" y="-98"/>
                  <a:pt x="18000" y="16711"/>
                  <a:pt x="21600" y="21502"/>
                </a:cubicBezTo>
                <a:lnTo>
                  <a:pt x="0" y="21502"/>
                </a:lnTo>
                <a:close/>
              </a:path>
            </a:pathLst>
          </a:custGeom>
          <a:solidFill>
            <a:srgbClr val="FA2E77">
              <a:alpha val="80000"/>
            </a:srgbClr>
          </a:solidFill>
          <a:ln w="12700">
            <a:noFill/>
          </a:ln>
        </p:spPr>
        <p:style>
          <a:lnRef idx="0">
            <a:scrgbClr r="0" g="0" b="0"/>
          </a:lnRef>
          <a:fillRef idx="0">
            <a:scrgbClr r="0" g="0" b="0"/>
          </a:fillRef>
          <a:effectRef idx="0">
            <a:scrgbClr r="0" g="0" b="0"/>
          </a:effectRef>
          <a:fontRef idx="minor"/>
        </p:style>
        <p:txBody>
          <a:bodyPr lIns="122040" tIns="122040" rIns="122040" bIns="122040" anchor="ctr">
            <a:noAutofit/>
          </a:bodyPr>
          <a:lstStyle/>
          <a:p>
            <a:pPr algn="ctr">
              <a:lnSpc>
                <a:spcPct val="100000"/>
              </a:lnSpc>
            </a:pPr>
            <a:endParaRPr lang="ru-RU" sz="9200" b="0" strike="noStrike" spc="-1">
              <a:solidFill>
                <a:srgbClr val="FFFFFF"/>
              </a:solidFill>
              <a:latin typeface="Courier New"/>
              <a:ea typeface="Courier New"/>
            </a:endParaRPr>
          </a:p>
        </p:txBody>
      </p:sp>
      <p:sp>
        <p:nvSpPr>
          <p:cNvPr id="1236" name="Isosceles Triangle 26"/>
          <p:cNvSpPr/>
          <p:nvPr/>
        </p:nvSpPr>
        <p:spPr>
          <a:xfrm>
            <a:off x="5293440" y="3905640"/>
            <a:ext cx="1555200" cy="498960"/>
          </a:xfrm>
          <a:custGeom>
            <a:avLst/>
            <a:gdLst>
              <a:gd name="textAreaLeft" fmla="*/ 0 w 1555200"/>
              <a:gd name="textAreaRight" fmla="*/ 1555560 w 1555200"/>
              <a:gd name="textAreaTop" fmla="*/ 0 h 498960"/>
              <a:gd name="textAreaBottom" fmla="*/ 499320 h 498960"/>
            </a:gdLst>
            <a:ahLst/>
            <a:cxnLst/>
            <a:rect l="textAreaLeft" t="textAreaTop" r="textAreaRight" b="textAreaBottom"/>
            <a:pathLst>
              <a:path w="21600" h="21502">
                <a:moveTo>
                  <a:pt x="0" y="21502"/>
                </a:moveTo>
                <a:cubicBezTo>
                  <a:pt x="3600" y="16711"/>
                  <a:pt x="9004" y="97"/>
                  <a:pt x="10913" y="0"/>
                </a:cubicBezTo>
                <a:cubicBezTo>
                  <a:pt x="12821" y="-98"/>
                  <a:pt x="18000" y="16711"/>
                  <a:pt x="21600" y="21502"/>
                </a:cubicBezTo>
                <a:lnTo>
                  <a:pt x="0" y="21502"/>
                </a:lnTo>
                <a:close/>
              </a:path>
            </a:pathLst>
          </a:custGeom>
          <a:solidFill>
            <a:srgbClr val="049FC4">
              <a:alpha val="80000"/>
            </a:srgbClr>
          </a:solidFill>
          <a:ln w="12700">
            <a:noFill/>
          </a:ln>
        </p:spPr>
        <p:style>
          <a:lnRef idx="0">
            <a:scrgbClr r="0" g="0" b="0"/>
          </a:lnRef>
          <a:fillRef idx="0">
            <a:scrgbClr r="0" g="0" b="0"/>
          </a:fillRef>
          <a:effectRef idx="0">
            <a:scrgbClr r="0" g="0" b="0"/>
          </a:effectRef>
          <a:fontRef idx="minor"/>
        </p:style>
        <p:txBody>
          <a:bodyPr lIns="122040" tIns="122040" rIns="122040" bIns="122040" anchor="ctr">
            <a:noAutofit/>
          </a:bodyPr>
          <a:lstStyle/>
          <a:p>
            <a:pPr algn="ctr">
              <a:lnSpc>
                <a:spcPct val="100000"/>
              </a:lnSpc>
            </a:pPr>
            <a:endParaRPr lang="ru-RU" sz="9200" b="0" strike="noStrike" spc="-1">
              <a:solidFill>
                <a:srgbClr val="FFFFFF"/>
              </a:solidFill>
              <a:latin typeface="Courier New"/>
              <a:ea typeface="Courier New"/>
            </a:endParaRPr>
          </a:p>
        </p:txBody>
      </p:sp>
      <p:sp>
        <p:nvSpPr>
          <p:cNvPr id="1237" name="Прямоугольник 32"/>
          <p:cNvSpPr/>
          <p:nvPr/>
        </p:nvSpPr>
        <p:spPr>
          <a:xfrm>
            <a:off x="5140800" y="2032920"/>
            <a:ext cx="633600" cy="363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ru-RU" sz="1800" b="1" strike="noStrike" spc="-1">
                <a:solidFill>
                  <a:srgbClr val="E23667"/>
                </a:solidFill>
                <a:latin typeface="Century Gothic"/>
              </a:rPr>
              <a:t>70%</a:t>
            </a:r>
            <a:endParaRPr lang="ru-RU" sz="1800" b="0" strike="noStrike" spc="-1">
              <a:solidFill>
                <a:srgbClr val="000000"/>
              </a:solidFill>
              <a:latin typeface="Arial"/>
            </a:endParaRPr>
          </a:p>
        </p:txBody>
      </p:sp>
      <p:cxnSp>
        <p:nvCxnSpPr>
          <p:cNvPr id="1238" name="Straight Connector 80"/>
          <p:cNvCxnSpPr/>
          <p:nvPr/>
        </p:nvCxnSpPr>
        <p:spPr>
          <a:xfrm>
            <a:off x="6080040" y="3558960"/>
            <a:ext cx="360" cy="342720"/>
          </a:xfrm>
          <a:prstGeom prst="straightConnector1">
            <a:avLst/>
          </a:prstGeom>
          <a:ln>
            <a:solidFill>
              <a:srgbClr val="006FA1"/>
            </a:solidFill>
            <a:round/>
            <a:headEnd type="oval" w="lg" len="lg"/>
          </a:ln>
        </p:spPr>
      </p:cxnSp>
      <p:sp>
        <p:nvSpPr>
          <p:cNvPr id="1239" name="Прямоугольник 39"/>
          <p:cNvSpPr/>
          <p:nvPr/>
        </p:nvSpPr>
        <p:spPr>
          <a:xfrm>
            <a:off x="6085800" y="3363480"/>
            <a:ext cx="825840" cy="363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ru-RU" sz="1800" b="1" strike="noStrike" spc="-1">
                <a:solidFill>
                  <a:srgbClr val="006FA1"/>
                </a:solidFill>
                <a:latin typeface="Century Gothic"/>
              </a:rPr>
              <a:t>15,1%</a:t>
            </a:r>
            <a:endParaRPr lang="ru-RU" sz="1800" b="0" strike="noStrike" spc="-1">
              <a:solidFill>
                <a:srgbClr val="000000"/>
              </a:solidFill>
              <a:latin typeface="Arial"/>
            </a:endParaRPr>
          </a:p>
        </p:txBody>
      </p:sp>
      <p:cxnSp>
        <p:nvCxnSpPr>
          <p:cNvPr id="1240" name="Straight Connector 80"/>
          <p:cNvCxnSpPr/>
          <p:nvPr/>
        </p:nvCxnSpPr>
        <p:spPr>
          <a:xfrm>
            <a:off x="5086800" y="2215800"/>
            <a:ext cx="360" cy="342360"/>
          </a:xfrm>
          <a:prstGeom prst="straightConnector1">
            <a:avLst/>
          </a:prstGeom>
          <a:ln>
            <a:solidFill>
              <a:srgbClr val="E23667"/>
            </a:solidFill>
            <a:round/>
            <a:headEnd type="oval" w="lg" len="lg"/>
          </a:ln>
        </p:spPr>
      </p:cxnSp>
      <p:sp>
        <p:nvSpPr>
          <p:cNvPr id="1241" name="TextBox 43"/>
          <p:cNvSpPr/>
          <p:nvPr/>
        </p:nvSpPr>
        <p:spPr>
          <a:xfrm>
            <a:off x="3838320" y="2170440"/>
            <a:ext cx="1047240" cy="2347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50000"/>
              </a:lnSpc>
            </a:pPr>
            <a:r>
              <a:rPr lang="ru-RU" sz="1100" b="0" strike="noStrike" spc="-1">
                <a:solidFill>
                  <a:srgbClr val="000000"/>
                </a:solidFill>
                <a:latin typeface="Century Gothic"/>
              </a:rPr>
              <a:t>80</a:t>
            </a:r>
            <a:endParaRPr lang="ru-RU" sz="1100" b="0" strike="noStrike" spc="-1">
              <a:solidFill>
                <a:srgbClr val="000000"/>
              </a:solidFill>
              <a:latin typeface="Arial"/>
            </a:endParaRPr>
          </a:p>
          <a:p>
            <a:pPr>
              <a:lnSpc>
                <a:spcPct val="150000"/>
              </a:lnSpc>
            </a:pPr>
            <a:r>
              <a:rPr lang="ru-RU" sz="1100" b="0" strike="noStrike" spc="-1">
                <a:solidFill>
                  <a:srgbClr val="000000"/>
                </a:solidFill>
                <a:latin typeface="Century Gothic"/>
              </a:rPr>
              <a:t>70</a:t>
            </a:r>
            <a:endParaRPr lang="ru-RU" sz="1100" b="0" strike="noStrike" spc="-1">
              <a:solidFill>
                <a:srgbClr val="000000"/>
              </a:solidFill>
              <a:latin typeface="Arial"/>
            </a:endParaRPr>
          </a:p>
          <a:p>
            <a:pPr>
              <a:lnSpc>
                <a:spcPct val="150000"/>
              </a:lnSpc>
            </a:pPr>
            <a:r>
              <a:rPr lang="ru-RU" sz="1100" b="0" strike="noStrike" spc="-1">
                <a:solidFill>
                  <a:srgbClr val="000000"/>
                </a:solidFill>
                <a:latin typeface="Century Gothic"/>
              </a:rPr>
              <a:t>60</a:t>
            </a:r>
            <a:endParaRPr lang="ru-RU" sz="1100" b="0" strike="noStrike" spc="-1">
              <a:solidFill>
                <a:srgbClr val="000000"/>
              </a:solidFill>
              <a:latin typeface="Arial"/>
            </a:endParaRPr>
          </a:p>
          <a:p>
            <a:pPr>
              <a:lnSpc>
                <a:spcPct val="150000"/>
              </a:lnSpc>
            </a:pPr>
            <a:r>
              <a:rPr lang="ru-RU" sz="1100" b="0" strike="noStrike" spc="-1">
                <a:solidFill>
                  <a:srgbClr val="000000"/>
                </a:solidFill>
                <a:latin typeface="Century Gothic"/>
              </a:rPr>
              <a:t>50</a:t>
            </a:r>
            <a:endParaRPr lang="ru-RU" sz="1100" b="0" strike="noStrike" spc="-1">
              <a:solidFill>
                <a:srgbClr val="000000"/>
              </a:solidFill>
              <a:latin typeface="Arial"/>
            </a:endParaRPr>
          </a:p>
          <a:p>
            <a:pPr>
              <a:lnSpc>
                <a:spcPct val="150000"/>
              </a:lnSpc>
            </a:pPr>
            <a:r>
              <a:rPr lang="ru-RU" sz="1100" b="0" strike="noStrike" spc="-1">
                <a:solidFill>
                  <a:srgbClr val="000000"/>
                </a:solidFill>
                <a:latin typeface="Century Gothic"/>
              </a:rPr>
              <a:t>40</a:t>
            </a:r>
            <a:endParaRPr lang="ru-RU" sz="1100" b="0" strike="noStrike" spc="-1">
              <a:solidFill>
                <a:srgbClr val="000000"/>
              </a:solidFill>
              <a:latin typeface="Arial"/>
            </a:endParaRPr>
          </a:p>
          <a:p>
            <a:pPr>
              <a:lnSpc>
                <a:spcPct val="150000"/>
              </a:lnSpc>
            </a:pPr>
            <a:r>
              <a:rPr lang="ru-RU" sz="1100" b="0" strike="noStrike" spc="-1">
                <a:solidFill>
                  <a:srgbClr val="000000"/>
                </a:solidFill>
                <a:latin typeface="Century Gothic"/>
              </a:rPr>
              <a:t>30</a:t>
            </a:r>
            <a:endParaRPr lang="ru-RU" sz="1100" b="0" strike="noStrike" spc="-1">
              <a:solidFill>
                <a:srgbClr val="000000"/>
              </a:solidFill>
              <a:latin typeface="Arial"/>
            </a:endParaRPr>
          </a:p>
          <a:p>
            <a:pPr>
              <a:lnSpc>
                <a:spcPct val="150000"/>
              </a:lnSpc>
            </a:pPr>
            <a:r>
              <a:rPr lang="ru-RU" sz="1100" b="0" strike="noStrike" spc="-1">
                <a:solidFill>
                  <a:srgbClr val="000000"/>
                </a:solidFill>
                <a:latin typeface="Century Gothic"/>
              </a:rPr>
              <a:t>20</a:t>
            </a:r>
            <a:endParaRPr lang="ru-RU" sz="1100" b="0" strike="noStrike" spc="-1">
              <a:solidFill>
                <a:srgbClr val="000000"/>
              </a:solidFill>
              <a:latin typeface="Arial"/>
            </a:endParaRPr>
          </a:p>
          <a:p>
            <a:pPr>
              <a:lnSpc>
                <a:spcPct val="150000"/>
              </a:lnSpc>
            </a:pPr>
            <a:r>
              <a:rPr lang="ru-RU" sz="1100" b="0" strike="noStrike" spc="-1">
                <a:solidFill>
                  <a:srgbClr val="000000"/>
                </a:solidFill>
                <a:latin typeface="Century Gothic"/>
              </a:rPr>
              <a:t>10</a:t>
            </a:r>
            <a:endParaRPr lang="ru-RU" sz="1100" b="0" strike="noStrike" spc="-1">
              <a:solidFill>
                <a:srgbClr val="000000"/>
              </a:solidFill>
              <a:latin typeface="Arial"/>
            </a:endParaRPr>
          </a:p>
          <a:p>
            <a:pPr>
              <a:lnSpc>
                <a:spcPct val="150000"/>
              </a:lnSpc>
            </a:pPr>
            <a:r>
              <a:rPr lang="ru-RU" sz="1100" b="0" strike="noStrike" spc="-1">
                <a:solidFill>
                  <a:srgbClr val="000000"/>
                </a:solidFill>
                <a:latin typeface="Century Gothic"/>
              </a:rPr>
              <a:t>0</a:t>
            </a:r>
            <a:endParaRPr lang="ru-RU" sz="1100" b="0" strike="noStrike" spc="-1">
              <a:solidFill>
                <a:srgbClr val="000000"/>
              </a:solidFill>
              <a:latin typeface="Arial"/>
            </a:endParaRPr>
          </a:p>
        </p:txBody>
      </p:sp>
      <p:sp>
        <p:nvSpPr>
          <p:cNvPr id="1242" name="TextBox 47"/>
          <p:cNvSpPr/>
          <p:nvPr/>
        </p:nvSpPr>
        <p:spPr>
          <a:xfrm>
            <a:off x="3845880" y="2048400"/>
            <a:ext cx="1047240" cy="333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ru-RU" sz="800" b="0" strike="noStrike" spc="-1">
                <a:solidFill>
                  <a:srgbClr val="000000"/>
                </a:solidFill>
                <a:latin typeface="Century Gothic"/>
              </a:rPr>
              <a:t>Пациенты, %</a:t>
            </a:r>
            <a:endParaRPr lang="ru-RU" sz="800" b="0" strike="noStrike" spc="-1">
              <a:solidFill>
                <a:srgbClr val="000000"/>
              </a:solidFill>
              <a:latin typeface="Arial"/>
            </a:endParaRPr>
          </a:p>
          <a:p>
            <a:pPr>
              <a:lnSpc>
                <a:spcPct val="100000"/>
              </a:lnSpc>
            </a:pPr>
            <a:endParaRPr lang="ru-RU" sz="800" b="0" strike="noStrike" spc="-1">
              <a:solidFill>
                <a:srgbClr val="000000"/>
              </a:solidFill>
              <a:latin typeface="Arial"/>
            </a:endParaRPr>
          </a:p>
        </p:txBody>
      </p:sp>
      <p:sp>
        <p:nvSpPr>
          <p:cNvPr id="1243" name="Прямоугольник 4"/>
          <p:cNvSpPr/>
          <p:nvPr/>
        </p:nvSpPr>
        <p:spPr>
          <a:xfrm>
            <a:off x="5147640" y="2282400"/>
            <a:ext cx="2191320" cy="2721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ru-RU" sz="1200" b="0" strike="noStrike" spc="-1">
                <a:solidFill>
                  <a:srgbClr val="000000"/>
                </a:solidFill>
                <a:latin typeface="Century Gothic"/>
              </a:rPr>
              <a:t>Восстановление овуляции</a:t>
            </a:r>
            <a:endParaRPr lang="ru-RU" sz="1200" b="0" strike="noStrike" spc="-1">
              <a:solidFill>
                <a:srgbClr val="000000"/>
              </a:solidFill>
              <a:latin typeface="Arial"/>
            </a:endParaRPr>
          </a:p>
        </p:txBody>
      </p:sp>
      <p:sp>
        <p:nvSpPr>
          <p:cNvPr id="1244" name="Прямоугольник 48"/>
          <p:cNvSpPr/>
          <p:nvPr/>
        </p:nvSpPr>
        <p:spPr>
          <a:xfrm>
            <a:off x="6134760" y="3643560"/>
            <a:ext cx="2400120" cy="2721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ru-RU" sz="1200" b="0" strike="noStrike" spc="-1">
                <a:solidFill>
                  <a:srgbClr val="000000"/>
                </a:solidFill>
                <a:latin typeface="Century Gothic"/>
              </a:rPr>
              <a:t>Наступление беременности</a:t>
            </a:r>
            <a:endParaRPr lang="ru-RU" sz="1200" b="0" strike="noStrike" spc="-1">
              <a:solidFill>
                <a:srgbClr val="000000"/>
              </a:solidFill>
              <a:latin typeface="Arial"/>
            </a:endParaRPr>
          </a:p>
        </p:txBody>
      </p:sp>
      <p:cxnSp>
        <p:nvCxnSpPr>
          <p:cNvPr id="1247" name="Прямая соединительная линия 42"/>
          <p:cNvCxnSpPr/>
          <p:nvPr/>
        </p:nvCxnSpPr>
        <p:spPr>
          <a:xfrm>
            <a:off x="-3240" y="1089720"/>
            <a:ext cx="7426080" cy="360"/>
          </a:xfrm>
          <a:prstGeom prst="straightConnector1">
            <a:avLst/>
          </a:prstGeom>
          <a:ln w="19050">
            <a:solidFill>
              <a:srgbClr val="006FA1"/>
            </a:solidFill>
            <a:round/>
          </a:ln>
        </p:spPr>
      </p:cxn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2" presetClass="entr" presetSubtype="4" fill="hold" nodeType="afterEffect">
                                  <p:stCondLst>
                                    <p:cond delay="500"/>
                                  </p:stCondLst>
                                  <p:childTnLst>
                                    <p:set>
                                      <p:cBhvr>
                                        <p:cTn id="6" dur="1" fill="hold">
                                          <p:stCondLst>
                                            <p:cond delay="0"/>
                                          </p:stCondLst>
                                        </p:cTn>
                                        <p:tgtEl>
                                          <p:spTgt spid="1229"/>
                                        </p:tgtEl>
                                        <p:attrNameLst>
                                          <p:attrName>style.visibility</p:attrName>
                                        </p:attrNameLst>
                                      </p:cBhvr>
                                      <p:to>
                                        <p:strVal val="visible"/>
                                      </p:to>
                                    </p:set>
                                    <p:anim calcmode="lin" valueType="num">
                                      <p:cBhvr additive="repl">
                                        <p:cTn id="7" dur="2000" fill="hold"/>
                                        <p:tgtEl>
                                          <p:spTgt spid="1229"/>
                                        </p:tgtEl>
                                        <p:attrNameLst>
                                          <p:attrName>ppt_x</p:attrName>
                                        </p:attrNameLst>
                                      </p:cBhvr>
                                      <p:tavLst>
                                        <p:tav tm="0">
                                          <p:val>
                                            <p:strVal val="#ppt_x"/>
                                          </p:val>
                                        </p:tav>
                                        <p:tav tm="100000">
                                          <p:val>
                                            <p:strVal val="#ppt_x"/>
                                          </p:val>
                                        </p:tav>
                                      </p:tavLst>
                                    </p:anim>
                                    <p:anim calcmode="lin" valueType="num">
                                      <p:cBhvr additive="repl">
                                        <p:cTn id="8" dur="2000" fill="hold"/>
                                        <p:tgtEl>
                                          <p:spTgt spid="1229"/>
                                        </p:tgtEl>
                                        <p:attrNameLst>
                                          <p:attrName>ppt_y</p:attrName>
                                        </p:attrNameLst>
                                      </p:cBhvr>
                                      <p:tavLst>
                                        <p:tav tm="0">
                                          <p:val>
                                            <p:strVal val="1+#ppt_h/2"/>
                                          </p:val>
                                        </p:tav>
                                        <p:tav tm="100000">
                                          <p:val>
                                            <p:strVal val="#ppt_y"/>
                                          </p:val>
                                        </p:tav>
                                      </p:tavLst>
                                    </p:anim>
                                  </p:childTnLst>
                                </p:cTn>
                              </p:par>
                            </p:childTnLst>
                          </p:cTn>
                        </p:par>
                        <p:par>
                          <p:cTn id="9" fill="hold">
                            <p:stCondLst>
                              <p:cond delay="2500"/>
                            </p:stCondLst>
                            <p:childTnLst>
                              <p:par>
                                <p:cTn id="10" presetID="42" presetClass="entr" fill="hold" nodeType="afterEffect">
                                  <p:stCondLst>
                                    <p:cond delay="0"/>
                                  </p:stCondLst>
                                  <p:childTnLst>
                                    <p:set>
                                      <p:cBhvr>
                                        <p:cTn id="11" dur="1" fill="hold">
                                          <p:stCondLst>
                                            <p:cond delay="0"/>
                                          </p:stCondLst>
                                        </p:cTn>
                                        <p:tgtEl>
                                          <p:spTgt spid="1233"/>
                                        </p:tgtEl>
                                        <p:attrNameLst>
                                          <p:attrName>style.visibility</p:attrName>
                                        </p:attrNameLst>
                                      </p:cBhvr>
                                      <p:to>
                                        <p:strVal val="visible"/>
                                      </p:to>
                                    </p:set>
                                    <p:animEffect transition="in" filter="fade">
                                      <p:cBhvr additive="repl">
                                        <p:cTn id="12" dur="1000"/>
                                        <p:tgtEl>
                                          <p:spTgt spid="1233"/>
                                        </p:tgtEl>
                                      </p:cBhvr>
                                    </p:animEffect>
                                    <p:anim calcmode="lin" valueType="num">
                                      <p:cBhvr additive="repl">
                                        <p:cTn id="13" dur="1000" fill="hold"/>
                                        <p:tgtEl>
                                          <p:spTgt spid="1233"/>
                                        </p:tgtEl>
                                        <p:attrNameLst>
                                          <p:attrName>ppt_x</p:attrName>
                                        </p:attrNameLst>
                                      </p:cBhvr>
                                      <p:tavLst>
                                        <p:tav tm="0">
                                          <p:val>
                                            <p:strVal val="#ppt_x"/>
                                          </p:val>
                                        </p:tav>
                                        <p:tav tm="100000">
                                          <p:val>
                                            <p:strVal val="#ppt_x"/>
                                          </p:val>
                                        </p:tav>
                                      </p:tavLst>
                                    </p:anim>
                                    <p:anim calcmode="lin" valueType="num">
                                      <p:cBhvr additive="repl">
                                        <p:cTn id="14" dur="1000" fill="hold"/>
                                        <p:tgtEl>
                                          <p:spTgt spid="1233"/>
                                        </p:tgtEl>
                                        <p:attrNameLst>
                                          <p:attrName>ppt_y</p:attrName>
                                        </p:attrNameLst>
                                      </p:cBhvr>
                                      <p:tavLst>
                                        <p:tav tm="0">
                                          <p:val>
                                            <p:strVal val="#ppt_y+.1"/>
                                          </p:val>
                                        </p:tav>
                                        <p:tav tm="100000">
                                          <p:val>
                                            <p:strVal val="#ppt_y"/>
                                          </p:val>
                                        </p:tav>
                                      </p:tavLst>
                                    </p:anim>
                                  </p:childTnLst>
                                </p:cTn>
                              </p:par>
                            </p:childTnLst>
                          </p:cTn>
                        </p:par>
                        <p:par>
                          <p:cTn id="15" fill="hold">
                            <p:stCondLst>
                              <p:cond delay="3500"/>
                            </p:stCondLst>
                            <p:childTnLst>
                              <p:par>
                                <p:cTn id="16" presetID="22" presetClass="entr" presetSubtype="4" fill="hold" nodeType="afterEffect">
                                  <p:stCondLst>
                                    <p:cond delay="0"/>
                                  </p:stCondLst>
                                  <p:childTnLst>
                                    <p:set>
                                      <p:cBhvr>
                                        <p:cTn id="17" dur="1" fill="hold">
                                          <p:stCondLst>
                                            <p:cond delay="0"/>
                                          </p:stCondLst>
                                        </p:cTn>
                                        <p:tgtEl>
                                          <p:spTgt spid="1235"/>
                                        </p:tgtEl>
                                        <p:attrNameLst>
                                          <p:attrName>style.visibility</p:attrName>
                                        </p:attrNameLst>
                                      </p:cBhvr>
                                      <p:to>
                                        <p:strVal val="visible"/>
                                      </p:to>
                                    </p:set>
                                    <p:animEffect transition="in" filter="wipe(down)">
                                      <p:cBhvr additive="repl">
                                        <p:cTn id="18" dur="500"/>
                                        <p:tgtEl>
                                          <p:spTgt spid="1235"/>
                                        </p:tgtEl>
                                      </p:cBhvr>
                                    </p:animEffect>
                                  </p:childTnLst>
                                </p:cTn>
                              </p:par>
                            </p:childTnLst>
                          </p:cTn>
                        </p:par>
                        <p:par>
                          <p:cTn id="19" fill="hold">
                            <p:stCondLst>
                              <p:cond delay="4000"/>
                            </p:stCondLst>
                            <p:childTnLst>
                              <p:par>
                                <p:cTn id="20" presetID="22" presetClass="entr" presetSubtype="4" fill="hold" nodeType="afterEffect">
                                  <p:stCondLst>
                                    <p:cond delay="0"/>
                                  </p:stCondLst>
                                  <p:childTnLst>
                                    <p:set>
                                      <p:cBhvr>
                                        <p:cTn id="21" dur="1" fill="hold">
                                          <p:stCondLst>
                                            <p:cond delay="0"/>
                                          </p:stCondLst>
                                        </p:cTn>
                                        <p:tgtEl>
                                          <p:spTgt spid="1236"/>
                                        </p:tgtEl>
                                        <p:attrNameLst>
                                          <p:attrName>style.visibility</p:attrName>
                                        </p:attrNameLst>
                                      </p:cBhvr>
                                      <p:to>
                                        <p:strVal val="visible"/>
                                      </p:to>
                                    </p:set>
                                    <p:animEffect transition="in" filter="wipe(down)">
                                      <p:cBhvr additive="repl">
                                        <p:cTn id="22" dur="500"/>
                                        <p:tgtEl>
                                          <p:spTgt spid="1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8" name="PlaceHolder 1"/>
          <p:cNvSpPr>
            <a:spLocks noGrp="1"/>
          </p:cNvSpPr>
          <p:nvPr>
            <p:ph type="title"/>
          </p:nvPr>
        </p:nvSpPr>
        <p:spPr>
          <a:xfrm>
            <a:off x="1029960" y="116640"/>
            <a:ext cx="7123680" cy="910080"/>
          </a:xfrm>
          <a:prstGeom prst="rect">
            <a:avLst/>
          </a:prstGeom>
          <a:noFill/>
          <a:ln w="0">
            <a:noFill/>
          </a:ln>
        </p:spPr>
        <p:txBody>
          <a:bodyPr numCol="1" spcCol="0" anchor="ctr">
            <a:normAutofit/>
          </a:bodyPr>
          <a:lstStyle/>
          <a:p>
            <a:pPr indent="0" algn="ctr">
              <a:lnSpc>
                <a:spcPct val="100000"/>
              </a:lnSpc>
              <a:buNone/>
            </a:pPr>
            <a:r>
              <a:rPr lang="ru-RU" sz="2800" b="1" strike="noStrike" spc="-1">
                <a:solidFill>
                  <a:srgbClr val="006EAB"/>
                </a:solidFill>
                <a:latin typeface="Bookman Old Style"/>
              </a:rPr>
              <a:t>Выбор терапии НМЦ</a:t>
            </a:r>
            <a:endParaRPr lang="ru-RU" sz="2800" b="0" strike="noStrike" spc="-1">
              <a:solidFill>
                <a:srgbClr val="000000"/>
              </a:solidFill>
              <a:latin typeface="Gill Sans MT"/>
            </a:endParaRPr>
          </a:p>
        </p:txBody>
      </p:sp>
      <p:pic>
        <p:nvPicPr>
          <p:cNvPr id="1249" name="Picture 2" descr="C:\Users\alexaDJ\Desktop\lkz wr\Depositphotos_9431793_s.jpg"/>
          <p:cNvPicPr/>
          <p:nvPr/>
        </p:nvPicPr>
        <p:blipFill>
          <a:blip r:embed="rId3"/>
          <a:srcRect l="8296" t="3036" r="14156"/>
          <a:stretch/>
        </p:blipFill>
        <p:spPr>
          <a:xfrm>
            <a:off x="3161160" y="923040"/>
            <a:ext cx="3105360" cy="5668920"/>
          </a:xfrm>
          <a:prstGeom prst="rect">
            <a:avLst/>
          </a:prstGeom>
          <a:ln w="0">
            <a:noFill/>
          </a:ln>
        </p:spPr>
      </p:pic>
      <p:sp>
        <p:nvSpPr>
          <p:cNvPr id="1250" name="Выноска-облако 4"/>
          <p:cNvSpPr/>
          <p:nvPr/>
        </p:nvSpPr>
        <p:spPr>
          <a:xfrm rot="2842800">
            <a:off x="6481440" y="552960"/>
            <a:ext cx="2059560" cy="1989360"/>
          </a:xfrm>
          <a:prstGeom prst="cloudCallout">
            <a:avLst>
              <a:gd name="adj1" fmla="val 8"/>
              <a:gd name="adj2" fmla="val 54294"/>
            </a:avLst>
          </a:prstGeom>
          <a:solidFill>
            <a:schemeClr val="tx2">
              <a:lumMod val="60000"/>
              <a:lumOff val="40000"/>
            </a:schemeClr>
          </a:solidFill>
          <a:ln>
            <a:solidFill>
              <a:srgbClr val="727CA3"/>
            </a:solidFill>
            <a:round/>
          </a:ln>
          <a:effectLst>
            <a:outerShdw blurRad="50760" dist="42840" dir="5400000" rotWithShape="0">
              <a:srgbClr val="000000">
                <a:alpha val="40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endParaRPr lang="ru-RU" sz="1800" b="0" strike="noStrike" spc="-1">
              <a:solidFill>
                <a:schemeClr val="lt1"/>
              </a:solidFill>
              <a:latin typeface="Corbel"/>
            </a:endParaRPr>
          </a:p>
        </p:txBody>
      </p:sp>
      <p:sp>
        <p:nvSpPr>
          <p:cNvPr id="1251" name="Выноска-облако 5"/>
          <p:cNvSpPr/>
          <p:nvPr/>
        </p:nvSpPr>
        <p:spPr>
          <a:xfrm rot="18070800">
            <a:off x="1128240" y="1122840"/>
            <a:ext cx="1967760" cy="2005560"/>
          </a:xfrm>
          <a:prstGeom prst="cloudCallout">
            <a:avLst>
              <a:gd name="adj1" fmla="val -20833"/>
              <a:gd name="adj2" fmla="val 62500"/>
            </a:avLst>
          </a:prstGeom>
          <a:solidFill>
            <a:schemeClr val="tx2">
              <a:lumMod val="60000"/>
              <a:lumOff val="40000"/>
            </a:schemeClr>
          </a:solidFill>
          <a:ln>
            <a:solidFill>
              <a:srgbClr val="727CA3"/>
            </a:solidFill>
            <a:round/>
          </a:ln>
          <a:effectLst>
            <a:outerShdw blurRad="50760" dist="42840" dir="5400000" rotWithShape="0">
              <a:srgbClr val="000000">
                <a:alpha val="40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endParaRPr lang="ru-RU" sz="1200" b="0" strike="noStrike" spc="-1">
              <a:solidFill>
                <a:schemeClr val="lt1"/>
              </a:solidFill>
              <a:latin typeface="Corbel"/>
            </a:endParaRPr>
          </a:p>
        </p:txBody>
      </p:sp>
      <p:sp>
        <p:nvSpPr>
          <p:cNvPr id="1252" name="TextBox 2"/>
          <p:cNvSpPr/>
          <p:nvPr/>
        </p:nvSpPr>
        <p:spPr>
          <a:xfrm>
            <a:off x="1623600" y="1857960"/>
            <a:ext cx="775440" cy="4554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ru-RU" sz="2400" b="1" strike="noStrike" spc="-1">
                <a:solidFill>
                  <a:srgbClr val="FFFFFF"/>
                </a:solidFill>
                <a:latin typeface="Corbel"/>
              </a:rPr>
              <a:t>КОК</a:t>
            </a:r>
            <a:endParaRPr lang="ru-RU" sz="2400" b="0" strike="noStrike" spc="-1">
              <a:solidFill>
                <a:srgbClr val="000000"/>
              </a:solidFill>
              <a:latin typeface="Arial"/>
            </a:endParaRPr>
          </a:p>
        </p:txBody>
      </p:sp>
      <p:sp>
        <p:nvSpPr>
          <p:cNvPr id="1253" name="TextBox 9"/>
          <p:cNvSpPr/>
          <p:nvPr/>
        </p:nvSpPr>
        <p:spPr>
          <a:xfrm>
            <a:off x="6558840" y="1027080"/>
            <a:ext cx="2054520" cy="821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ru-RU" sz="2400" b="1" strike="noStrike" spc="-1">
                <a:solidFill>
                  <a:srgbClr val="FFFFFF"/>
                </a:solidFill>
                <a:latin typeface="Corbel"/>
              </a:rPr>
              <a:t>Гестагены циклично</a:t>
            </a:r>
            <a:endParaRPr lang="ru-RU" sz="2400" b="0" strike="noStrike" spc="-1">
              <a:solidFill>
                <a:srgbClr val="000000"/>
              </a:solidFill>
              <a:latin typeface="Arial"/>
            </a:endParaRPr>
          </a:p>
        </p:txBody>
      </p:sp>
      <p:sp>
        <p:nvSpPr>
          <p:cNvPr id="1254" name="Объект 2"/>
          <p:cNvSpPr/>
          <p:nvPr/>
        </p:nvSpPr>
        <p:spPr>
          <a:xfrm>
            <a:off x="671400" y="3524040"/>
            <a:ext cx="3138480" cy="2776320"/>
          </a:xfrm>
          <a:prstGeom prst="rect">
            <a:avLst/>
          </a:prstGeom>
          <a:noFill/>
          <a:ln w="0">
            <a:noFill/>
          </a:ln>
        </p:spPr>
        <p:style>
          <a:lnRef idx="0">
            <a:scrgbClr r="0" g="0" b="0"/>
          </a:lnRef>
          <a:fillRef idx="0">
            <a:scrgbClr r="0" g="0" b="0"/>
          </a:fillRef>
          <a:effectRef idx="0">
            <a:scrgbClr r="0" g="0" b="0"/>
          </a:effectRef>
          <a:fontRef idx="minor"/>
        </p:style>
        <p:txBody>
          <a:bodyPr anchor="t">
            <a:noAutofit/>
          </a:bodyPr>
          <a:lstStyle/>
          <a:p>
            <a:pPr>
              <a:lnSpc>
                <a:spcPct val="100000"/>
              </a:lnSpc>
              <a:spcBef>
                <a:spcPts val="400"/>
              </a:spcBef>
            </a:pPr>
            <a:endParaRPr lang="ru-RU" sz="2000" b="0" strike="noStrike" spc="-1">
              <a:solidFill>
                <a:srgbClr val="000000"/>
              </a:solidFill>
              <a:latin typeface="Arial"/>
            </a:endParaRPr>
          </a:p>
          <a:p>
            <a:pPr marL="285840" indent="-285840">
              <a:lnSpc>
                <a:spcPct val="100000"/>
              </a:lnSpc>
              <a:spcBef>
                <a:spcPts val="400"/>
              </a:spcBef>
              <a:buClr>
                <a:srgbClr val="000090"/>
              </a:buClr>
              <a:buFont typeface="Arial"/>
              <a:buChar char="•"/>
            </a:pPr>
            <a:r>
              <a:rPr lang="ru-RU" sz="2000" b="0" strike="noStrike" spc="-1">
                <a:solidFill>
                  <a:srgbClr val="000090"/>
                </a:solidFill>
                <a:latin typeface="Corbel"/>
              </a:rPr>
              <a:t>НУЖНА КОНТРАЦЕПЦИЯ</a:t>
            </a:r>
            <a:endParaRPr lang="ru-RU" sz="2000" b="0" strike="noStrike" spc="-1">
              <a:solidFill>
                <a:srgbClr val="000000"/>
              </a:solidFill>
              <a:latin typeface="Arial"/>
            </a:endParaRPr>
          </a:p>
          <a:p>
            <a:pPr marL="285840" indent="-285840">
              <a:lnSpc>
                <a:spcPct val="100000"/>
              </a:lnSpc>
              <a:spcBef>
                <a:spcPts val="400"/>
              </a:spcBef>
              <a:buClr>
                <a:srgbClr val="000090"/>
              </a:buClr>
              <a:buFont typeface="Arial"/>
              <a:buChar char="•"/>
            </a:pPr>
            <a:r>
              <a:rPr lang="ru-RU" sz="2000" b="0" strike="noStrike" spc="-1">
                <a:solidFill>
                  <a:srgbClr val="000090"/>
                </a:solidFill>
                <a:latin typeface="Corbel"/>
              </a:rPr>
              <a:t>Обильные менструальные кровотечения </a:t>
            </a:r>
            <a:endParaRPr lang="ru-RU" sz="2000" b="0" strike="noStrike" spc="-1">
              <a:solidFill>
                <a:srgbClr val="000000"/>
              </a:solidFill>
              <a:latin typeface="Arial"/>
            </a:endParaRPr>
          </a:p>
          <a:p>
            <a:pPr marL="285840" indent="-285840">
              <a:lnSpc>
                <a:spcPct val="100000"/>
              </a:lnSpc>
              <a:spcBef>
                <a:spcPts val="400"/>
              </a:spcBef>
              <a:buClr>
                <a:srgbClr val="000090"/>
              </a:buClr>
              <a:buFont typeface="Arial"/>
              <a:buChar char="•"/>
            </a:pPr>
            <a:r>
              <a:rPr lang="ru-RU" sz="2000" b="0" strike="noStrike" spc="-1">
                <a:solidFill>
                  <a:srgbClr val="000090"/>
                </a:solidFill>
                <a:latin typeface="Corbel"/>
              </a:rPr>
              <a:t>Акне</a:t>
            </a:r>
            <a:endParaRPr lang="ru-RU" sz="2000" b="0" strike="noStrike" spc="-1">
              <a:solidFill>
                <a:srgbClr val="000000"/>
              </a:solidFill>
              <a:latin typeface="Arial"/>
            </a:endParaRPr>
          </a:p>
          <a:p>
            <a:pPr marL="285840" indent="-285840">
              <a:lnSpc>
                <a:spcPct val="100000"/>
              </a:lnSpc>
              <a:spcBef>
                <a:spcPts val="400"/>
              </a:spcBef>
              <a:buClr>
                <a:srgbClr val="000090"/>
              </a:buClr>
              <a:buFont typeface="Arial"/>
              <a:buChar char="•"/>
            </a:pPr>
            <a:r>
              <a:rPr lang="ru-RU" sz="2000" b="0" strike="noStrike" spc="-1">
                <a:solidFill>
                  <a:srgbClr val="000090"/>
                </a:solidFill>
                <a:latin typeface="Corbel"/>
              </a:rPr>
              <a:t>ПМС</a:t>
            </a:r>
            <a:endParaRPr lang="ru-RU" sz="2000" b="0" strike="noStrike" spc="-1">
              <a:solidFill>
                <a:srgbClr val="000000"/>
              </a:solidFill>
              <a:latin typeface="Arial"/>
            </a:endParaRPr>
          </a:p>
        </p:txBody>
      </p:sp>
      <p:sp>
        <p:nvSpPr>
          <p:cNvPr id="1255" name="Стрелка вниз 3"/>
          <p:cNvSpPr/>
          <p:nvPr/>
        </p:nvSpPr>
        <p:spPr>
          <a:xfrm>
            <a:off x="1337400" y="3008160"/>
            <a:ext cx="1403640" cy="749160"/>
          </a:xfrm>
          <a:prstGeom prst="downArrow">
            <a:avLst>
              <a:gd name="adj1" fmla="val 50000"/>
              <a:gd name="adj2" fmla="val 50000"/>
            </a:avLst>
          </a:prstGeom>
          <a:solidFill>
            <a:schemeClr val="accent5">
              <a:lumMod val="40000"/>
              <a:lumOff val="60000"/>
            </a:schemeClr>
          </a:solidFill>
          <a:ln>
            <a:solidFill>
              <a:srgbClr val="B88472">
                <a:lumMod val="75000"/>
              </a:srgbClr>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ru-RU" sz="1800" b="0" strike="noStrike" spc="-1">
              <a:solidFill>
                <a:schemeClr val="lt1"/>
              </a:solidFill>
              <a:latin typeface="Corbel"/>
            </a:endParaRPr>
          </a:p>
        </p:txBody>
      </p:sp>
      <p:sp>
        <p:nvSpPr>
          <p:cNvPr id="1256" name="Стрелка вниз 12"/>
          <p:cNvSpPr/>
          <p:nvPr/>
        </p:nvSpPr>
        <p:spPr>
          <a:xfrm>
            <a:off x="6537600" y="2709000"/>
            <a:ext cx="1403640" cy="749160"/>
          </a:xfrm>
          <a:prstGeom prst="downArrow">
            <a:avLst>
              <a:gd name="adj1" fmla="val 50000"/>
              <a:gd name="adj2" fmla="val 50000"/>
            </a:avLst>
          </a:prstGeom>
          <a:solidFill>
            <a:schemeClr val="accent5">
              <a:lumMod val="40000"/>
              <a:lumOff val="60000"/>
            </a:schemeClr>
          </a:solidFill>
          <a:ln>
            <a:solidFill>
              <a:srgbClr val="B88472">
                <a:lumMod val="75000"/>
              </a:srgbClr>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ru-RU" sz="1800" b="0" strike="noStrike" spc="-1">
              <a:solidFill>
                <a:schemeClr val="lt1"/>
              </a:solidFill>
              <a:latin typeface="Corbel"/>
            </a:endParaRPr>
          </a:p>
        </p:txBody>
      </p:sp>
      <p:sp>
        <p:nvSpPr>
          <p:cNvPr id="1257" name="Объект 2"/>
          <p:cNvSpPr/>
          <p:nvPr/>
        </p:nvSpPr>
        <p:spPr>
          <a:xfrm>
            <a:off x="6186600" y="3531240"/>
            <a:ext cx="2957040" cy="2443320"/>
          </a:xfrm>
          <a:prstGeom prst="rect">
            <a:avLst/>
          </a:prstGeom>
          <a:noFill/>
          <a:ln w="0">
            <a:noFill/>
          </a:ln>
        </p:spPr>
        <p:style>
          <a:lnRef idx="0">
            <a:scrgbClr r="0" g="0" b="0"/>
          </a:lnRef>
          <a:fillRef idx="0">
            <a:scrgbClr r="0" g="0" b="0"/>
          </a:fillRef>
          <a:effectRef idx="0">
            <a:scrgbClr r="0" g="0" b="0"/>
          </a:effectRef>
          <a:fontRef idx="minor"/>
        </p:style>
        <p:txBody>
          <a:bodyPr anchor="t">
            <a:normAutofit/>
          </a:bodyPr>
          <a:lstStyle/>
          <a:p>
            <a:pPr>
              <a:lnSpc>
                <a:spcPct val="100000"/>
              </a:lnSpc>
              <a:spcBef>
                <a:spcPts val="400"/>
              </a:spcBef>
              <a:tabLst>
                <a:tab pos="0" algn="l"/>
              </a:tabLst>
            </a:pPr>
            <a:endParaRPr lang="ru-RU" sz="2000" b="0" strike="noStrike" spc="-1">
              <a:solidFill>
                <a:srgbClr val="000000"/>
              </a:solidFill>
              <a:latin typeface="Arial"/>
            </a:endParaRPr>
          </a:p>
          <a:p>
            <a:pPr marL="285840" indent="-285840">
              <a:lnSpc>
                <a:spcPct val="100000"/>
              </a:lnSpc>
              <a:spcBef>
                <a:spcPts val="400"/>
              </a:spcBef>
              <a:buClr>
                <a:srgbClr val="000090"/>
              </a:buClr>
              <a:buFont typeface="Arial"/>
              <a:buChar char="•"/>
              <a:tabLst>
                <a:tab pos="0" algn="l"/>
              </a:tabLst>
            </a:pPr>
            <a:r>
              <a:rPr lang="ru-RU" sz="2000" b="0" strike="noStrike" spc="-1">
                <a:solidFill>
                  <a:srgbClr val="000090"/>
                </a:solidFill>
                <a:latin typeface="Corbel"/>
              </a:rPr>
              <a:t>Пациентка планирует беременность </a:t>
            </a:r>
            <a:endParaRPr lang="ru-RU" sz="2000" b="0" strike="noStrike" spc="-1">
              <a:solidFill>
                <a:srgbClr val="000000"/>
              </a:solidFill>
              <a:latin typeface="Arial"/>
            </a:endParaRPr>
          </a:p>
          <a:p>
            <a:pPr marL="285840" indent="-285840">
              <a:lnSpc>
                <a:spcPct val="100000"/>
              </a:lnSpc>
              <a:spcBef>
                <a:spcPts val="400"/>
              </a:spcBef>
              <a:buClr>
                <a:srgbClr val="000090"/>
              </a:buClr>
              <a:buFont typeface="Arial"/>
              <a:buChar char="•"/>
              <a:tabLst>
                <a:tab pos="0" algn="l"/>
              </a:tabLst>
            </a:pPr>
            <a:r>
              <a:rPr lang="ru-RU" sz="2000" b="0" strike="noStrike" spc="-1">
                <a:solidFill>
                  <a:srgbClr val="000090"/>
                </a:solidFill>
                <a:latin typeface="Corbel"/>
              </a:rPr>
              <a:t>Нормогонадотропная нормоэстрогенная аменорея</a:t>
            </a:r>
            <a:endParaRPr lang="ru-RU" sz="2000" b="0" strike="noStrike" spc="-1">
              <a:solidFill>
                <a:srgbClr val="000000"/>
              </a:solidFill>
              <a:latin typeface="Arial"/>
            </a:endParaRPr>
          </a:p>
        </p:txBody>
      </p:sp>
      <p:sp>
        <p:nvSpPr>
          <p:cNvPr id="1258" name="Скругленный прямоугольник 15"/>
          <p:cNvSpPr/>
          <p:nvPr/>
        </p:nvSpPr>
        <p:spPr>
          <a:xfrm>
            <a:off x="5798160" y="3524040"/>
            <a:ext cx="3295800" cy="2751480"/>
          </a:xfrm>
          <a:prstGeom prst="roundRect">
            <a:avLst>
              <a:gd name="adj" fmla="val 16667"/>
            </a:avLst>
          </a:prstGeom>
          <a:no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ru-RU" sz="1800" b="0" strike="noStrike" spc="-1">
              <a:solidFill>
                <a:schemeClr val="lt1"/>
              </a:solidFill>
              <a:latin typeface="Corbel"/>
            </a:endParaRPr>
          </a:p>
        </p:txBody>
      </p:sp>
      <p:sp>
        <p:nvSpPr>
          <p:cNvPr id="1259" name="Выноска-облако 16"/>
          <p:cNvSpPr/>
          <p:nvPr/>
        </p:nvSpPr>
        <p:spPr>
          <a:xfrm>
            <a:off x="3426840" y="1027080"/>
            <a:ext cx="3017160" cy="2355840"/>
          </a:xfrm>
          <a:prstGeom prst="cloudCallout">
            <a:avLst>
              <a:gd name="adj1" fmla="val -20833"/>
              <a:gd name="adj2" fmla="val 62500"/>
            </a:avLst>
          </a:prstGeom>
          <a:solidFill>
            <a:schemeClr val="tx2">
              <a:lumMod val="60000"/>
              <a:lumOff val="40000"/>
            </a:schemeClr>
          </a:solidFill>
          <a:ln>
            <a:solidFill>
              <a:srgbClr val="727CA3"/>
            </a:solidFill>
            <a:round/>
          </a:ln>
          <a:effectLst>
            <a:outerShdw blurRad="50760" dist="42840" dir="5400000" rotWithShape="0">
              <a:srgbClr val="000000">
                <a:alpha val="40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endParaRPr lang="ru-RU" sz="2400" b="0" strike="noStrike" spc="-1">
              <a:solidFill>
                <a:srgbClr val="000000"/>
              </a:solidFill>
              <a:latin typeface="Arial"/>
            </a:endParaRPr>
          </a:p>
          <a:p>
            <a:pPr algn="ctr">
              <a:lnSpc>
                <a:spcPct val="100000"/>
              </a:lnSpc>
            </a:pPr>
            <a:r>
              <a:rPr lang="ru-RU" sz="2400" b="1" strike="noStrike" spc="-1">
                <a:solidFill>
                  <a:srgbClr val="FFFFFF"/>
                </a:solidFill>
                <a:latin typeface="Corbel"/>
              </a:rPr>
              <a:t>Циклическая ЗГТ</a:t>
            </a:r>
            <a:endParaRPr lang="ru-RU" sz="2400" b="0" strike="noStrike" spc="-1">
              <a:solidFill>
                <a:srgbClr val="000000"/>
              </a:solidFill>
              <a:latin typeface="Arial"/>
            </a:endParaRPr>
          </a:p>
          <a:p>
            <a:pPr algn="ctr">
              <a:lnSpc>
                <a:spcPct val="100000"/>
              </a:lnSpc>
            </a:pPr>
            <a:endParaRPr lang="ru-RU" sz="2400" b="0" strike="noStrike" spc="-1">
              <a:solidFill>
                <a:srgbClr val="000000"/>
              </a:solidFill>
              <a:latin typeface="Arial"/>
            </a:endParaRPr>
          </a:p>
          <a:p>
            <a:pPr algn="ctr">
              <a:lnSpc>
                <a:spcPct val="100000"/>
              </a:lnSpc>
            </a:pPr>
            <a:r>
              <a:rPr lang="ru-RU" sz="2400" b="1" strike="noStrike" spc="-1">
                <a:solidFill>
                  <a:srgbClr val="FFFFFF"/>
                </a:solidFill>
                <a:latin typeface="Corbel"/>
              </a:rPr>
              <a:t>БАД?</a:t>
            </a:r>
            <a:endParaRPr lang="ru-RU" sz="2400" b="0" strike="noStrike" spc="-1">
              <a:solidFill>
                <a:srgbClr val="000000"/>
              </a:solidFill>
              <a:latin typeface="Arial"/>
            </a:endParaRPr>
          </a:p>
          <a:p>
            <a:pPr algn="ctr">
              <a:lnSpc>
                <a:spcPct val="100000"/>
              </a:lnSpc>
            </a:pPr>
            <a:endParaRPr lang="ru-RU" sz="2400" b="0" strike="noStrike" spc="-1">
              <a:solidFill>
                <a:srgbClr val="000000"/>
              </a:solidFill>
              <a:latin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 name="PlaceHolder 1"/>
          <p:cNvSpPr>
            <a:spLocks noGrp="1"/>
          </p:cNvSpPr>
          <p:nvPr>
            <p:ph type="title"/>
          </p:nvPr>
        </p:nvSpPr>
        <p:spPr>
          <a:xfrm>
            <a:off x="457200" y="152280"/>
            <a:ext cx="8229240" cy="990360"/>
          </a:xfrm>
          <a:prstGeom prst="rect">
            <a:avLst/>
          </a:prstGeom>
          <a:noFill/>
          <a:ln w="0">
            <a:noFill/>
          </a:ln>
        </p:spPr>
        <p:txBody>
          <a:bodyPr lIns="0" tIns="0" rIns="0" bIns="0" anchor="ctr">
            <a:noAutofit/>
          </a:bodyPr>
          <a:lstStyle/>
          <a:p>
            <a:pPr indent="0">
              <a:buNone/>
            </a:pPr>
            <a:r>
              <a:rPr lang="ru-RU" sz="1800" b="0" strike="noStrike" spc="-1">
                <a:solidFill>
                  <a:srgbClr val="000000"/>
                </a:solidFill>
                <a:latin typeface="Gill Sans MT"/>
              </a:rPr>
              <a:t>Клинический случай: пациентка И. 17 лет, балерина, учащаяся колледжа искусств.</a:t>
            </a:r>
          </a:p>
        </p:txBody>
      </p:sp>
      <p:pic>
        <p:nvPicPr>
          <p:cNvPr id="1261" name="Рисунок 1260"/>
          <p:cNvPicPr/>
          <p:nvPr/>
        </p:nvPicPr>
        <p:blipFill>
          <a:blip r:embed="rId2"/>
          <a:stretch/>
        </p:blipFill>
        <p:spPr>
          <a:xfrm>
            <a:off x="115560" y="1211040"/>
            <a:ext cx="8229240" cy="4937400"/>
          </a:xfrm>
          <a:prstGeom prst="rect">
            <a:avLst/>
          </a:prstGeom>
          <a:ln w="0">
            <a:noFill/>
          </a:ln>
        </p:spPr>
      </p:pic>
      <p:graphicFrame>
        <p:nvGraphicFramePr>
          <p:cNvPr id="1262" name="Объект 1261"/>
          <p:cNvGraphicFramePr/>
          <p:nvPr/>
        </p:nvGraphicFramePr>
        <p:xfrm>
          <a:off x="708480" y="1646280"/>
          <a:ext cx="7636320" cy="4502160"/>
        </p:xfrm>
        <a:graphic>
          <a:graphicData uri="http://schemas.openxmlformats.org/presentationml/2006/ole">
            <mc:AlternateContent xmlns:mc="http://schemas.openxmlformats.org/markup-compatibility/2006">
              <mc:Choice xmlns:v="urn:schemas-microsoft-com:vml" Requires="v">
                <p:oleObj r:id="rId3" imgW="0" imgH="0" progId="Word.Document.12">
                  <p:embed/>
                </p:oleObj>
              </mc:Choice>
              <mc:Fallback>
                <p:oleObj r:id="rId3" imgW="0" imgH="0" progId="Word.Document.12">
                  <p:embed/>
                  <p:pic>
                    <p:nvPicPr>
                      <p:cNvPr id="1263" name=""/>
                      <p:cNvPicPr/>
                      <p:nvPr/>
                    </p:nvPicPr>
                    <p:blipFill>
                      <a:blip r:embed="rId4"/>
                      <a:stretch/>
                    </p:blipFill>
                    <p:spPr>
                      <a:xfrm>
                        <a:off x="708480" y="1646280"/>
                        <a:ext cx="7636320" cy="4502160"/>
                      </a:xfrm>
                      <a:prstGeom prst="rect">
                        <a:avLst/>
                      </a:prstGeom>
                      <a:ln w="0">
                        <a:noFill/>
                      </a:ln>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4" name="PlaceHolder 1"/>
          <p:cNvSpPr>
            <a:spLocks noGrp="1"/>
          </p:cNvSpPr>
          <p:nvPr>
            <p:ph type="title"/>
          </p:nvPr>
        </p:nvSpPr>
        <p:spPr>
          <a:xfrm>
            <a:off x="152280" y="216000"/>
            <a:ext cx="8838720" cy="1325160"/>
          </a:xfrm>
          <a:prstGeom prst="rect">
            <a:avLst/>
          </a:prstGeom>
          <a:noFill/>
          <a:ln w="0">
            <a:noFill/>
          </a:ln>
        </p:spPr>
        <p:txBody>
          <a:bodyPr lIns="90000" tIns="45000" rIns="90000" bIns="45000" anchor="b">
            <a:noAutofit/>
          </a:bodyPr>
          <a:lstStyle/>
          <a:p>
            <a:pPr indent="0" algn="ctr">
              <a:lnSpc>
                <a:spcPct val="100000"/>
              </a:lnSpc>
              <a:buNone/>
            </a:pPr>
            <a:r>
              <a:rPr lang="ru-RU" sz="2400" b="1" strike="noStrike" spc="-1">
                <a:solidFill>
                  <a:srgbClr val="006EAB"/>
                </a:solidFill>
                <a:latin typeface="Bookman Old Style"/>
              </a:rPr>
              <a:t>Рекомендуется провести пробу с прогестагенами после исключения беременности пациенткам с аменореей с целью оценки степени выраженности гипоэстрогении и маточной формы аменореи</a:t>
            </a:r>
            <a:endParaRPr lang="ru-RU" sz="2400" b="0" strike="noStrike" spc="-1">
              <a:solidFill>
                <a:srgbClr val="000000"/>
              </a:solidFill>
              <a:latin typeface="Gill Sans MT"/>
            </a:endParaRPr>
          </a:p>
        </p:txBody>
      </p:sp>
      <p:sp>
        <p:nvSpPr>
          <p:cNvPr id="1265" name="PlaceHolder 2"/>
          <p:cNvSpPr>
            <a:spLocks noGrp="1"/>
          </p:cNvSpPr>
          <p:nvPr>
            <p:ph/>
          </p:nvPr>
        </p:nvSpPr>
        <p:spPr>
          <a:xfrm>
            <a:off x="2604960" y="1927440"/>
            <a:ext cx="6324120" cy="3782520"/>
          </a:xfrm>
          <a:prstGeom prst="rect">
            <a:avLst/>
          </a:prstGeom>
          <a:noFill/>
          <a:ln w="0">
            <a:noFill/>
          </a:ln>
        </p:spPr>
        <p:txBody>
          <a:bodyPr lIns="90000" tIns="45000" rIns="90000" bIns="45000" anchor="t">
            <a:normAutofit fontScale="92500" lnSpcReduction="10000"/>
          </a:bodyPr>
          <a:lstStyle/>
          <a:p>
            <a:pPr marL="296280" indent="-296280" algn="just">
              <a:lnSpc>
                <a:spcPct val="100000"/>
              </a:lnSpc>
              <a:spcBef>
                <a:spcPts val="601"/>
              </a:spcBef>
              <a:buClr>
                <a:srgbClr val="727CA3"/>
              </a:buClr>
              <a:buSzPct val="76000"/>
              <a:buFont typeface="Wingdings 3" charset="2"/>
              <a:buChar char=""/>
            </a:pPr>
            <a:r>
              <a:rPr lang="ru-RU" sz="2000" b="0" strike="noStrike" spc="-1">
                <a:solidFill>
                  <a:srgbClr val="000000"/>
                </a:solidFill>
                <a:latin typeface="Gill Sans MT"/>
              </a:rPr>
              <a:t>Пробу с прогестагенами целесообразно выполнять после УЗИ органов малого таза </a:t>
            </a:r>
          </a:p>
          <a:p>
            <a:pPr marL="296280" indent="-296280" algn="just">
              <a:lnSpc>
                <a:spcPct val="100000"/>
              </a:lnSpc>
              <a:spcBef>
                <a:spcPts val="601"/>
              </a:spcBef>
              <a:buClr>
                <a:srgbClr val="727CA3"/>
              </a:buClr>
              <a:buSzPct val="76000"/>
              <a:buFont typeface="Wingdings 3" charset="2"/>
              <a:buChar char=""/>
            </a:pPr>
            <a:r>
              <a:rPr lang="ru-RU" sz="2000" b="0" strike="noStrike" spc="-1">
                <a:solidFill>
                  <a:srgbClr val="000000"/>
                </a:solidFill>
                <a:latin typeface="Gill Sans MT"/>
              </a:rPr>
              <a:t>Вариантом проведения прогестагеновой пробы является </a:t>
            </a:r>
            <a:r>
              <a:rPr lang="ru-RU" sz="2000" b="1" strike="noStrike" spc="-1">
                <a:solidFill>
                  <a:srgbClr val="000000"/>
                </a:solidFill>
                <a:latin typeface="Gill Sans MT"/>
              </a:rPr>
              <a:t>10-дневный прием микронизированного прогестерона 400 мг/сут</a:t>
            </a:r>
            <a:r>
              <a:rPr lang="ru-RU" sz="2000" b="0" strike="noStrike" spc="-1">
                <a:solidFill>
                  <a:srgbClr val="000000"/>
                </a:solidFill>
                <a:latin typeface="Gill Sans MT"/>
              </a:rPr>
              <a:t> </a:t>
            </a:r>
          </a:p>
          <a:p>
            <a:pPr marL="296280" indent="-296280" algn="just">
              <a:lnSpc>
                <a:spcPct val="100000"/>
              </a:lnSpc>
              <a:spcBef>
                <a:spcPts val="601"/>
              </a:spcBef>
              <a:buClr>
                <a:srgbClr val="727CA3"/>
              </a:buClr>
              <a:buSzPct val="76000"/>
              <a:buFont typeface="Wingdings 3" charset="2"/>
              <a:buChar char=""/>
            </a:pPr>
            <a:r>
              <a:rPr lang="ru-RU" sz="2000" b="0" strike="noStrike" spc="-1">
                <a:solidFill>
                  <a:srgbClr val="000000"/>
                </a:solidFill>
                <a:latin typeface="Gill Sans MT"/>
              </a:rPr>
              <a:t>Появление закономерной менструалоподобной реакции (положительная проба) позволяет исключить маточную форму аменореи и низкую эстрогенную насыщенность </a:t>
            </a:r>
          </a:p>
          <a:p>
            <a:pPr marL="296280" indent="-296280" algn="just">
              <a:lnSpc>
                <a:spcPct val="100000"/>
              </a:lnSpc>
              <a:spcBef>
                <a:spcPts val="601"/>
              </a:spcBef>
              <a:buClr>
                <a:srgbClr val="727CA3"/>
              </a:buClr>
              <a:buSzPct val="76000"/>
              <a:buFont typeface="Wingdings 3" charset="2"/>
              <a:buChar char=""/>
            </a:pPr>
            <a:r>
              <a:rPr lang="ru-RU" sz="2000" b="0" strike="noStrike" spc="-1">
                <a:solidFill>
                  <a:srgbClr val="000000"/>
                </a:solidFill>
                <a:latin typeface="Gill Sans MT"/>
              </a:rPr>
              <a:t>Отсутствие закономерной менструалоподобной реакции (отрицательная проба) указывает на выраженную гипоэстрогению или маточную форму аменореи</a:t>
            </a:r>
          </a:p>
        </p:txBody>
      </p:sp>
      <p:sp>
        <p:nvSpPr>
          <p:cNvPr id="1266" name="PlaceHolder 3"/>
          <p:cNvSpPr>
            <a:spLocks noGrp="1"/>
          </p:cNvSpPr>
          <p:nvPr>
            <p:ph type="sldNum" idx="40"/>
          </p:nvPr>
        </p:nvSpPr>
        <p:spPr>
          <a:xfrm>
            <a:off x="612720" y="6356520"/>
            <a:ext cx="1980720" cy="365400"/>
          </a:xfrm>
          <a:prstGeom prst="rect">
            <a:avLst/>
          </a:prstGeom>
          <a:noFill/>
          <a:ln w="0">
            <a:noFill/>
          </a:ln>
        </p:spPr>
        <p:txBody>
          <a:bodyPr lIns="90000" tIns="45000" rIns="90000" bIns="45000" anchor="t">
            <a:noAutofit/>
          </a:bodyPr>
          <a:lstStyle>
            <a:lvl1pPr indent="0" algn="r">
              <a:lnSpc>
                <a:spcPct val="100000"/>
              </a:lnSpc>
              <a:buNone/>
              <a:tabLst>
                <a:tab pos="0" algn="l"/>
              </a:tabLst>
              <a:defRPr lang="ru-RU" sz="1200" b="0" strike="noStrike" spc="-1">
                <a:solidFill>
                  <a:srgbClr val="8B8B8B"/>
                </a:solidFill>
                <a:latin typeface="Calibri"/>
              </a:defRPr>
            </a:lvl1pPr>
          </a:lstStyle>
          <a:p>
            <a:pPr indent="0" algn="r">
              <a:lnSpc>
                <a:spcPct val="100000"/>
              </a:lnSpc>
              <a:buNone/>
              <a:tabLst>
                <a:tab pos="0" algn="l"/>
              </a:tabLst>
            </a:pPr>
            <a:fld id="{2A532EDA-9665-483E-802E-9D2AA7D4B0ED}" type="slidenum">
              <a:rPr lang="ru-RU" sz="1200" b="0" strike="noStrike" spc="-1">
                <a:solidFill>
                  <a:srgbClr val="8B8B8B"/>
                </a:solidFill>
                <a:latin typeface="Calibri"/>
              </a:rPr>
              <a:t>36</a:t>
            </a:fld>
            <a:endParaRPr lang="ru-RU" sz="1200" b="0" strike="noStrike" spc="-1">
              <a:solidFill>
                <a:srgbClr val="000000"/>
              </a:solidFill>
              <a:latin typeface="Times New Roman"/>
            </a:endParaRPr>
          </a:p>
        </p:txBody>
      </p:sp>
      <p:pic>
        <p:nvPicPr>
          <p:cNvPr id="1267" name="Рисунок 4"/>
          <p:cNvPicPr/>
          <p:nvPr/>
        </p:nvPicPr>
        <p:blipFill>
          <a:blip r:embed="rId3"/>
          <a:stretch/>
        </p:blipFill>
        <p:spPr>
          <a:xfrm>
            <a:off x="276120" y="2211480"/>
            <a:ext cx="2328480" cy="3214080"/>
          </a:xfrm>
          <a:prstGeom prst="rect">
            <a:avLst/>
          </a:prstGeom>
          <a:ln w="0">
            <a:noFill/>
          </a:ln>
        </p:spPr>
      </p:pic>
      <p:sp>
        <p:nvSpPr>
          <p:cNvPr id="1268" name="Прямоугольник 5"/>
          <p:cNvSpPr/>
          <p:nvPr/>
        </p:nvSpPr>
        <p:spPr>
          <a:xfrm>
            <a:off x="368280" y="6079320"/>
            <a:ext cx="557172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ru-RU" sz="1200" b="0" i="1" strike="noStrike" spc="-1">
                <a:solidFill>
                  <a:srgbClr val="000000"/>
                </a:solidFill>
                <a:latin typeface="Calibri"/>
              </a:rPr>
              <a:t>Клинические рекомендации МЗ РФ «Аменорея и олигоменорея», 2021</a:t>
            </a:r>
            <a:endParaRPr lang="ru-RU" sz="1200" b="0" strike="noStrike" spc="-1">
              <a:solidFill>
                <a:srgbClr val="000000"/>
              </a:solidFill>
              <a:latin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 name="PlaceHolder 1"/>
          <p:cNvSpPr>
            <a:spLocks noGrp="1"/>
          </p:cNvSpPr>
          <p:nvPr>
            <p:ph type="title"/>
          </p:nvPr>
        </p:nvSpPr>
        <p:spPr>
          <a:xfrm>
            <a:off x="323640" y="199080"/>
            <a:ext cx="8568720" cy="999720"/>
          </a:xfrm>
          <a:prstGeom prst="rect">
            <a:avLst/>
          </a:prstGeom>
          <a:noFill/>
          <a:ln w="0">
            <a:noFill/>
          </a:ln>
        </p:spPr>
        <p:txBody>
          <a:bodyPr lIns="90000" tIns="45000" rIns="90000" bIns="45000" anchor="b">
            <a:normAutofit fontScale="90000"/>
          </a:bodyPr>
          <a:lstStyle/>
          <a:p>
            <a:pPr indent="0" algn="ctr">
              <a:lnSpc>
                <a:spcPct val="100000"/>
              </a:lnSpc>
              <a:buNone/>
            </a:pPr>
            <a:r>
              <a:rPr lang="ru-RU" sz="2400" b="1" strike="noStrike" spc="-1">
                <a:solidFill>
                  <a:srgbClr val="006EAB"/>
                </a:solidFill>
                <a:latin typeface="Bookman Old Style"/>
              </a:rPr>
              <a:t>Применение микронизированного прогестерона способствует инициации менструального цикла в случае его нарушения</a:t>
            </a:r>
            <a:endParaRPr lang="ru-RU" sz="2400" b="0" strike="noStrike" spc="-1">
              <a:solidFill>
                <a:srgbClr val="000000"/>
              </a:solidFill>
              <a:latin typeface="Gill Sans MT"/>
            </a:endParaRPr>
          </a:p>
        </p:txBody>
      </p:sp>
      <p:pic>
        <p:nvPicPr>
          <p:cNvPr id="1270" name="Объект 4"/>
          <p:cNvPicPr/>
          <p:nvPr/>
        </p:nvPicPr>
        <p:blipFill>
          <a:blip r:embed="rId3"/>
          <a:srcRect t="9656" b="5596"/>
          <a:stretch/>
        </p:blipFill>
        <p:spPr>
          <a:xfrm>
            <a:off x="0" y="1190160"/>
            <a:ext cx="9090360" cy="4701240"/>
          </a:xfrm>
          <a:prstGeom prst="rect">
            <a:avLst/>
          </a:prstGeom>
          <a:ln w="0">
            <a:noFill/>
          </a:ln>
        </p:spPr>
      </p:pic>
      <p:sp>
        <p:nvSpPr>
          <p:cNvPr id="1271" name="Прямоугольник 5"/>
          <p:cNvSpPr/>
          <p:nvPr/>
        </p:nvSpPr>
        <p:spPr>
          <a:xfrm>
            <a:off x="154800" y="6363360"/>
            <a:ext cx="9143640" cy="4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050" b="0" strike="noStrike" spc="-1">
                <a:solidFill>
                  <a:srgbClr val="000000"/>
                </a:solidFill>
                <a:latin typeface="Gill Sans MT"/>
              </a:rPr>
              <a:t>Shangold M et al. Factors associated with withdrawal bleeding after administration of oral micronized progesterone in women with secondary amenorrhea, Fertility and Sterility, 1991, 56, 1040–1046. </a:t>
            </a:r>
            <a:endParaRPr lang="ru-RU" sz="1050" b="0" strike="noStrike" spc="-1">
              <a:solidFill>
                <a:srgbClr val="000000"/>
              </a:solidFill>
              <a:latin typeface="Arial"/>
            </a:endParaRPr>
          </a:p>
        </p:txBody>
      </p:sp>
      <p:sp>
        <p:nvSpPr>
          <p:cNvPr id="1272" name="Прямоугольник 1"/>
          <p:cNvSpPr/>
          <p:nvPr/>
        </p:nvSpPr>
        <p:spPr>
          <a:xfrm>
            <a:off x="755640" y="1196640"/>
            <a:ext cx="5426280" cy="596160"/>
          </a:xfrm>
          <a:prstGeom prst="rect">
            <a:avLst/>
          </a:prstGeom>
          <a:solidFill>
            <a:schemeClr val="bg1"/>
          </a:solidFill>
          <a:ln w="9525">
            <a:noFill/>
          </a:ln>
        </p:spPr>
        <p:style>
          <a:lnRef idx="0">
            <a:scrgbClr r="0" g="0" b="0"/>
          </a:lnRef>
          <a:fillRef idx="0">
            <a:scrgbClr r="0" g="0" b="0"/>
          </a:fillRef>
          <a:effectRef idx="0">
            <a:scrgbClr r="0" g="0" b="0"/>
          </a:effectRef>
          <a:fontRef idx="minor"/>
        </p:style>
        <p:txBody>
          <a:bodyPr numCol="1" spcCol="0" anchor="t">
            <a:noAutofit/>
          </a:bodyPr>
          <a:lstStyle/>
          <a:p>
            <a:pPr>
              <a:lnSpc>
                <a:spcPct val="100000"/>
              </a:lnSpc>
              <a:tabLst>
                <a:tab pos="0" algn="l"/>
              </a:tabLst>
            </a:pPr>
            <a:r>
              <a:rPr lang="ru-RU" sz="1600" b="0" strike="noStrike" spc="-1">
                <a:solidFill>
                  <a:srgbClr val="000000"/>
                </a:solidFill>
                <a:latin typeface="Arial"/>
              </a:rPr>
              <a:t>Восстановление менструального цикла после 10 дневного лечения препаратом Утрожестан</a:t>
            </a:r>
          </a:p>
        </p:txBody>
      </p:sp>
      <p:sp>
        <p:nvSpPr>
          <p:cNvPr id="3" name="PlaceHolder 2"/>
          <p:cNvSpPr>
            <a:spLocks noGrp="1"/>
          </p:cNvSpPr>
          <p:nvPr>
            <p:ph type="sldNum" idx="12"/>
          </p:nvPr>
        </p:nvSpPr>
        <p:spPr/>
        <p:txBody>
          <a:bodyPr/>
          <a:lstStyle/>
          <a:p>
            <a:fld id="{4B176CB3-1FD8-4533-9A5A-333FF0C1D3A6}" type="slidenum">
              <a:rPr/>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3" name="PlaceHolder 1"/>
          <p:cNvSpPr>
            <a:spLocks noGrp="1"/>
          </p:cNvSpPr>
          <p:nvPr>
            <p:ph type="title"/>
          </p:nvPr>
        </p:nvSpPr>
        <p:spPr>
          <a:xfrm>
            <a:off x="1175400" y="524160"/>
            <a:ext cx="6792480" cy="862920"/>
          </a:xfrm>
          <a:prstGeom prst="rect">
            <a:avLst/>
          </a:prstGeom>
          <a:noFill/>
          <a:ln w="0">
            <a:noFill/>
          </a:ln>
        </p:spPr>
        <p:txBody>
          <a:bodyPr lIns="90000" tIns="45000" rIns="90000" bIns="45000" anchor="b">
            <a:noAutofit/>
          </a:bodyPr>
          <a:lstStyle/>
          <a:p>
            <a:pPr indent="0" algn="ctr">
              <a:lnSpc>
                <a:spcPct val="100000"/>
              </a:lnSpc>
              <a:buNone/>
            </a:pPr>
            <a:br>
              <a:rPr sz="3200"/>
            </a:br>
            <a:r>
              <a:rPr lang="ru-RU" sz="2800" b="1" strike="noStrike" spc="-1">
                <a:solidFill>
                  <a:srgbClr val="006EAB"/>
                </a:solidFill>
                <a:latin typeface="Bookman Old Style"/>
              </a:rPr>
              <a:t>Выбор дальнейшего лечения  функциональных НМЦ</a:t>
            </a:r>
            <a:br>
              <a:rPr sz="3200"/>
            </a:br>
            <a:endParaRPr lang="ru-RU" sz="2800" b="0" strike="noStrike" spc="-1">
              <a:solidFill>
                <a:srgbClr val="000000"/>
              </a:solidFill>
              <a:latin typeface="Gill Sans MT"/>
            </a:endParaRPr>
          </a:p>
        </p:txBody>
      </p:sp>
      <p:sp>
        <p:nvSpPr>
          <p:cNvPr id="1274" name="PlaceHolder 2"/>
          <p:cNvSpPr>
            <a:spLocks noGrp="1"/>
          </p:cNvSpPr>
          <p:nvPr>
            <p:ph/>
          </p:nvPr>
        </p:nvSpPr>
        <p:spPr>
          <a:xfrm>
            <a:off x="205560" y="1599840"/>
            <a:ext cx="8732880" cy="4892760"/>
          </a:xfrm>
          <a:prstGeom prst="rect">
            <a:avLst/>
          </a:prstGeom>
          <a:noFill/>
          <a:ln w="0">
            <a:noFill/>
          </a:ln>
        </p:spPr>
        <p:txBody>
          <a:bodyPr lIns="90000" tIns="45000" rIns="90000" bIns="45000" anchor="t">
            <a:normAutofit/>
          </a:bodyPr>
          <a:lstStyle/>
          <a:p>
            <a:pPr marL="274320" indent="-274320" algn="just">
              <a:lnSpc>
                <a:spcPct val="150000"/>
              </a:lnSpc>
              <a:spcBef>
                <a:spcPts val="601"/>
              </a:spcBef>
              <a:buClr>
                <a:srgbClr val="727CA3"/>
              </a:buClr>
              <a:buSzPct val="76000"/>
              <a:buFont typeface="Wingdings 3" charset="2"/>
              <a:buChar char=""/>
            </a:pPr>
            <a:r>
              <a:rPr lang="ru-RU" sz="1800" b="0" strike="noStrike" spc="-1">
                <a:solidFill>
                  <a:srgbClr val="000000"/>
                </a:solidFill>
                <a:latin typeface="Gill Sans MT"/>
              </a:rPr>
              <a:t>Если женщине необходима контрацепция и лечение гирсутизма и акне, а также при наличии у пациентки обильных менструаций, проявлений предменструального синдрома предпочтение лучше отдать </a:t>
            </a:r>
            <a:r>
              <a:rPr lang="ru-RU" sz="1800" b="0" strike="noStrike" spc="-1">
                <a:solidFill>
                  <a:srgbClr val="FF0000"/>
                </a:solidFill>
                <a:latin typeface="Gill Sans MT"/>
              </a:rPr>
              <a:t>КОК</a:t>
            </a:r>
            <a:r>
              <a:rPr lang="ru-RU" sz="1800" b="0" strike="noStrike" spc="-1">
                <a:solidFill>
                  <a:srgbClr val="000000"/>
                </a:solidFill>
                <a:latin typeface="Gill Sans MT"/>
              </a:rPr>
              <a:t>.</a:t>
            </a:r>
          </a:p>
          <a:p>
            <a:pPr marL="274320" indent="-274320" algn="just">
              <a:lnSpc>
                <a:spcPct val="150000"/>
              </a:lnSpc>
              <a:spcBef>
                <a:spcPts val="601"/>
              </a:spcBef>
              <a:buClr>
                <a:srgbClr val="727CA3"/>
              </a:buClr>
              <a:buSzPct val="76000"/>
              <a:buFont typeface="Wingdings 3" charset="2"/>
              <a:buChar char=""/>
            </a:pPr>
            <a:r>
              <a:rPr lang="ru-RU" sz="1800" b="0" strike="noStrike" spc="-1">
                <a:solidFill>
                  <a:srgbClr val="000000"/>
                </a:solidFill>
                <a:latin typeface="Gill Sans MT"/>
              </a:rPr>
              <a:t>Если женщина готовится к беременности, но у неё выявлена недостаточность лютеиновой фазы, предпочтительны </a:t>
            </a:r>
            <a:r>
              <a:rPr lang="ru-RU" sz="1800" b="0" strike="noStrike" spc="-1">
                <a:solidFill>
                  <a:srgbClr val="FF0000"/>
                </a:solidFill>
                <a:latin typeface="Gill Sans MT"/>
              </a:rPr>
              <a:t>гестагены в циклическом режиме</a:t>
            </a:r>
            <a:r>
              <a:rPr lang="ru-RU" sz="1800" b="0" strike="noStrike" spc="-1">
                <a:solidFill>
                  <a:srgbClr val="000000"/>
                </a:solidFill>
                <a:latin typeface="Gill Sans MT"/>
              </a:rPr>
              <a:t>.</a:t>
            </a:r>
          </a:p>
          <a:p>
            <a:pPr marL="274320" indent="-274320" algn="just">
              <a:lnSpc>
                <a:spcPct val="150000"/>
              </a:lnSpc>
              <a:spcBef>
                <a:spcPts val="601"/>
              </a:spcBef>
              <a:buClr>
                <a:srgbClr val="727CA3"/>
              </a:buClr>
              <a:buSzPct val="76000"/>
              <a:buFont typeface="Wingdings 3" charset="2"/>
              <a:buChar char=""/>
            </a:pPr>
            <a:r>
              <a:rPr lang="ru-RU" sz="1800" b="0" strike="noStrike" spc="-1">
                <a:solidFill>
                  <a:srgbClr val="000000"/>
                </a:solidFill>
                <a:latin typeface="Gill Sans MT"/>
              </a:rPr>
              <a:t>При гипогонадотропной аменореи, гипоэстрогении, ПНЯ - </a:t>
            </a:r>
            <a:r>
              <a:rPr lang="ru-RU" sz="1800" b="0" strike="noStrike" spc="-1">
                <a:solidFill>
                  <a:srgbClr val="FF0000"/>
                </a:solidFill>
                <a:latin typeface="Gill Sans MT"/>
              </a:rPr>
              <a:t>ЗГТ с натуральным эстрадиолом</a:t>
            </a:r>
            <a:r>
              <a:rPr lang="ru-RU" sz="1800" b="0" strike="noStrike" spc="-1">
                <a:solidFill>
                  <a:srgbClr val="000000"/>
                </a:solidFill>
                <a:latin typeface="Gill Sans MT"/>
              </a:rPr>
              <a:t>,  при нормогонадотропной аменореи возможны назначение </a:t>
            </a:r>
            <a:r>
              <a:rPr lang="ru-RU" sz="1800" b="0" strike="noStrike" spc="-1">
                <a:solidFill>
                  <a:srgbClr val="FF0000"/>
                </a:solidFill>
                <a:latin typeface="Gill Sans MT"/>
              </a:rPr>
              <a:t>гестагенов в циклическом режиме</a:t>
            </a:r>
            <a:r>
              <a:rPr lang="ru-RU" sz="1800" b="0" strike="noStrike" spc="-1">
                <a:solidFill>
                  <a:srgbClr val="000000"/>
                </a:solidFill>
                <a:latin typeface="Gill Sans MT"/>
              </a:rPr>
              <a:t>, если проба с гестагенами была положительная.</a:t>
            </a:r>
          </a:p>
        </p:txBody>
      </p:sp>
      <p:sp>
        <p:nvSpPr>
          <p:cNvPr id="1275" name="PlaceHolder 3"/>
          <p:cNvSpPr>
            <a:spLocks noGrp="1"/>
          </p:cNvSpPr>
          <p:nvPr>
            <p:ph type="ftr" idx="41"/>
          </p:nvPr>
        </p:nvSpPr>
        <p:spPr>
          <a:xfrm>
            <a:off x="347400" y="6340320"/>
            <a:ext cx="8408520" cy="364680"/>
          </a:xfrm>
          <a:prstGeom prst="rect">
            <a:avLst/>
          </a:prstGeom>
          <a:solidFill>
            <a:srgbClr val="FFFFFF"/>
          </a:solidFill>
          <a:ln w="0">
            <a:noFill/>
          </a:ln>
        </p:spPr>
        <p:txBody>
          <a:bodyPr lIns="90000" tIns="45000" rIns="90000" bIns="45000" anchor="t">
            <a:noAutofit/>
          </a:bodyPr>
          <a:lstStyle>
            <a:lvl1pPr indent="0" algn="r">
              <a:lnSpc>
                <a:spcPct val="100000"/>
              </a:lnSpc>
              <a:buNone/>
              <a:defRPr lang="ru-RU" sz="1050" b="0" strike="noStrike" spc="-1">
                <a:solidFill>
                  <a:srgbClr val="464653"/>
                </a:solidFill>
                <a:latin typeface="Gill Sans MT"/>
              </a:defRPr>
            </a:lvl1pPr>
          </a:lstStyle>
          <a:p>
            <a:pPr indent="0" algn="r">
              <a:lnSpc>
                <a:spcPct val="100000"/>
              </a:lnSpc>
              <a:buNone/>
            </a:pPr>
            <a:r>
              <a:rPr lang="ru-RU" sz="1050" b="0" strike="noStrike" spc="-1">
                <a:solidFill>
                  <a:srgbClr val="464653"/>
                </a:solidFill>
                <a:latin typeface="Gill Sans MT"/>
              </a:rPr>
              <a:t>Чем на самом деле болеют женщины с нарушениями менструального</a:t>
            </a:r>
            <a:r>
              <a:rPr lang="en-US" sz="1050" b="0" strike="noStrike" spc="-1">
                <a:solidFill>
                  <a:srgbClr val="464653"/>
                </a:solidFill>
                <a:latin typeface="Gill Sans MT"/>
              </a:rPr>
              <a:t> </a:t>
            </a:r>
            <a:r>
              <a:rPr lang="ru-RU" sz="1050" b="0" strike="noStrike" spc="-1">
                <a:solidFill>
                  <a:srgbClr val="464653"/>
                </a:solidFill>
                <a:latin typeface="Gill Sans MT"/>
              </a:rPr>
              <a:t>цикла? Ставим диагноз, обследуем и выбираем терапию: научно-практическое издание / В. Н. Касян, И. Г. Шестакова. М. : Редакция</a:t>
            </a:r>
            <a:r>
              <a:rPr lang="en-US" sz="1050" b="0" strike="noStrike" spc="-1">
                <a:solidFill>
                  <a:srgbClr val="464653"/>
                </a:solidFill>
                <a:latin typeface="Gill Sans MT"/>
              </a:rPr>
              <a:t> </a:t>
            </a:r>
            <a:r>
              <a:rPr lang="ru-RU" sz="1050" b="0" strike="noStrike" spc="-1">
                <a:solidFill>
                  <a:srgbClr val="464653"/>
                </a:solidFill>
                <a:latin typeface="Gill Sans MT"/>
              </a:rPr>
              <a:t>журнала </a:t>
            </a:r>
            <a:r>
              <a:rPr lang="en-US" sz="1050" b="0" strike="noStrike" spc="-1">
                <a:solidFill>
                  <a:srgbClr val="464653"/>
                </a:solidFill>
                <a:latin typeface="Gill Sans MT"/>
              </a:rPr>
              <a:t>StatusPraesens, 2017. 24 </a:t>
            </a:r>
            <a:r>
              <a:rPr lang="ru-RU" sz="1050" b="0" strike="noStrike" spc="-1">
                <a:solidFill>
                  <a:srgbClr val="464653"/>
                </a:solidFill>
                <a:latin typeface="Gill Sans MT"/>
              </a:rPr>
              <a:t>с.</a:t>
            </a:r>
            <a:endParaRPr lang="ru-RU" sz="1050" b="0" strike="noStrike" spc="-1">
              <a:solidFill>
                <a:srgbClr val="000000"/>
              </a:solidFill>
              <a:latin typeface="Times New Roman"/>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6" name="PlaceHolder 1"/>
          <p:cNvSpPr>
            <a:spLocks noGrp="1"/>
          </p:cNvSpPr>
          <p:nvPr>
            <p:ph type="title"/>
          </p:nvPr>
        </p:nvSpPr>
        <p:spPr>
          <a:xfrm>
            <a:off x="596160" y="168120"/>
            <a:ext cx="7950960" cy="999720"/>
          </a:xfrm>
          <a:prstGeom prst="rect">
            <a:avLst/>
          </a:prstGeom>
          <a:noFill/>
          <a:ln w="0">
            <a:noFill/>
          </a:ln>
        </p:spPr>
        <p:txBody>
          <a:bodyPr lIns="90000" tIns="45000" rIns="90000" bIns="45000" anchor="b">
            <a:normAutofit fontScale="90000"/>
          </a:bodyPr>
          <a:lstStyle/>
          <a:p>
            <a:pPr indent="0" algn="ctr">
              <a:lnSpc>
                <a:spcPct val="100000"/>
              </a:lnSpc>
              <a:buNone/>
            </a:pPr>
            <a:r>
              <a:rPr lang="ru-RU" sz="2400" b="1" strike="noStrike" spc="-1">
                <a:solidFill>
                  <a:srgbClr val="006EAB"/>
                </a:solidFill>
                <a:latin typeface="Bookman Old Style"/>
              </a:rPr>
              <a:t>Аллопрегнанолон – физиологический метаболит эндогенного</a:t>
            </a:r>
            <a:br>
              <a:rPr sz="2400"/>
            </a:br>
            <a:r>
              <a:rPr lang="ru-RU" sz="2400" b="1" strike="noStrike" spc="-1">
                <a:solidFill>
                  <a:srgbClr val="006EAB"/>
                </a:solidFill>
                <a:latin typeface="Bookman Old Style"/>
              </a:rPr>
              <a:t>и микронизированного прогестерона</a:t>
            </a:r>
            <a:endParaRPr lang="ru-RU" sz="2400" b="0" strike="noStrike" spc="-1">
              <a:solidFill>
                <a:srgbClr val="000000"/>
              </a:solidFill>
              <a:latin typeface="Gill Sans MT"/>
            </a:endParaRPr>
          </a:p>
        </p:txBody>
      </p:sp>
      <p:sp>
        <p:nvSpPr>
          <p:cNvPr id="1277" name="TextBox 9"/>
          <p:cNvSpPr/>
          <p:nvPr/>
        </p:nvSpPr>
        <p:spPr>
          <a:xfrm>
            <a:off x="91080" y="6519600"/>
            <a:ext cx="8961480" cy="211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0000"/>
              </a:lnSpc>
              <a:tabLst>
                <a:tab pos="0" algn="l"/>
              </a:tabLst>
            </a:pPr>
            <a:r>
              <a:rPr lang="ru-RU" sz="800" b="0" strike="noStrike" spc="-1">
                <a:solidFill>
                  <a:srgbClr val="000000"/>
                </a:solidFill>
                <a:latin typeface="Gill Sans MT"/>
              </a:rPr>
              <a:t>Ходжаева З.С. и др. Нейробиологические эффекты прогестерона и его метаболитов в акушерской практике. Акушерство и гинекология, №5, 2016</a:t>
            </a:r>
            <a:endParaRPr lang="ru-RU" sz="800" b="0" strike="noStrike" spc="-1">
              <a:solidFill>
                <a:srgbClr val="000000"/>
              </a:solidFill>
              <a:latin typeface="Arial"/>
            </a:endParaRPr>
          </a:p>
        </p:txBody>
      </p:sp>
      <p:grpSp>
        <p:nvGrpSpPr>
          <p:cNvPr id="1278" name="Group 8"/>
          <p:cNvGrpSpPr/>
          <p:nvPr/>
        </p:nvGrpSpPr>
        <p:grpSpPr>
          <a:xfrm>
            <a:off x="351720" y="1029960"/>
            <a:ext cx="8439840" cy="4972320"/>
            <a:chOff x="351720" y="1029960"/>
            <a:chExt cx="8439840" cy="4972320"/>
          </a:xfrm>
        </p:grpSpPr>
        <p:pic>
          <p:nvPicPr>
            <p:cNvPr id="1279" name="Picture 3"/>
            <p:cNvPicPr/>
            <p:nvPr/>
          </p:nvPicPr>
          <p:blipFill>
            <a:blip r:embed="rId3"/>
            <a:stretch/>
          </p:blipFill>
          <p:spPr>
            <a:xfrm>
              <a:off x="351720" y="1029960"/>
              <a:ext cx="8439840" cy="4972320"/>
            </a:xfrm>
            <a:prstGeom prst="rect">
              <a:avLst/>
            </a:prstGeom>
            <a:ln w="0">
              <a:noFill/>
            </a:ln>
          </p:spPr>
        </p:pic>
        <p:sp>
          <p:nvSpPr>
            <p:cNvPr id="1280" name="Rectangle 7"/>
            <p:cNvSpPr/>
            <p:nvPr/>
          </p:nvSpPr>
          <p:spPr>
            <a:xfrm>
              <a:off x="1145160" y="1152720"/>
              <a:ext cx="6233400" cy="651600"/>
            </a:xfrm>
            <a:prstGeom prst="rect">
              <a:avLst/>
            </a:prstGeom>
            <a:solidFill>
              <a:schemeClr val="bg1"/>
            </a:solidFill>
            <a:ln>
              <a:solidFill>
                <a:srgbClr val="FFFFFF"/>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strike="noStrike" spc="-1">
                <a:solidFill>
                  <a:schemeClr val="lt1"/>
                </a:solidFill>
                <a:latin typeface="Gill Sans MT"/>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 name="PlaceHolder 1"/>
          <p:cNvSpPr>
            <a:spLocks noGrp="1"/>
          </p:cNvSpPr>
          <p:nvPr>
            <p:ph type="title"/>
          </p:nvPr>
        </p:nvSpPr>
        <p:spPr>
          <a:xfrm>
            <a:off x="457200" y="152280"/>
            <a:ext cx="8229240" cy="990360"/>
          </a:xfrm>
          <a:prstGeom prst="rect">
            <a:avLst/>
          </a:prstGeom>
          <a:noFill/>
          <a:ln w="0">
            <a:noFill/>
          </a:ln>
        </p:spPr>
        <p:txBody>
          <a:bodyPr lIns="90000" tIns="45000" rIns="90000" bIns="45000" anchor="b">
            <a:noAutofit/>
          </a:bodyPr>
          <a:lstStyle/>
          <a:p>
            <a:pPr indent="0">
              <a:lnSpc>
                <a:spcPct val="100000"/>
              </a:lnSpc>
              <a:buNone/>
            </a:pPr>
            <a:r>
              <a:rPr lang="ru-RU" sz="3200" b="0" strike="noStrike" spc="-1">
                <a:solidFill>
                  <a:srgbClr val="002060"/>
                </a:solidFill>
                <a:latin typeface="Bookman Old Style"/>
              </a:rPr>
              <a:t>Ключевые моменты</a:t>
            </a:r>
            <a:endParaRPr lang="ru-RU" sz="3200" b="0" strike="noStrike" spc="-1">
              <a:solidFill>
                <a:srgbClr val="000000"/>
              </a:solidFill>
              <a:latin typeface="Gill Sans MT"/>
            </a:endParaRPr>
          </a:p>
        </p:txBody>
      </p:sp>
      <p:sp>
        <p:nvSpPr>
          <p:cNvPr id="586" name="Прямоугольник 2"/>
          <p:cNvSpPr/>
          <p:nvPr/>
        </p:nvSpPr>
        <p:spPr>
          <a:xfrm>
            <a:off x="407520" y="1556640"/>
            <a:ext cx="8359200" cy="5210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indent="-216000">
              <a:lnSpc>
                <a:spcPct val="100000"/>
              </a:lnSpc>
              <a:buClr>
                <a:srgbClr val="000000"/>
              </a:buClr>
              <a:buFont typeface="Arial"/>
              <a:buChar char="•"/>
            </a:pPr>
            <a:r>
              <a:rPr lang="ru-RU" sz="2400" b="0" strike="noStrike" spc="-1">
                <a:solidFill>
                  <a:srgbClr val="000000"/>
                </a:solidFill>
                <a:latin typeface="Gill Sans MT"/>
              </a:rPr>
              <a:t> 	</a:t>
            </a:r>
            <a:r>
              <a:rPr lang="ru-RU" sz="2400" b="0" strike="noStrike" spc="-1">
                <a:solidFill>
                  <a:srgbClr val="002060"/>
                </a:solidFill>
                <a:latin typeface="Gill Sans MT"/>
              </a:rPr>
              <a:t>Гипоталамические нарушения могут быть причиной как первичной, так и вторичной олигоменореи и аменореи.</a:t>
            </a:r>
            <a:endParaRPr lang="ru-RU" sz="2400" b="0" strike="noStrike" spc="-1">
              <a:solidFill>
                <a:srgbClr val="000000"/>
              </a:solidFill>
              <a:latin typeface="Arial"/>
            </a:endParaRPr>
          </a:p>
          <a:p>
            <a:pPr>
              <a:lnSpc>
                <a:spcPct val="100000"/>
              </a:lnSpc>
            </a:pPr>
            <a:endParaRPr lang="ru-RU" sz="2400" b="0" strike="noStrike" spc="-1">
              <a:solidFill>
                <a:srgbClr val="000000"/>
              </a:solidFill>
              <a:latin typeface="Arial"/>
            </a:endParaRPr>
          </a:p>
          <a:p>
            <a:pPr>
              <a:lnSpc>
                <a:spcPct val="100000"/>
              </a:lnSpc>
            </a:pPr>
            <a:r>
              <a:rPr lang="ru-RU" sz="2400" b="0" strike="noStrike" spc="-1">
                <a:solidFill>
                  <a:srgbClr val="002060"/>
                </a:solidFill>
                <a:latin typeface="Gill Sans MT"/>
              </a:rPr>
              <a:t>	Аномальная масса тела – ожирение и дефицит питания, стресс, чрезмерные физические нагрузки  – наиболее частые причины функциональной гипоталамической аменореи (и олигоменореи</a:t>
            </a:r>
            <a:r>
              <a:rPr lang="en-US" sz="2400" b="0" strike="noStrike" spc="-1">
                <a:solidFill>
                  <a:srgbClr val="002060"/>
                </a:solidFill>
                <a:latin typeface="Gill Sans MT"/>
              </a:rPr>
              <a:t>)</a:t>
            </a:r>
            <a:r>
              <a:rPr lang="ru-RU" sz="2400" b="0" strike="noStrike" spc="-1">
                <a:solidFill>
                  <a:srgbClr val="002060"/>
                </a:solidFill>
                <a:latin typeface="Gill Sans MT"/>
              </a:rPr>
              <a:t> у подростков и молодых женщин. </a:t>
            </a:r>
            <a:endParaRPr lang="ru-RU" sz="2400" b="0" strike="noStrike" spc="-1">
              <a:solidFill>
                <a:srgbClr val="000000"/>
              </a:solidFill>
              <a:latin typeface="Arial"/>
            </a:endParaRPr>
          </a:p>
          <a:p>
            <a:pPr>
              <a:lnSpc>
                <a:spcPct val="100000"/>
              </a:lnSpc>
            </a:pPr>
            <a:endParaRPr lang="ru-RU" sz="2400" b="0" strike="noStrike" spc="-1">
              <a:solidFill>
                <a:srgbClr val="000000"/>
              </a:solidFill>
              <a:latin typeface="Arial"/>
            </a:endParaRPr>
          </a:p>
          <a:p>
            <a:pPr>
              <a:lnSpc>
                <a:spcPct val="100000"/>
              </a:lnSpc>
            </a:pPr>
            <a:r>
              <a:rPr lang="ru-RU" sz="2400" b="0" strike="noStrike" spc="-1">
                <a:solidFill>
                  <a:srgbClr val="002060"/>
                </a:solidFill>
                <a:latin typeface="Gill Sans MT"/>
              </a:rPr>
              <a:t>	 Вторичная аменорея и олигоменорея – диагнозы «исключения», лечебная тактика в каждом случае должна быть индивидуальной</a:t>
            </a:r>
            <a:endParaRPr lang="ru-RU" sz="2400" b="0" strike="noStrike" spc="-1">
              <a:solidFill>
                <a:srgbClr val="000000"/>
              </a:solidFill>
              <a:latin typeface="Arial"/>
            </a:endParaRPr>
          </a:p>
          <a:p>
            <a:pPr>
              <a:lnSpc>
                <a:spcPct val="100000"/>
              </a:lnSpc>
            </a:pPr>
            <a:r>
              <a:rPr lang="ru-RU" sz="2400" b="0" strike="noStrike" spc="-1">
                <a:solidFill>
                  <a:srgbClr val="000000"/>
                </a:solidFill>
                <a:latin typeface="Gill Sans MT"/>
              </a:rPr>
              <a:t> 	</a:t>
            </a:r>
            <a:endParaRPr lang="ru-RU" sz="2400" b="0" strike="noStrike" spc="-1">
              <a:solidFill>
                <a:srgbClr val="000000"/>
              </a:solidFill>
              <a:latin typeface="Arial"/>
            </a:endParaRPr>
          </a:p>
        </p:txBody>
      </p:sp>
      <p:sp>
        <p:nvSpPr>
          <p:cNvPr id="587" name="Скругленный прямоугольник 3"/>
          <p:cNvSpPr/>
          <p:nvPr/>
        </p:nvSpPr>
        <p:spPr>
          <a:xfrm>
            <a:off x="323640" y="1484640"/>
            <a:ext cx="8652600" cy="5184360"/>
          </a:xfrm>
          <a:prstGeom prst="roundRect">
            <a:avLst>
              <a:gd name="adj" fmla="val 16667"/>
            </a:avLst>
          </a:prstGeom>
          <a:noFill/>
          <a:ln>
            <a:solidFill>
              <a:srgbClr val="545B78"/>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ru-RU" sz="1800" b="0" strike="noStrike" spc="-1">
              <a:solidFill>
                <a:schemeClr val="lt1"/>
              </a:solidFill>
              <a:latin typeface="Gill Sans MT"/>
            </a:endParaRPr>
          </a:p>
        </p:txBody>
      </p:sp>
      <p:grpSp>
        <p:nvGrpSpPr>
          <p:cNvPr id="588" name="Group 9"/>
          <p:cNvGrpSpPr/>
          <p:nvPr/>
        </p:nvGrpSpPr>
        <p:grpSpPr>
          <a:xfrm>
            <a:off x="119160" y="1181520"/>
            <a:ext cx="965160" cy="952200"/>
            <a:chOff x="119160" y="1181520"/>
            <a:chExt cx="965160" cy="952200"/>
          </a:xfrm>
        </p:grpSpPr>
        <p:sp>
          <p:nvSpPr>
            <p:cNvPr id="589" name="Oval 10"/>
            <p:cNvSpPr/>
            <p:nvPr/>
          </p:nvSpPr>
          <p:spPr>
            <a:xfrm>
              <a:off x="137160" y="1254600"/>
              <a:ext cx="920160" cy="879120"/>
            </a:xfrm>
            <a:prstGeom prst="ellipse">
              <a:avLst/>
            </a:prstGeom>
            <a:gradFill rotWithShape="0">
              <a:gsLst>
                <a:gs pos="0">
                  <a:srgbClr val="727CA3"/>
                </a:gs>
                <a:gs pos="100000">
                  <a:srgbClr val="242733"/>
                </a:gs>
              </a:gsLst>
              <a:lin ang="5400000"/>
            </a:gradFill>
            <a:ln w="38100">
              <a:solidFill>
                <a:srgbClr val="F8F8F8">
                  <a:alpha val="80000"/>
                </a:srgbClr>
              </a:solidFill>
              <a:round/>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ru-RU" sz="1800" b="0" strike="noStrike" spc="-1">
                <a:solidFill>
                  <a:srgbClr val="000000"/>
                </a:solidFill>
                <a:latin typeface="Gill Sans MT"/>
              </a:endParaRPr>
            </a:p>
          </p:txBody>
        </p:sp>
        <p:pic>
          <p:nvPicPr>
            <p:cNvPr id="590" name="Picture 11" descr="cir_lighteffect0"/>
            <p:cNvPicPr/>
            <p:nvPr/>
          </p:nvPicPr>
          <p:blipFill>
            <a:blip r:embed="rId3"/>
            <a:stretch/>
          </p:blipFill>
          <p:spPr>
            <a:xfrm>
              <a:off x="119160" y="1181520"/>
              <a:ext cx="965160" cy="798480"/>
            </a:xfrm>
            <a:prstGeom prst="rect">
              <a:avLst/>
            </a:prstGeom>
            <a:ln w="0">
              <a:noFill/>
            </a:ln>
          </p:spPr>
        </p:pic>
      </p:grpSp>
      <p:grpSp>
        <p:nvGrpSpPr>
          <p:cNvPr id="591" name="Group 13"/>
          <p:cNvGrpSpPr/>
          <p:nvPr/>
        </p:nvGrpSpPr>
        <p:grpSpPr>
          <a:xfrm>
            <a:off x="0" y="2637000"/>
            <a:ext cx="1071360" cy="928080"/>
            <a:chOff x="0" y="2637000"/>
            <a:chExt cx="1071360" cy="928080"/>
          </a:xfrm>
        </p:grpSpPr>
        <p:sp>
          <p:nvSpPr>
            <p:cNvPr id="592" name="Oval 14"/>
            <p:cNvSpPr/>
            <p:nvPr/>
          </p:nvSpPr>
          <p:spPr>
            <a:xfrm>
              <a:off x="28440" y="2676960"/>
              <a:ext cx="1021320" cy="888120"/>
            </a:xfrm>
            <a:prstGeom prst="ellipse">
              <a:avLst/>
            </a:prstGeom>
            <a:gradFill rotWithShape="0">
              <a:gsLst>
                <a:gs pos="0">
                  <a:srgbClr val="9FB8CD"/>
                </a:gs>
                <a:gs pos="100000">
                  <a:srgbClr val="323A41"/>
                </a:gs>
              </a:gsLst>
              <a:lin ang="5400000"/>
            </a:gradFill>
            <a:ln w="38100">
              <a:solidFill>
                <a:srgbClr val="F8F8F8">
                  <a:alpha val="80000"/>
                </a:srgbClr>
              </a:solidFill>
              <a:round/>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ru-RU" sz="1800" b="0" strike="noStrike" spc="-1">
                <a:solidFill>
                  <a:srgbClr val="000000"/>
                </a:solidFill>
                <a:latin typeface="Gill Sans MT"/>
              </a:endParaRPr>
            </a:p>
          </p:txBody>
        </p:sp>
        <p:pic>
          <p:nvPicPr>
            <p:cNvPr id="593" name="Picture 15" descr="cir_lighteffect0"/>
            <p:cNvPicPr/>
            <p:nvPr/>
          </p:nvPicPr>
          <p:blipFill>
            <a:blip r:embed="rId3"/>
            <a:stretch/>
          </p:blipFill>
          <p:spPr>
            <a:xfrm>
              <a:off x="0" y="2637000"/>
              <a:ext cx="1071360" cy="806760"/>
            </a:xfrm>
            <a:prstGeom prst="rect">
              <a:avLst/>
            </a:prstGeom>
            <a:ln w="0">
              <a:noFill/>
            </a:ln>
          </p:spPr>
        </p:pic>
      </p:grpSp>
      <p:sp>
        <p:nvSpPr>
          <p:cNvPr id="594" name="Oval 14"/>
          <p:cNvSpPr/>
          <p:nvPr/>
        </p:nvSpPr>
        <p:spPr>
          <a:xfrm>
            <a:off x="119160" y="5013000"/>
            <a:ext cx="920880" cy="791640"/>
          </a:xfrm>
          <a:prstGeom prst="ellipse">
            <a:avLst/>
          </a:prstGeom>
          <a:solidFill>
            <a:srgbClr val="FF9900"/>
          </a:solidFill>
          <a:ln w="38100">
            <a:solidFill>
              <a:srgbClr val="F8F8F8">
                <a:alpha val="80000"/>
              </a:srgbClr>
            </a:solidFill>
            <a:round/>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r>
              <a:rPr lang="ru-RU" sz="1800" b="1" strike="noStrike" spc="-1">
                <a:solidFill>
                  <a:srgbClr val="FFFFFF"/>
                </a:solidFill>
                <a:latin typeface="Gill Sans MT"/>
              </a:rPr>
              <a:t>   3</a:t>
            </a:r>
            <a:endParaRPr lang="ru-RU" sz="1800" b="0" strike="noStrike" spc="-1">
              <a:solidFill>
                <a:srgbClr val="000000"/>
              </a:solidFill>
              <a:latin typeface="Arial"/>
            </a:endParaRPr>
          </a:p>
        </p:txBody>
      </p:sp>
      <p:sp>
        <p:nvSpPr>
          <p:cNvPr id="595" name="Прямоугольник 11"/>
          <p:cNvSpPr/>
          <p:nvPr/>
        </p:nvSpPr>
        <p:spPr>
          <a:xfrm>
            <a:off x="483120" y="1475640"/>
            <a:ext cx="307440" cy="363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ru-RU" sz="1800" b="1" strike="noStrike" spc="-1">
                <a:solidFill>
                  <a:srgbClr val="FFFFFF"/>
                </a:solidFill>
                <a:latin typeface="Gill Sans MT"/>
              </a:rPr>
              <a:t>1</a:t>
            </a:r>
            <a:endParaRPr lang="ru-RU" sz="1800" b="0" strike="noStrike" spc="-1">
              <a:solidFill>
                <a:srgbClr val="000000"/>
              </a:solidFill>
              <a:latin typeface="Arial"/>
            </a:endParaRPr>
          </a:p>
        </p:txBody>
      </p:sp>
      <p:sp>
        <p:nvSpPr>
          <p:cNvPr id="596" name="Прямоугольник 12"/>
          <p:cNvSpPr/>
          <p:nvPr/>
        </p:nvSpPr>
        <p:spPr>
          <a:xfrm>
            <a:off x="384120" y="2915640"/>
            <a:ext cx="307440" cy="363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ru-RU" sz="1800" b="1" strike="noStrike" spc="-1">
                <a:solidFill>
                  <a:srgbClr val="FFFFFF"/>
                </a:solidFill>
                <a:latin typeface="Gill Sans MT"/>
              </a:rPr>
              <a:t>2</a:t>
            </a:r>
            <a:endParaRPr lang="ru-RU" sz="1800" b="0" strike="noStrike" spc="-1">
              <a:solidFill>
                <a:srgbClr val="000000"/>
              </a:solidFill>
              <a:latin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1" name="PlaceHolder 1"/>
          <p:cNvSpPr>
            <a:spLocks noGrp="1"/>
          </p:cNvSpPr>
          <p:nvPr>
            <p:ph type="title"/>
          </p:nvPr>
        </p:nvSpPr>
        <p:spPr>
          <a:xfrm>
            <a:off x="-187560" y="199080"/>
            <a:ext cx="9565560" cy="999720"/>
          </a:xfrm>
          <a:prstGeom prst="rect">
            <a:avLst/>
          </a:prstGeom>
          <a:noFill/>
          <a:ln w="0">
            <a:noFill/>
          </a:ln>
        </p:spPr>
        <p:txBody>
          <a:bodyPr lIns="90000" tIns="45000" rIns="90000" bIns="45000" anchor="b">
            <a:normAutofit/>
          </a:bodyPr>
          <a:lstStyle/>
          <a:p>
            <a:pPr indent="0" algn="ctr">
              <a:lnSpc>
                <a:spcPct val="100000"/>
              </a:lnSpc>
              <a:buNone/>
            </a:pPr>
            <a:r>
              <a:rPr lang="ru-RU" sz="2400" b="1" strike="noStrike" spc="-1">
                <a:solidFill>
                  <a:srgbClr val="006EAB"/>
                </a:solidFill>
                <a:latin typeface="Bookman Old Style"/>
              </a:rPr>
              <a:t>Микронизированный прогестерон для стартовой терапии функциональных НМЦ</a:t>
            </a:r>
            <a:endParaRPr lang="ru-RU" sz="2400" b="0" strike="noStrike" spc="-1">
              <a:solidFill>
                <a:srgbClr val="000000"/>
              </a:solidFill>
              <a:latin typeface="Gill Sans MT"/>
            </a:endParaRPr>
          </a:p>
        </p:txBody>
      </p:sp>
      <p:pic>
        <p:nvPicPr>
          <p:cNvPr id="1282" name="Picture 7"/>
          <p:cNvPicPr/>
          <p:nvPr/>
        </p:nvPicPr>
        <p:blipFill>
          <a:blip r:embed="rId3"/>
          <a:stretch/>
        </p:blipFill>
        <p:spPr>
          <a:xfrm>
            <a:off x="1427040" y="1358640"/>
            <a:ext cx="5625000" cy="3851640"/>
          </a:xfrm>
          <a:prstGeom prst="rect">
            <a:avLst/>
          </a:prstGeom>
          <a:ln w="0">
            <a:noFill/>
          </a:ln>
        </p:spPr>
      </p:pic>
      <p:sp>
        <p:nvSpPr>
          <p:cNvPr id="1283" name="TextBox 9"/>
          <p:cNvSpPr/>
          <p:nvPr/>
        </p:nvSpPr>
        <p:spPr>
          <a:xfrm>
            <a:off x="114480" y="5880240"/>
            <a:ext cx="8961480" cy="1063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0000"/>
              </a:lnSpc>
            </a:pPr>
            <a:r>
              <a:rPr lang="ru-RU" sz="800" b="0" strike="noStrike" spc="-1">
                <a:solidFill>
                  <a:srgbClr val="000000"/>
                </a:solidFill>
                <a:latin typeface="Gill Sans MT"/>
              </a:rPr>
              <a:t>* Как минимум в течение 6 месяцев после отмены терапии; </a:t>
            </a:r>
            <a:endParaRPr lang="ru-RU" sz="800" b="0" strike="noStrike" spc="-1">
              <a:solidFill>
                <a:srgbClr val="000000"/>
              </a:solidFill>
              <a:latin typeface="Arial"/>
            </a:endParaRPr>
          </a:p>
          <a:p>
            <a:pPr algn="just">
              <a:lnSpc>
                <a:spcPct val="100000"/>
              </a:lnSpc>
            </a:pPr>
            <a:r>
              <a:rPr lang="ru-RU" sz="800" b="0" strike="noStrike" spc="-1">
                <a:solidFill>
                  <a:srgbClr val="000000"/>
                </a:solidFill>
                <a:latin typeface="Gill Sans MT"/>
              </a:rPr>
              <a:t>** По шкале общего клинического впечатления «Clinical Global Impression». </a:t>
            </a:r>
            <a:endParaRPr lang="ru-RU" sz="800" b="0" strike="noStrike" spc="-1">
              <a:solidFill>
                <a:srgbClr val="000000"/>
              </a:solidFill>
              <a:latin typeface="Arial"/>
            </a:endParaRPr>
          </a:p>
          <a:p>
            <a:pPr algn="just">
              <a:lnSpc>
                <a:spcPct val="100000"/>
              </a:lnSpc>
            </a:pPr>
            <a:r>
              <a:rPr lang="ru-RU" sz="800" b="0" strike="noStrike" spc="-1">
                <a:solidFill>
                  <a:srgbClr val="000000"/>
                </a:solidFill>
                <a:latin typeface="Gill Sans MT"/>
              </a:rPr>
              <a:t>НМЦ – нарушения менструального цикла. </a:t>
            </a:r>
            <a:endParaRPr lang="ru-RU" sz="800" b="0" strike="noStrike" spc="-1">
              <a:solidFill>
                <a:srgbClr val="000000"/>
              </a:solidFill>
              <a:latin typeface="Arial"/>
            </a:endParaRPr>
          </a:p>
          <a:p>
            <a:pPr algn="just">
              <a:lnSpc>
                <a:spcPct val="100000"/>
              </a:lnSpc>
            </a:pPr>
            <a:r>
              <a:rPr lang="ru-RU" sz="800" b="0" strike="noStrike" spc="-1">
                <a:solidFill>
                  <a:srgbClr val="000000"/>
                </a:solidFill>
                <a:latin typeface="Gill Sans MT"/>
              </a:rPr>
              <a:t>1. Манухин И. Б., Юрасова Е. А., Кулешов В. М., Ткаченко Л. В., Синчихин С. П., Пашов А. И., Герасимов А. М., Карахалис Л. Ю., Аксененко В. А., Крамарский В. А. Применение микронизированного прогестерона для нормализации менструального цикла в рутинной клинической практике: результаты Российского многоцентрового наблюдательного исследования. Проблемы репродукции. 2019; 25 (5): 60–68; 2. Blois et al. J Immunol, 2004; 3. Иванова Г. П., Горобец Л. Н. и др. Роль прогестерона и его метаболитов в регуляции функций головного мозга. Журнал неврологии и психиатрии им. С.С. Корсакова. 2018; 118 (5): 129–137. https://doi.org/10.17116/jnevro201811851129; 4. Lancet 2021; 397: 1668–74. Published Online April 26, 2021 hiips://doi.org/10.1016/S0140-6736(21)00683-8</a:t>
            </a:r>
            <a:endParaRPr lang="ru-RU" sz="800" b="0" strike="noStrike" spc="-1">
              <a:solidFill>
                <a:srgbClr val="000000"/>
              </a:solidFill>
              <a:latin typeface="Arial"/>
            </a:endParaRPr>
          </a:p>
        </p:txBody>
      </p:sp>
      <p:grpSp>
        <p:nvGrpSpPr>
          <p:cNvPr id="1284" name="Группа 14"/>
          <p:cNvGrpSpPr/>
          <p:nvPr/>
        </p:nvGrpSpPr>
        <p:grpSpPr>
          <a:xfrm>
            <a:off x="3436200" y="5111280"/>
            <a:ext cx="3041640" cy="516600"/>
            <a:chOff x="3436200" y="5111280"/>
            <a:chExt cx="3041640" cy="516600"/>
          </a:xfrm>
        </p:grpSpPr>
        <p:sp>
          <p:nvSpPr>
            <p:cNvPr id="1285" name="Рисунок 8"/>
            <p:cNvSpPr/>
            <p:nvPr/>
          </p:nvSpPr>
          <p:spPr>
            <a:xfrm>
              <a:off x="3436200" y="5118840"/>
              <a:ext cx="3041640" cy="509040"/>
            </a:xfrm>
            <a:prstGeom prst="roundRect">
              <a:avLst>
                <a:gd name="adj" fmla="val 16667"/>
              </a:avLst>
            </a:prstGeom>
            <a:blipFill rotWithShape="0">
              <a:blip r:embed="rId4"/>
              <a:srcRect/>
              <a:stretch/>
            </a:blipFill>
            <a:ln w="0">
              <a:noFill/>
            </a:ln>
            <a:effectLst>
              <a:outerShdw blurRad="76320" dist="38073" dir="7800819"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strike="noStrike" spc="-1">
                <a:solidFill>
                  <a:srgbClr val="000000"/>
                </a:solidFill>
                <a:latin typeface="Arial"/>
              </a:endParaRPr>
            </a:p>
          </p:txBody>
        </p:sp>
        <p:sp>
          <p:nvSpPr>
            <p:cNvPr id="1286" name="Прямоугольник 10"/>
            <p:cNvSpPr/>
            <p:nvPr/>
          </p:nvSpPr>
          <p:spPr>
            <a:xfrm>
              <a:off x="3436200" y="5111280"/>
              <a:ext cx="2449080" cy="172080"/>
            </a:xfrm>
            <a:prstGeom prst="rect">
              <a:avLst/>
            </a:prstGeom>
            <a:solidFill>
              <a:schemeClr val="bg1"/>
            </a:solidFill>
            <a:ln>
              <a:solidFill>
                <a:srgbClr val="FFFFFF"/>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ru-RU" sz="1800" b="0" strike="noStrike" spc="-1">
                <a:solidFill>
                  <a:schemeClr val="lt1"/>
                </a:solidFill>
                <a:latin typeface="Gill Sans MT"/>
              </a:endParaRPr>
            </a:p>
          </p:txBody>
        </p:sp>
        <p:sp>
          <p:nvSpPr>
            <p:cNvPr id="1287" name="Прямоугольник 13"/>
            <p:cNvSpPr/>
            <p:nvPr/>
          </p:nvSpPr>
          <p:spPr>
            <a:xfrm>
              <a:off x="4639320" y="5436360"/>
              <a:ext cx="1798560" cy="148680"/>
            </a:xfrm>
            <a:prstGeom prst="rect">
              <a:avLst/>
            </a:prstGeom>
            <a:solidFill>
              <a:schemeClr val="bg1"/>
            </a:solidFill>
            <a:ln>
              <a:solidFill>
                <a:srgbClr val="FFFFFF"/>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ru-RU" sz="1800" b="0" strike="noStrike" spc="-1">
                <a:solidFill>
                  <a:schemeClr val="lt1"/>
                </a:solidFill>
                <a:latin typeface="Gill Sans MT"/>
              </a:endParaRPr>
            </a:p>
          </p:txBody>
        </p:sp>
      </p:grpSp>
      <p:pic>
        <p:nvPicPr>
          <p:cNvPr id="1288" name="Picture 4" descr="Журнал &amp;quot;The Lancet&amp;quot; организует вебинар на тему &amp;quot;Как публиковать в журналах  с высоким импакт фактором&amp;quot;"/>
          <p:cNvPicPr/>
          <p:nvPr/>
        </p:nvPicPr>
        <p:blipFill>
          <a:blip r:embed="rId5">
            <a:alphaModFix amt="68000"/>
          </a:blip>
          <a:stretch/>
        </p:blipFill>
        <p:spPr>
          <a:xfrm>
            <a:off x="2208240" y="5119920"/>
            <a:ext cx="1054800" cy="507960"/>
          </a:xfrm>
          <a:prstGeom prst="rect">
            <a:avLst/>
          </a:prstGeom>
          <a:ln w="0">
            <a:noFill/>
          </a:ln>
        </p:spPr>
      </p:pic>
      <p:pic>
        <p:nvPicPr>
          <p:cNvPr id="1289" name="Рисунок 7"/>
          <p:cNvPicPr/>
          <p:nvPr/>
        </p:nvPicPr>
        <p:blipFill>
          <a:blip r:embed="rId6"/>
          <a:stretch/>
        </p:blipFill>
        <p:spPr>
          <a:xfrm>
            <a:off x="7225200" y="4157280"/>
            <a:ext cx="1501200" cy="1762200"/>
          </a:xfrm>
          <a:prstGeom prst="rect">
            <a:avLst/>
          </a:prstGeom>
          <a:ln w="0">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 name="PlaceHolder 1"/>
          <p:cNvSpPr>
            <a:spLocks noGrp="1"/>
          </p:cNvSpPr>
          <p:nvPr>
            <p:ph type="title"/>
          </p:nvPr>
        </p:nvSpPr>
        <p:spPr>
          <a:xfrm>
            <a:off x="596880" y="327960"/>
            <a:ext cx="7949520" cy="654480"/>
          </a:xfrm>
          <a:prstGeom prst="rect">
            <a:avLst/>
          </a:prstGeom>
          <a:noFill/>
          <a:ln w="0">
            <a:noFill/>
          </a:ln>
        </p:spPr>
        <p:txBody>
          <a:bodyPr lIns="90000" tIns="45000" rIns="90000" bIns="45000" anchor="b">
            <a:noAutofit/>
          </a:bodyPr>
          <a:lstStyle/>
          <a:p>
            <a:pPr indent="0" algn="ctr">
              <a:lnSpc>
                <a:spcPct val="100000"/>
              </a:lnSpc>
              <a:buNone/>
            </a:pPr>
            <a:r>
              <a:rPr lang="ru-RU" sz="2400" b="1" strike="noStrike" spc="-1">
                <a:solidFill>
                  <a:srgbClr val="006EAB"/>
                </a:solidFill>
                <a:latin typeface="Bookman Old Style"/>
              </a:rPr>
              <a:t>Микронизированный прогестерон снижает тревожность и уровень стресса</a:t>
            </a:r>
            <a:endParaRPr lang="ru-RU" sz="2400" b="0" strike="noStrike" spc="-1">
              <a:solidFill>
                <a:srgbClr val="000000"/>
              </a:solidFill>
              <a:latin typeface="Gill Sans MT"/>
            </a:endParaRPr>
          </a:p>
        </p:txBody>
      </p:sp>
      <p:pic>
        <p:nvPicPr>
          <p:cNvPr id="1291" name="Объект 3"/>
          <p:cNvPicPr/>
          <p:nvPr/>
        </p:nvPicPr>
        <p:blipFill>
          <a:blip r:embed="rId3"/>
          <a:srcRect t="27058" b="5270"/>
          <a:stretch/>
        </p:blipFill>
        <p:spPr>
          <a:xfrm>
            <a:off x="0" y="1265400"/>
            <a:ext cx="9143640" cy="4609800"/>
          </a:xfrm>
          <a:prstGeom prst="rect">
            <a:avLst/>
          </a:prstGeom>
          <a:ln w="0">
            <a:noFill/>
          </a:ln>
        </p:spPr>
      </p:pic>
      <p:sp>
        <p:nvSpPr>
          <p:cNvPr id="1292" name="Прямоугольник 2"/>
          <p:cNvSpPr/>
          <p:nvPr/>
        </p:nvSpPr>
        <p:spPr>
          <a:xfrm>
            <a:off x="117360" y="6220800"/>
            <a:ext cx="9143640" cy="569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050" b="0" strike="noStrike" spc="-1">
                <a:solidFill>
                  <a:srgbClr val="000000"/>
                </a:solidFill>
                <a:latin typeface="Gill Sans MT"/>
              </a:rPr>
              <a:t>*MDQ Menstrual Distress Questionnaire (</a:t>
            </a:r>
            <a:r>
              <a:rPr lang="ru-RU" sz="1050" b="0" strike="noStrike" spc="-1">
                <a:solidFill>
                  <a:srgbClr val="000000"/>
                </a:solidFill>
                <a:latin typeface="Gill Sans MT"/>
              </a:rPr>
              <a:t>дистресс-опросник)</a:t>
            </a:r>
            <a:br>
              <a:rPr sz="1050"/>
            </a:br>
            <a:r>
              <a:rPr lang="en-US" sz="1050" b="0" strike="noStrike" spc="-1">
                <a:solidFill>
                  <a:srgbClr val="000000"/>
                </a:solidFill>
                <a:latin typeface="Gill Sans MT"/>
              </a:rPr>
              <a:t>Dennerstein L et al. Br Med J 1985; 290: 1617–1621; </a:t>
            </a:r>
            <a:endParaRPr lang="ru-RU" sz="1050" b="0" strike="noStrike" spc="-1">
              <a:solidFill>
                <a:srgbClr val="000000"/>
              </a:solidFill>
              <a:latin typeface="Arial"/>
            </a:endParaRPr>
          </a:p>
          <a:p>
            <a:pPr>
              <a:lnSpc>
                <a:spcPct val="100000"/>
              </a:lnSpc>
            </a:pPr>
            <a:r>
              <a:rPr lang="ru-RU" sz="1050" b="0" strike="noStrike" spc="-1">
                <a:solidFill>
                  <a:srgbClr val="000000"/>
                </a:solidFill>
                <a:latin typeface="Gill Sans MT"/>
              </a:rPr>
              <a:t>Бруно Де Линьер. Натуральный прогестерон и его особенности. Российский Вестник Акушера гинеколога, №3, 2003 </a:t>
            </a:r>
            <a:endParaRPr lang="ru-RU" sz="1050" b="0" strike="noStrike" spc="-1">
              <a:solidFill>
                <a:srgbClr val="000000"/>
              </a:solidFill>
              <a:latin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8" name="Rectangle 7"/>
          <p:cNvSpPr/>
          <p:nvPr/>
        </p:nvSpPr>
        <p:spPr>
          <a:xfrm>
            <a:off x="1390680" y="4869000"/>
            <a:ext cx="6614640" cy="1469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pPr>
            <a:r>
              <a:rPr lang="ru-RU" sz="4800" b="0" strike="noStrike" spc="-1">
                <a:solidFill>
                  <a:srgbClr val="002060"/>
                </a:solidFill>
                <a:latin typeface="Impact"/>
                <a:ea typeface="Arial"/>
              </a:rPr>
              <a:t>Спасибо за внимание</a:t>
            </a:r>
            <a:r>
              <a:rPr lang="en-US" sz="4800" b="0" strike="noStrike" spc="-1">
                <a:solidFill>
                  <a:srgbClr val="002060"/>
                </a:solidFill>
                <a:latin typeface="Impact"/>
                <a:ea typeface="Arial"/>
              </a:rPr>
              <a:t>!</a:t>
            </a:r>
            <a:endParaRPr lang="ru-RU" sz="4800" b="0" strike="noStrike" spc="-1">
              <a:solidFill>
                <a:srgbClr val="000000"/>
              </a:solidFill>
              <a:latin typeface="Arial"/>
            </a:endParaRPr>
          </a:p>
        </p:txBody>
      </p:sp>
      <p:pic>
        <p:nvPicPr>
          <p:cNvPr id="1299" name="Picture 3"/>
          <p:cNvPicPr/>
          <p:nvPr/>
        </p:nvPicPr>
        <p:blipFill>
          <a:blip r:embed="rId3"/>
          <a:stretch/>
        </p:blipFill>
        <p:spPr>
          <a:xfrm>
            <a:off x="277560" y="1196640"/>
            <a:ext cx="8814600" cy="2911320"/>
          </a:xfrm>
          <a:prstGeom prst="rect">
            <a:avLst/>
          </a:prstGeom>
          <a:ln w="0">
            <a:noFill/>
          </a:ln>
        </p:spPr>
      </p:pic>
      <p:sp>
        <p:nvSpPr>
          <p:cNvPr id="1300" name="Прямоугольник 1"/>
          <p:cNvSpPr/>
          <p:nvPr/>
        </p:nvSpPr>
        <p:spPr>
          <a:xfrm>
            <a:off x="3769200" y="6343560"/>
            <a:ext cx="2188080" cy="3945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ru-RU" sz="2000" b="1" strike="noStrike" spc="-1">
                <a:solidFill>
                  <a:srgbClr val="FFFFFF"/>
                </a:solidFill>
                <a:latin typeface="Times New Roman"/>
                <a:ea typeface="Arial"/>
              </a:rPr>
              <a:t>г. Ростов-на-Дону</a:t>
            </a:r>
            <a:endParaRPr lang="ru-RU" sz="2000" b="0" strike="noStrike" spc="-1">
              <a:solidFill>
                <a:srgbClr val="000000"/>
              </a:solidFill>
              <a:latin typeface="Arial"/>
            </a:endParaRPr>
          </a:p>
        </p:txBody>
      </p:sp>
      <p:sp>
        <p:nvSpPr>
          <p:cNvPr id="1301" name="Прямоугольник 2"/>
          <p:cNvSpPr/>
          <p:nvPr/>
        </p:nvSpPr>
        <p:spPr>
          <a:xfrm>
            <a:off x="3464280" y="5722200"/>
            <a:ext cx="1938521" cy="644877"/>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ru-RU" sz="1800" b="1" strike="noStrike" spc="-1" dirty="0">
                <a:solidFill>
                  <a:srgbClr val="002060"/>
                </a:solidFill>
                <a:latin typeface="Gill Sans MT"/>
              </a:rPr>
              <a:t>г. </a:t>
            </a:r>
            <a:r>
              <a:rPr lang="ru-RU" sz="1800" b="1" strike="noStrike" spc="-1" dirty="0" err="1">
                <a:solidFill>
                  <a:srgbClr val="002060"/>
                </a:solidFill>
                <a:latin typeface="Gill Sans MT"/>
              </a:rPr>
              <a:t>Ростов</a:t>
            </a:r>
            <a:r>
              <a:rPr lang="ru-RU" sz="1800" b="1" strike="noStrike" spc="-1" dirty="0">
                <a:solidFill>
                  <a:srgbClr val="002060"/>
                </a:solidFill>
                <a:latin typeface="Gill Sans MT"/>
              </a:rPr>
              <a:t>-на-Дону</a:t>
            </a:r>
            <a:endParaRPr lang="ru-RU" sz="1800" b="0" strike="noStrike" spc="-1" dirty="0">
              <a:solidFill>
                <a:srgbClr val="000000"/>
              </a:solidFill>
              <a:latin typeface="Arial"/>
            </a:endParaRPr>
          </a:p>
          <a:p>
            <a:pPr>
              <a:lnSpc>
                <a:spcPct val="100000"/>
              </a:lnSpc>
            </a:pPr>
            <a:r>
              <a:rPr lang="ru-RU" sz="1800" b="1" strike="noStrike" spc="-1" dirty="0">
                <a:solidFill>
                  <a:srgbClr val="002060"/>
                </a:solidFill>
                <a:latin typeface="Gill Sans MT"/>
              </a:rPr>
              <a:t>            2025</a:t>
            </a:r>
            <a:endParaRPr lang="ru-RU" sz="1800" b="0" strike="noStrike" spc="-1" dirty="0">
              <a:solidFill>
                <a:srgbClr val="000000"/>
              </a:solidFill>
              <a:latin typeface="Arial"/>
            </a:endParaRP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7" name="Picture 2" descr="F:\Тренинговый конгресс\236993224.jpg"/>
          <p:cNvPicPr/>
          <p:nvPr/>
        </p:nvPicPr>
        <p:blipFill>
          <a:blip r:embed="rId2"/>
          <a:stretch/>
        </p:blipFill>
        <p:spPr>
          <a:xfrm>
            <a:off x="142920" y="190440"/>
            <a:ext cx="9000720" cy="6667200"/>
          </a:xfrm>
          <a:prstGeom prst="rect">
            <a:avLst/>
          </a:prstGeom>
          <a:ln w="0">
            <a:noFill/>
          </a:ln>
        </p:spPr>
      </p:pic>
      <p:sp>
        <p:nvSpPr>
          <p:cNvPr id="598" name="PlaceHolder 1"/>
          <p:cNvSpPr>
            <a:spLocks noGrp="1"/>
          </p:cNvSpPr>
          <p:nvPr>
            <p:ph/>
          </p:nvPr>
        </p:nvSpPr>
        <p:spPr>
          <a:xfrm>
            <a:off x="395640" y="404640"/>
            <a:ext cx="4039920" cy="685440"/>
          </a:xfrm>
          <a:prstGeom prst="rect">
            <a:avLst/>
          </a:prstGeom>
          <a:noFill/>
          <a:ln w="0">
            <a:noFill/>
          </a:ln>
        </p:spPr>
        <p:txBody>
          <a:bodyPr tIns="45000" rIns="90000" bIns="45000" anchor="b">
            <a:noAutofit/>
          </a:bodyPr>
          <a:lstStyle/>
          <a:p>
            <a:pPr indent="0">
              <a:lnSpc>
                <a:spcPct val="100000"/>
              </a:lnSpc>
              <a:spcBef>
                <a:spcPts val="601"/>
              </a:spcBef>
              <a:buNone/>
              <a:tabLst>
                <a:tab pos="0" algn="l"/>
              </a:tabLst>
            </a:pPr>
            <a:r>
              <a:rPr lang="ru-RU" sz="2400" b="1" strike="noStrike" spc="-1">
                <a:solidFill>
                  <a:srgbClr val="FF0000"/>
                </a:solidFill>
                <a:latin typeface="Gill Sans MT"/>
              </a:rPr>
              <a:t>МКБ-11</a:t>
            </a:r>
            <a:endParaRPr lang="ru-RU" sz="2400" b="0" strike="noStrike" spc="-1">
              <a:solidFill>
                <a:srgbClr val="000000"/>
              </a:solidFill>
              <a:latin typeface="Gill Sans MT"/>
            </a:endParaRPr>
          </a:p>
        </p:txBody>
      </p:sp>
      <p:sp>
        <p:nvSpPr>
          <p:cNvPr id="599" name="PlaceHolder 2"/>
          <p:cNvSpPr>
            <a:spLocks noGrp="1"/>
          </p:cNvSpPr>
          <p:nvPr>
            <p:ph/>
          </p:nvPr>
        </p:nvSpPr>
        <p:spPr>
          <a:xfrm>
            <a:off x="4644000" y="404640"/>
            <a:ext cx="4041360" cy="685440"/>
          </a:xfrm>
          <a:prstGeom prst="rect">
            <a:avLst/>
          </a:prstGeom>
          <a:noFill/>
          <a:ln w="0">
            <a:noFill/>
          </a:ln>
        </p:spPr>
        <p:txBody>
          <a:bodyPr tIns="45000" rIns="90000" bIns="45000" anchor="b">
            <a:noAutofit/>
          </a:bodyPr>
          <a:lstStyle/>
          <a:p>
            <a:pPr indent="0">
              <a:lnSpc>
                <a:spcPct val="100000"/>
              </a:lnSpc>
              <a:spcBef>
                <a:spcPts val="601"/>
              </a:spcBef>
              <a:buNone/>
              <a:tabLst>
                <a:tab pos="0" algn="l"/>
              </a:tabLst>
            </a:pPr>
            <a:r>
              <a:rPr lang="ru-RU" sz="2400" b="1" strike="noStrike" spc="-1">
                <a:solidFill>
                  <a:srgbClr val="FF0000"/>
                </a:solidFill>
                <a:latin typeface="Gill Sans MT"/>
              </a:rPr>
              <a:t>МКБ-10</a:t>
            </a:r>
            <a:endParaRPr lang="ru-RU" sz="2400" b="0" strike="noStrike" spc="-1">
              <a:solidFill>
                <a:srgbClr val="000000"/>
              </a:solidFill>
              <a:latin typeface="Gill Sans MT"/>
            </a:endParaRPr>
          </a:p>
        </p:txBody>
      </p:sp>
      <p:sp>
        <p:nvSpPr>
          <p:cNvPr id="600" name="PlaceHolder 3"/>
          <p:cNvSpPr>
            <a:spLocks noGrp="1"/>
          </p:cNvSpPr>
          <p:nvPr>
            <p:ph/>
          </p:nvPr>
        </p:nvSpPr>
        <p:spPr>
          <a:xfrm>
            <a:off x="4356000" y="1917000"/>
            <a:ext cx="4536000" cy="4038120"/>
          </a:xfrm>
          <a:prstGeom prst="rect">
            <a:avLst/>
          </a:prstGeom>
          <a:noFill/>
          <a:ln w="0">
            <a:noFill/>
          </a:ln>
        </p:spPr>
        <p:txBody>
          <a:bodyPr lIns="90000" tIns="45000" rIns="90000" bIns="45000" anchor="t">
            <a:noAutofit/>
          </a:bodyPr>
          <a:lstStyle/>
          <a:p>
            <a:pPr marL="274320" indent="-274320">
              <a:lnSpc>
                <a:spcPct val="100000"/>
              </a:lnSpc>
              <a:spcBef>
                <a:spcPts val="601"/>
              </a:spcBef>
              <a:buClr>
                <a:srgbClr val="727CA3"/>
              </a:buClr>
              <a:buSzPct val="76000"/>
              <a:buFont typeface="Wingdings 3" charset="2"/>
              <a:buChar char=""/>
            </a:pPr>
            <a:r>
              <a:rPr lang="ru-RU" sz="1800" b="1" strike="noStrike" spc="-1">
                <a:solidFill>
                  <a:srgbClr val="002060"/>
                </a:solidFill>
                <a:latin typeface="Gill Sans MT"/>
              </a:rPr>
              <a:t>N91.0 Первичная аменорея</a:t>
            </a:r>
            <a:endParaRPr lang="ru-RU" sz="1800" b="0" strike="noStrike" spc="-1">
              <a:solidFill>
                <a:srgbClr val="000000"/>
              </a:solidFill>
              <a:latin typeface="Gill Sans MT"/>
            </a:endParaRPr>
          </a:p>
          <a:p>
            <a:pPr marL="274320" indent="-274320">
              <a:lnSpc>
                <a:spcPct val="100000"/>
              </a:lnSpc>
              <a:spcBef>
                <a:spcPts val="601"/>
              </a:spcBef>
              <a:buClr>
                <a:srgbClr val="727CA3"/>
              </a:buClr>
              <a:buSzPct val="76000"/>
              <a:buFont typeface="Wingdings 3" charset="2"/>
              <a:buChar char=""/>
            </a:pPr>
            <a:r>
              <a:rPr lang="ru-RU" sz="1800" b="1" strike="noStrike" spc="-1">
                <a:solidFill>
                  <a:srgbClr val="C00000"/>
                </a:solidFill>
                <a:latin typeface="Gill Sans MT"/>
              </a:rPr>
              <a:t>N91.1 Вторичная аменорея</a:t>
            </a:r>
            <a:endParaRPr lang="ru-RU" sz="1800" b="0" strike="noStrike" spc="-1">
              <a:solidFill>
                <a:srgbClr val="000000"/>
              </a:solidFill>
              <a:latin typeface="Gill Sans MT"/>
            </a:endParaRPr>
          </a:p>
          <a:p>
            <a:pPr indent="0">
              <a:lnSpc>
                <a:spcPct val="100000"/>
              </a:lnSpc>
              <a:spcBef>
                <a:spcPts val="601"/>
              </a:spcBef>
              <a:buNone/>
              <a:tabLst>
                <a:tab pos="0" algn="l"/>
              </a:tabLst>
            </a:pPr>
            <a:r>
              <a:rPr lang="ru-RU" sz="1800" b="0" strike="noStrike" spc="-1">
                <a:solidFill>
                  <a:srgbClr val="C00000"/>
                </a:solidFill>
                <a:latin typeface="Gill Sans MT"/>
              </a:rPr>
              <a:t>Отсутствие менструаций у женщин, у которых раньше они были</a:t>
            </a:r>
            <a:endParaRPr lang="ru-RU" sz="1800" b="0" strike="noStrike" spc="-1">
              <a:solidFill>
                <a:srgbClr val="000000"/>
              </a:solidFill>
              <a:latin typeface="Gill Sans MT"/>
            </a:endParaRPr>
          </a:p>
          <a:p>
            <a:pPr marL="274320" indent="-274320">
              <a:lnSpc>
                <a:spcPct val="100000"/>
              </a:lnSpc>
              <a:spcBef>
                <a:spcPts val="601"/>
              </a:spcBef>
              <a:buClr>
                <a:srgbClr val="727CA3"/>
              </a:buClr>
              <a:buSzPct val="76000"/>
              <a:buFont typeface="Wingdings 3" charset="2"/>
              <a:buChar char=""/>
              <a:tabLst>
                <a:tab pos="0" algn="l"/>
              </a:tabLst>
            </a:pPr>
            <a:r>
              <a:rPr lang="ru-RU" sz="1800" b="1" strike="noStrike" spc="-1">
                <a:solidFill>
                  <a:srgbClr val="002060"/>
                </a:solidFill>
                <a:latin typeface="Gill Sans MT"/>
              </a:rPr>
              <a:t>N91.2 Аменорея неуточненная</a:t>
            </a:r>
            <a:endParaRPr lang="ru-RU" sz="1800" b="0" strike="noStrike" spc="-1">
              <a:solidFill>
                <a:srgbClr val="000000"/>
              </a:solidFill>
              <a:latin typeface="Gill Sans MT"/>
            </a:endParaRPr>
          </a:p>
          <a:p>
            <a:pPr marL="274320" indent="-274320">
              <a:lnSpc>
                <a:spcPct val="100000"/>
              </a:lnSpc>
              <a:spcBef>
                <a:spcPts val="601"/>
              </a:spcBef>
              <a:buClr>
                <a:srgbClr val="727CA3"/>
              </a:buClr>
              <a:buSzPct val="76000"/>
              <a:buFont typeface="Wingdings 3" charset="2"/>
              <a:buChar char=""/>
              <a:tabLst>
                <a:tab pos="0" algn="l"/>
              </a:tabLst>
            </a:pPr>
            <a:r>
              <a:rPr lang="ru-RU" sz="1800" b="1" strike="noStrike" spc="-1">
                <a:solidFill>
                  <a:srgbClr val="C00000"/>
                </a:solidFill>
                <a:latin typeface="Gill Sans MT"/>
              </a:rPr>
              <a:t>N91.3 Первичная олигоменорея</a:t>
            </a:r>
            <a:endParaRPr lang="ru-RU" sz="1800" b="0" strike="noStrike" spc="-1">
              <a:solidFill>
                <a:srgbClr val="000000"/>
              </a:solidFill>
              <a:latin typeface="Gill Sans MT"/>
            </a:endParaRPr>
          </a:p>
          <a:p>
            <a:pPr indent="0">
              <a:lnSpc>
                <a:spcPct val="100000"/>
              </a:lnSpc>
              <a:spcBef>
                <a:spcPts val="601"/>
              </a:spcBef>
              <a:buNone/>
              <a:tabLst>
                <a:tab pos="0" algn="l"/>
              </a:tabLst>
            </a:pPr>
            <a:r>
              <a:rPr lang="ru-RU" sz="1800" b="0" strike="noStrike" spc="-1">
                <a:solidFill>
                  <a:srgbClr val="C00000"/>
                </a:solidFill>
                <a:latin typeface="Gill Sans MT"/>
              </a:rPr>
              <a:t>Скудные или редкие менструации с начала их появления</a:t>
            </a:r>
            <a:endParaRPr lang="ru-RU" sz="1800" b="0" strike="noStrike" spc="-1">
              <a:solidFill>
                <a:srgbClr val="000000"/>
              </a:solidFill>
              <a:latin typeface="Gill Sans MT"/>
            </a:endParaRPr>
          </a:p>
          <a:p>
            <a:pPr marL="274320" indent="-274320">
              <a:lnSpc>
                <a:spcPct val="100000"/>
              </a:lnSpc>
              <a:spcBef>
                <a:spcPts val="601"/>
              </a:spcBef>
              <a:buClr>
                <a:srgbClr val="727CA3"/>
              </a:buClr>
              <a:buSzPct val="76000"/>
              <a:buFont typeface="Wingdings 3" charset="2"/>
              <a:buChar char=""/>
              <a:tabLst>
                <a:tab pos="0" algn="l"/>
              </a:tabLst>
            </a:pPr>
            <a:r>
              <a:rPr lang="ru-RU" sz="1800" b="1" strike="noStrike" spc="-1">
                <a:solidFill>
                  <a:srgbClr val="C00000"/>
                </a:solidFill>
                <a:latin typeface="Gill Sans MT"/>
              </a:rPr>
              <a:t>N91.4 Вторичная олигоменорея</a:t>
            </a:r>
            <a:endParaRPr lang="ru-RU" sz="1800" b="0" strike="noStrike" spc="-1">
              <a:solidFill>
                <a:srgbClr val="000000"/>
              </a:solidFill>
              <a:latin typeface="Gill Sans MT"/>
            </a:endParaRPr>
          </a:p>
          <a:p>
            <a:pPr indent="0">
              <a:lnSpc>
                <a:spcPct val="100000"/>
              </a:lnSpc>
              <a:spcBef>
                <a:spcPts val="601"/>
              </a:spcBef>
              <a:buNone/>
              <a:tabLst>
                <a:tab pos="0" algn="l"/>
              </a:tabLst>
            </a:pPr>
            <a:r>
              <a:rPr lang="ru-RU" sz="1800" b="0" strike="noStrike" spc="-1">
                <a:solidFill>
                  <a:srgbClr val="C00000"/>
                </a:solidFill>
                <a:latin typeface="Gill Sans MT"/>
              </a:rPr>
              <a:t>Скудные или редкие менструации у женщин с ранее нормальными </a:t>
            </a:r>
            <a:r>
              <a:rPr lang="ru-RU" sz="1800" b="0" strike="noStrike" spc="-1">
                <a:solidFill>
                  <a:srgbClr val="FF0000"/>
                </a:solidFill>
                <a:latin typeface="Gill Sans MT"/>
              </a:rPr>
              <a:t>менструациями</a:t>
            </a:r>
            <a:endParaRPr lang="ru-RU" sz="1800" b="0" strike="noStrike" spc="-1">
              <a:solidFill>
                <a:srgbClr val="000000"/>
              </a:solidFill>
              <a:latin typeface="Gill Sans MT"/>
            </a:endParaRPr>
          </a:p>
        </p:txBody>
      </p:sp>
      <p:sp>
        <p:nvSpPr>
          <p:cNvPr id="601" name="Прямоугольник 3"/>
          <p:cNvSpPr/>
          <p:nvPr/>
        </p:nvSpPr>
        <p:spPr>
          <a:xfrm>
            <a:off x="323640" y="1124640"/>
            <a:ext cx="3766680" cy="699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ru-RU" sz="2000" b="1" strike="noStrike" spc="-1">
                <a:solidFill>
                  <a:srgbClr val="C00000"/>
                </a:solidFill>
                <a:latin typeface="Gill Sans MT"/>
              </a:rPr>
              <a:t>16 Болезни мочеполовой системы</a:t>
            </a:r>
            <a:endParaRPr lang="ru-RU" sz="2000" b="0" strike="noStrike" spc="-1">
              <a:solidFill>
                <a:srgbClr val="000000"/>
              </a:solidFill>
              <a:latin typeface="Arial"/>
            </a:endParaRPr>
          </a:p>
        </p:txBody>
      </p:sp>
      <p:sp>
        <p:nvSpPr>
          <p:cNvPr id="602" name="Прямоугольник 4"/>
          <p:cNvSpPr/>
          <p:nvPr/>
        </p:nvSpPr>
        <p:spPr>
          <a:xfrm>
            <a:off x="334440" y="2709000"/>
            <a:ext cx="3744000" cy="1735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800" b="0" strike="noStrike" spc="-1">
                <a:solidFill>
                  <a:srgbClr val="002060"/>
                </a:solidFill>
                <a:latin typeface="Gill Sans MT"/>
              </a:rPr>
              <a:t>GA20.0 </a:t>
            </a:r>
            <a:r>
              <a:rPr lang="ru-RU" sz="1800" b="0" strike="noStrike" spc="-1">
                <a:solidFill>
                  <a:srgbClr val="002060"/>
                </a:solidFill>
                <a:latin typeface="Gill Sans MT"/>
              </a:rPr>
              <a:t>Аменорея</a:t>
            </a:r>
            <a:endParaRPr lang="ru-RU" sz="1800" b="0" strike="noStrike" spc="-1">
              <a:solidFill>
                <a:srgbClr val="000000"/>
              </a:solidFill>
              <a:latin typeface="Arial"/>
            </a:endParaRPr>
          </a:p>
          <a:p>
            <a:pPr>
              <a:lnSpc>
                <a:spcPct val="100000"/>
              </a:lnSpc>
            </a:pPr>
            <a:r>
              <a:rPr lang="en-US" sz="1800" b="0" strike="noStrike" spc="-1">
                <a:solidFill>
                  <a:srgbClr val="002060"/>
                </a:solidFill>
                <a:latin typeface="Gill Sans MT"/>
              </a:rPr>
              <a:t>GA20.00 </a:t>
            </a:r>
            <a:r>
              <a:rPr lang="ru-RU" sz="1800" b="0" strike="noStrike" spc="-1">
                <a:solidFill>
                  <a:srgbClr val="002060"/>
                </a:solidFill>
                <a:latin typeface="Gill Sans MT"/>
              </a:rPr>
              <a:t>Первичная аменорея</a:t>
            </a:r>
            <a:endParaRPr lang="ru-RU" sz="1800" b="0" strike="noStrike" spc="-1">
              <a:solidFill>
                <a:srgbClr val="000000"/>
              </a:solidFill>
              <a:latin typeface="Arial"/>
            </a:endParaRPr>
          </a:p>
          <a:p>
            <a:pPr>
              <a:lnSpc>
                <a:spcPct val="100000"/>
              </a:lnSpc>
            </a:pPr>
            <a:r>
              <a:rPr lang="en-US" sz="1800" b="0" strike="noStrike" spc="-1">
                <a:solidFill>
                  <a:srgbClr val="002060"/>
                </a:solidFill>
                <a:latin typeface="Gill Sans MT"/>
              </a:rPr>
              <a:t>GA20.01 </a:t>
            </a:r>
            <a:r>
              <a:rPr lang="ru-RU" sz="1800" b="0" strike="noStrike" spc="-1">
                <a:solidFill>
                  <a:srgbClr val="002060"/>
                </a:solidFill>
                <a:latin typeface="Gill Sans MT"/>
              </a:rPr>
              <a:t>Вторичная аменорея</a:t>
            </a:r>
            <a:endParaRPr lang="ru-RU" sz="1800" b="0" strike="noStrike" spc="-1">
              <a:solidFill>
                <a:srgbClr val="000000"/>
              </a:solidFill>
              <a:latin typeface="Arial"/>
            </a:endParaRPr>
          </a:p>
          <a:p>
            <a:pPr>
              <a:lnSpc>
                <a:spcPct val="100000"/>
              </a:lnSpc>
            </a:pPr>
            <a:r>
              <a:rPr lang="en-US" sz="1800" b="0" strike="noStrike" spc="-1">
                <a:solidFill>
                  <a:srgbClr val="002060"/>
                </a:solidFill>
                <a:latin typeface="Gill Sans MT"/>
              </a:rPr>
              <a:t>GA20.0Y </a:t>
            </a:r>
            <a:r>
              <a:rPr lang="ru-RU" sz="1800" b="0" strike="noStrike" spc="-1">
                <a:solidFill>
                  <a:srgbClr val="002060"/>
                </a:solidFill>
                <a:latin typeface="Gill Sans MT"/>
              </a:rPr>
              <a:t>Другая уточненная аменорея</a:t>
            </a:r>
            <a:endParaRPr lang="ru-RU" sz="1800" b="0" strike="noStrike" spc="-1">
              <a:solidFill>
                <a:srgbClr val="000000"/>
              </a:solidFill>
              <a:latin typeface="Arial"/>
            </a:endParaRPr>
          </a:p>
          <a:p>
            <a:pPr>
              <a:lnSpc>
                <a:spcPct val="100000"/>
              </a:lnSpc>
            </a:pPr>
            <a:r>
              <a:rPr lang="en-US" sz="1800" b="0" strike="noStrike" spc="-1">
                <a:solidFill>
                  <a:srgbClr val="002060"/>
                </a:solidFill>
                <a:latin typeface="Gill Sans MT"/>
              </a:rPr>
              <a:t>GA20.0Z </a:t>
            </a:r>
            <a:r>
              <a:rPr lang="ru-RU" sz="1800" b="0" strike="noStrike" spc="-1">
                <a:solidFill>
                  <a:srgbClr val="002060"/>
                </a:solidFill>
                <a:latin typeface="Gill Sans MT"/>
              </a:rPr>
              <a:t>Аменорея</a:t>
            </a:r>
            <a:r>
              <a:rPr lang="en-US" sz="1800" b="0" strike="noStrike" spc="-1">
                <a:solidFill>
                  <a:srgbClr val="002060"/>
                </a:solidFill>
                <a:latin typeface="Gill Sans MT"/>
              </a:rPr>
              <a:t> </a:t>
            </a:r>
            <a:r>
              <a:rPr lang="ru-RU" sz="1800" b="0" strike="noStrike" spc="-1">
                <a:solidFill>
                  <a:srgbClr val="002060"/>
                </a:solidFill>
                <a:latin typeface="Gill Sans MT"/>
              </a:rPr>
              <a:t>неуточненная</a:t>
            </a:r>
            <a:endParaRPr lang="ru-RU" sz="1800" b="0" strike="noStrike" spc="-1">
              <a:solidFill>
                <a:srgbClr val="000000"/>
              </a:solidFill>
              <a:latin typeface="Arial"/>
            </a:endParaRPr>
          </a:p>
        </p:txBody>
      </p:sp>
      <p:sp>
        <p:nvSpPr>
          <p:cNvPr id="603" name="Прямоугольник 5"/>
          <p:cNvSpPr/>
          <p:nvPr/>
        </p:nvSpPr>
        <p:spPr>
          <a:xfrm>
            <a:off x="333000" y="4498200"/>
            <a:ext cx="3722400" cy="638280"/>
          </a:xfrm>
          <a:prstGeom prst="rect">
            <a:avLst/>
          </a:prstGeom>
          <a:noFill/>
          <a:ln w="28575">
            <a:solidFill>
              <a:srgbClr val="FF0000"/>
            </a:solidFill>
            <a:round/>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800" b="0" strike="noStrike" spc="-1">
                <a:solidFill>
                  <a:srgbClr val="002060"/>
                </a:solidFill>
                <a:latin typeface="Gill Sans MT"/>
              </a:rPr>
              <a:t>GA20.11 </a:t>
            </a:r>
            <a:r>
              <a:rPr lang="ru-RU" sz="1800" b="0" strike="noStrike" spc="-1">
                <a:solidFill>
                  <a:srgbClr val="002060"/>
                </a:solidFill>
                <a:latin typeface="Gill Sans MT"/>
              </a:rPr>
              <a:t>Редкое менструальное кровотечение</a:t>
            </a:r>
            <a:endParaRPr lang="ru-RU" sz="1800" b="0" strike="noStrike" spc="-1">
              <a:solidFill>
                <a:srgbClr val="000000"/>
              </a:solidFill>
              <a:latin typeface="Arial"/>
            </a:endParaRPr>
          </a:p>
        </p:txBody>
      </p:sp>
      <p:sp>
        <p:nvSpPr>
          <p:cNvPr id="604" name="Прямоугольник 8"/>
          <p:cNvSpPr/>
          <p:nvPr/>
        </p:nvSpPr>
        <p:spPr>
          <a:xfrm>
            <a:off x="4284000" y="1052640"/>
            <a:ext cx="4571640" cy="1004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ru-RU" sz="2000" b="1" strike="noStrike" spc="-1">
                <a:solidFill>
                  <a:srgbClr val="C00000"/>
                </a:solidFill>
                <a:latin typeface="Gill Sans MT"/>
              </a:rPr>
              <a:t>XIV   Болезни мочеполовой системы</a:t>
            </a:r>
            <a:endParaRPr lang="ru-RU" sz="2000" b="0" strike="noStrike" spc="-1">
              <a:solidFill>
                <a:srgbClr val="000000"/>
              </a:solidFill>
              <a:latin typeface="Arial"/>
            </a:endParaRPr>
          </a:p>
          <a:p>
            <a:pPr>
              <a:lnSpc>
                <a:spcPct val="100000"/>
              </a:lnSpc>
            </a:pPr>
            <a:r>
              <a:rPr lang="ru-RU" sz="2000" b="1" strike="noStrike" spc="-1">
                <a:solidFill>
                  <a:srgbClr val="C00000"/>
                </a:solidFill>
                <a:latin typeface="Gill Sans MT"/>
              </a:rPr>
              <a:t>(N00-N99)</a:t>
            </a:r>
            <a:endParaRPr lang="ru-RU" sz="2000" b="0" strike="noStrike" spc="-1">
              <a:solidFill>
                <a:srgbClr val="000000"/>
              </a:solidFill>
              <a:latin typeface="Arial"/>
            </a:endParaRPr>
          </a:p>
        </p:txBody>
      </p:sp>
      <p:cxnSp>
        <p:nvCxnSpPr>
          <p:cNvPr id="605" name="Прямая соединительная линия 10"/>
          <p:cNvCxnSpPr/>
          <p:nvPr/>
        </p:nvCxnSpPr>
        <p:spPr>
          <a:xfrm>
            <a:off x="4211640" y="1268640"/>
            <a:ext cx="72360" cy="4608720"/>
          </a:xfrm>
          <a:prstGeom prst="straightConnector1">
            <a:avLst/>
          </a:prstGeom>
          <a:ln>
            <a:solidFill>
              <a:srgbClr val="FF0000"/>
            </a:solidFill>
            <a:roun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6" name="Picture 2" descr="F:\Тренинговый конгресс\236993224.jpg"/>
          <p:cNvPicPr/>
          <p:nvPr/>
        </p:nvPicPr>
        <p:blipFill>
          <a:blip r:embed="rId3"/>
          <a:stretch/>
        </p:blipFill>
        <p:spPr>
          <a:xfrm>
            <a:off x="0" y="95400"/>
            <a:ext cx="9108000" cy="6667200"/>
          </a:xfrm>
          <a:prstGeom prst="rect">
            <a:avLst/>
          </a:prstGeom>
          <a:ln w="0">
            <a:noFill/>
          </a:ln>
        </p:spPr>
      </p:pic>
      <p:sp>
        <p:nvSpPr>
          <p:cNvPr id="607" name="PlaceHolder 1"/>
          <p:cNvSpPr>
            <a:spLocks noGrp="1"/>
          </p:cNvSpPr>
          <p:nvPr>
            <p:ph/>
          </p:nvPr>
        </p:nvSpPr>
        <p:spPr>
          <a:xfrm>
            <a:off x="457200" y="1219320"/>
            <a:ext cx="8229240" cy="4937400"/>
          </a:xfrm>
          <a:prstGeom prst="rect">
            <a:avLst/>
          </a:prstGeom>
          <a:noFill/>
          <a:ln w="0">
            <a:noFill/>
          </a:ln>
        </p:spPr>
        <p:txBody>
          <a:bodyPr lIns="90000" tIns="45000" rIns="90000" bIns="45000" anchor="t">
            <a:normAutofit/>
          </a:bodyPr>
          <a:lstStyle/>
          <a:p>
            <a:pPr marL="274320" indent="-274320">
              <a:lnSpc>
                <a:spcPct val="100000"/>
              </a:lnSpc>
              <a:spcBef>
                <a:spcPts val="601"/>
              </a:spcBef>
              <a:buClr>
                <a:srgbClr val="727CA3"/>
              </a:buClr>
              <a:buSzPct val="76000"/>
              <a:buFont typeface="Wingdings 3" charset="2"/>
              <a:buChar char=""/>
            </a:pPr>
            <a:r>
              <a:rPr lang="ru-RU" sz="2400" b="1" i="1" strike="noStrike" spc="-1">
                <a:solidFill>
                  <a:schemeClr val="accent1">
                    <a:lumMod val="75000"/>
                  </a:schemeClr>
                </a:solidFill>
                <a:latin typeface="Gill Sans MT"/>
              </a:rPr>
              <a:t>Подростковый возраст</a:t>
            </a:r>
            <a:r>
              <a:rPr lang="en-US" sz="2400" b="1" i="1" strike="noStrike" spc="-1">
                <a:solidFill>
                  <a:schemeClr val="accent1">
                    <a:lumMod val="75000"/>
                  </a:schemeClr>
                </a:solidFill>
                <a:latin typeface="Gill Sans MT"/>
              </a:rPr>
              <a:t> </a:t>
            </a:r>
            <a:r>
              <a:rPr lang="ru-RU" sz="2400" b="1" i="1" strike="noStrike" spc="-1">
                <a:solidFill>
                  <a:schemeClr val="accent1">
                    <a:lumMod val="75000"/>
                  </a:schemeClr>
                </a:solidFill>
                <a:latin typeface="Gill Sans MT"/>
              </a:rPr>
              <a:t>- это период между 10 и 19 годами, который включает в себя значительные и критические изменения в росте, развитии и половом созревании</a:t>
            </a:r>
            <a:r>
              <a:rPr lang="en-US" sz="2400" b="1" i="1" strike="noStrike" spc="-1">
                <a:solidFill>
                  <a:schemeClr val="accent1">
                    <a:lumMod val="75000"/>
                  </a:schemeClr>
                </a:solidFill>
                <a:latin typeface="Gill Sans MT"/>
              </a:rPr>
              <a:t>…</a:t>
            </a:r>
            <a:endParaRPr lang="ru-RU" sz="2400" b="0" strike="noStrike" spc="-1">
              <a:solidFill>
                <a:srgbClr val="000000"/>
              </a:solidFill>
              <a:latin typeface="Gill Sans MT"/>
            </a:endParaRPr>
          </a:p>
        </p:txBody>
      </p:sp>
      <p:pic>
        <p:nvPicPr>
          <p:cNvPr id="608" name="Picture 7" descr="http://mognovse.ru/mogno/905/904180/904180_html_3c6f0210.jpg"/>
          <p:cNvPicPr/>
          <p:nvPr/>
        </p:nvPicPr>
        <p:blipFill>
          <a:blip r:embed="rId4">
            <a:extLst>
              <a:ext uri="{BEBA8EAE-BF5A-486C-A8C5-ECC9F3942E4B}">
                <a14:imgProps xmlns:a14="http://schemas.microsoft.com/office/drawing/2010/main">
                  <a14:imgLayer r:embed="rId5">
                    <a14:imgEffect>
                      <a14:colorTemperature colorTemp="11200"/>
                    </a14:imgEffect>
                  </a14:imgLayer>
                </a14:imgProps>
              </a:ext>
            </a:extLst>
          </a:blip>
          <a:stretch/>
        </p:blipFill>
        <p:spPr>
          <a:xfrm>
            <a:off x="5648040" y="266040"/>
            <a:ext cx="2718360" cy="713160"/>
          </a:xfrm>
          <a:prstGeom prst="rect">
            <a:avLst/>
          </a:prstGeom>
          <a:ln w="0">
            <a:noFill/>
          </a:ln>
          <a:effectLst>
            <a:outerShdw blurRad="291960" dist="139498" dir="2700000" algn="tl" rotWithShape="0">
              <a:srgbClr val="333333">
                <a:alpha val="65000"/>
              </a:srgbClr>
            </a:outerShdw>
          </a:effectLst>
        </p:spPr>
      </p:pic>
      <p:sp>
        <p:nvSpPr>
          <p:cNvPr id="609" name="Прямоугольник 6"/>
          <p:cNvSpPr/>
          <p:nvPr/>
        </p:nvSpPr>
        <p:spPr>
          <a:xfrm>
            <a:off x="240480" y="6396480"/>
            <a:ext cx="8606160" cy="45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200" b="1" i="1" strike="noStrike" spc="-1">
                <a:solidFill>
                  <a:schemeClr val="accent1">
                    <a:lumMod val="75000"/>
                  </a:schemeClr>
                </a:solidFill>
                <a:latin typeface="Gill Sans MT"/>
              </a:rPr>
              <a:t>Adolescent polycystic ovary syndrome according to the international evidence-based guideline</a:t>
            </a:r>
            <a:endParaRPr lang="ru-RU" sz="1200" b="0" strike="noStrike" spc="-1">
              <a:solidFill>
                <a:srgbClr val="000000"/>
              </a:solidFill>
              <a:latin typeface="Arial"/>
            </a:endParaRPr>
          </a:p>
          <a:p>
            <a:pPr>
              <a:lnSpc>
                <a:spcPct val="100000"/>
              </a:lnSpc>
            </a:pPr>
            <a:r>
              <a:rPr lang="en-US" sz="1200" b="0" i="1" u="sng" strike="noStrike" spc="-1">
                <a:solidFill>
                  <a:schemeClr val="accent1">
                    <a:lumMod val="75000"/>
                  </a:schemeClr>
                </a:solidFill>
                <a:uFillTx/>
                <a:latin typeface="Gill Sans MT"/>
                <a:hlinkClick r:id="rId6"/>
              </a:rPr>
              <a:t>Alexia S. Peña</a:t>
            </a:r>
            <a:r>
              <a:rPr lang="en-US" sz="1200" b="0" i="1" strike="noStrike" spc="-1">
                <a:solidFill>
                  <a:schemeClr val="accent1">
                    <a:lumMod val="75000"/>
                  </a:schemeClr>
                </a:solidFill>
                <a:latin typeface="Gill Sans MT"/>
              </a:rPr>
              <a:t>, et al. , 2020  </a:t>
            </a:r>
            <a:r>
              <a:rPr lang="en-US" sz="1200" b="0" i="1" u="sng" strike="noStrike" spc="-1">
                <a:solidFill>
                  <a:schemeClr val="accent1">
                    <a:lumMod val="75000"/>
                  </a:schemeClr>
                </a:solidFill>
                <a:uFillTx/>
                <a:latin typeface="Gill Sans MT"/>
                <a:hlinkClick r:id="rId7"/>
              </a:rPr>
              <a:t>BMC Medicine</a:t>
            </a:r>
            <a:r>
              <a:rPr lang="en-US" sz="1200" b="0" i="1" strike="noStrike" spc="-1">
                <a:solidFill>
                  <a:schemeClr val="accent1">
                    <a:lumMod val="75000"/>
                  </a:schemeClr>
                </a:solidFill>
                <a:latin typeface="Gill Sans MT"/>
              </a:rPr>
              <a:t> </a:t>
            </a:r>
            <a:r>
              <a:rPr lang="en-US" sz="1200" b="1" i="1" strike="noStrike" spc="-1">
                <a:solidFill>
                  <a:schemeClr val="accent1">
                    <a:lumMod val="75000"/>
                  </a:schemeClr>
                </a:solidFill>
                <a:latin typeface="Gill Sans MT"/>
              </a:rPr>
              <a:t>volume 18</a:t>
            </a:r>
            <a:r>
              <a:rPr lang="en-US" sz="1200" b="0" i="1" strike="noStrike" spc="-1">
                <a:solidFill>
                  <a:schemeClr val="accent1">
                    <a:lumMod val="75000"/>
                  </a:schemeClr>
                </a:solidFill>
                <a:latin typeface="Gill Sans MT"/>
              </a:rPr>
              <a:t>, Article number: 72 (2020) </a:t>
            </a:r>
            <a:endParaRPr lang="ru-RU" sz="1200" b="0" strike="noStrike" spc="-1">
              <a:solidFill>
                <a:srgbClr val="000000"/>
              </a:solidFill>
              <a:latin typeface="Arial"/>
            </a:endParaRPr>
          </a:p>
        </p:txBody>
      </p:sp>
      <p:sp>
        <p:nvSpPr>
          <p:cNvPr id="610" name="Прямоугольник 7"/>
          <p:cNvSpPr/>
          <p:nvPr/>
        </p:nvSpPr>
        <p:spPr>
          <a:xfrm>
            <a:off x="755640" y="2925000"/>
            <a:ext cx="7560360" cy="1552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ru-RU" sz="2400" b="1" strike="noStrike" spc="-1">
                <a:solidFill>
                  <a:srgbClr val="FF0000"/>
                </a:solidFill>
                <a:latin typeface="Gill Sans MT"/>
              </a:rPr>
              <a:t>Вопрос:</a:t>
            </a:r>
            <a:r>
              <a:rPr lang="ru-RU" sz="2400" b="0" strike="noStrike" spc="-1">
                <a:solidFill>
                  <a:schemeClr val="accent1">
                    <a:lumMod val="75000"/>
                  </a:schemeClr>
                </a:solidFill>
                <a:latin typeface="Gill Sans MT"/>
              </a:rPr>
              <a:t> «В какой момент времени после наступления менархе нерегулярные менструальные циклы указывают на сформировавшуюся овариальную дисфункцию?» </a:t>
            </a:r>
            <a:endParaRPr lang="ru-RU" sz="2400" b="0" strike="noStrike" spc="-1">
              <a:solidFill>
                <a:srgbClr val="000000"/>
              </a:solidFill>
              <a:latin typeface="Arial"/>
            </a:endParaRPr>
          </a:p>
        </p:txBody>
      </p:sp>
      <p:sp>
        <p:nvSpPr>
          <p:cNvPr id="611" name="TextBox 10"/>
          <p:cNvSpPr/>
          <p:nvPr/>
        </p:nvSpPr>
        <p:spPr>
          <a:xfrm>
            <a:off x="3363480" y="2349000"/>
            <a:ext cx="551520" cy="768960"/>
          </a:xfrm>
          <a:prstGeom prst="rect">
            <a:avLst/>
          </a:prstGeom>
          <a:blipFill rotWithShape="0">
            <a:blip r:embed="rId8"/>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ru-RU" sz="1800" b="0" strike="noStrike" spc="-1">
                <a:solidFill>
                  <a:srgbClr val="FFFFFF">
                    <a:alpha val="1000"/>
                  </a:srgbClr>
                </a:solidFill>
                <a:latin typeface="Gill Sans MT"/>
              </a:rPr>
              <a:t> </a:t>
            </a:r>
            <a:endParaRPr lang="ru-RU" sz="1800" b="0" strike="noStrike" spc="-1">
              <a:solidFill>
                <a:srgbClr val="000000"/>
              </a:solidFill>
              <a:latin typeface="Arial"/>
            </a:endParaRPr>
          </a:p>
        </p:txBody>
      </p:sp>
      <p:sp>
        <p:nvSpPr>
          <p:cNvPr id="612" name="Прямоугольник 11"/>
          <p:cNvSpPr/>
          <p:nvPr/>
        </p:nvSpPr>
        <p:spPr>
          <a:xfrm>
            <a:off x="395640" y="4869000"/>
            <a:ext cx="838800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ru-RU" sz="2400" b="0" strike="noStrike" spc="-1">
                <a:solidFill>
                  <a:srgbClr val="FF0000"/>
                </a:solidFill>
                <a:latin typeface="Gill Sans MT"/>
              </a:rPr>
              <a:t>Найдено 36 исследований …</a:t>
            </a:r>
            <a:endParaRPr lang="ru-RU" sz="2400" b="0" strike="noStrike" spc="-1">
              <a:solidFill>
                <a:srgbClr val="000000"/>
              </a:solidFill>
              <a:latin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 name="PlaceHolder 1"/>
          <p:cNvSpPr>
            <a:spLocks noGrp="1"/>
          </p:cNvSpPr>
          <p:nvPr>
            <p:ph type="title"/>
          </p:nvPr>
        </p:nvSpPr>
        <p:spPr>
          <a:xfrm>
            <a:off x="306707" y="856080"/>
            <a:ext cx="8229240" cy="990360"/>
          </a:xfrm>
          <a:prstGeom prst="rect">
            <a:avLst/>
          </a:prstGeom>
          <a:noFill/>
          <a:ln w="0">
            <a:noFill/>
          </a:ln>
        </p:spPr>
        <p:txBody>
          <a:bodyPr lIns="90000" tIns="45000" rIns="90000" bIns="45000" anchor="b">
            <a:noAutofit/>
          </a:bodyPr>
          <a:lstStyle/>
          <a:p>
            <a:pPr indent="0">
              <a:lnSpc>
                <a:spcPct val="100000"/>
              </a:lnSpc>
              <a:buNone/>
            </a:pPr>
            <a:br>
              <a:rPr sz="2400" dirty="0"/>
            </a:br>
            <a:br>
              <a:rPr sz="2400" dirty="0"/>
            </a:br>
            <a:br>
              <a:rPr sz="2400" dirty="0"/>
            </a:br>
            <a:br>
              <a:rPr sz="2400" dirty="0"/>
            </a:br>
            <a:br>
              <a:rPr sz="2400" dirty="0"/>
            </a:br>
            <a:r>
              <a:rPr lang="en-US" sz="2400" b="1" strike="noStrike" spc="-1" dirty="0" err="1">
                <a:solidFill>
                  <a:schemeClr val="accent1">
                    <a:lumMod val="75000"/>
                  </a:schemeClr>
                </a:solidFill>
              </a:rPr>
              <a:t>Определение</a:t>
            </a:r>
            <a:r>
              <a:rPr lang="en-US" sz="2400" b="1" strike="noStrike" spc="-1" dirty="0">
                <a:solidFill>
                  <a:schemeClr val="accent1">
                    <a:lumMod val="75000"/>
                  </a:schemeClr>
                </a:solidFill>
              </a:rPr>
              <a:t> </a:t>
            </a:r>
            <a:r>
              <a:rPr lang="en-US" sz="2400" b="1" strike="noStrike" spc="-1" dirty="0" err="1">
                <a:solidFill>
                  <a:schemeClr val="accent1">
                    <a:lumMod val="75000"/>
                  </a:schemeClr>
                </a:solidFill>
              </a:rPr>
              <a:t>нерегулярных</a:t>
            </a:r>
            <a:r>
              <a:rPr lang="en-US" sz="2400" b="1" strike="noStrike" spc="-1" dirty="0">
                <a:solidFill>
                  <a:schemeClr val="accent1">
                    <a:lumMod val="75000"/>
                  </a:schemeClr>
                </a:solidFill>
              </a:rPr>
              <a:t> </a:t>
            </a:r>
            <a:r>
              <a:rPr lang="en-US" sz="2400" b="1" strike="noStrike" spc="-1" dirty="0" err="1">
                <a:solidFill>
                  <a:schemeClr val="accent1">
                    <a:lumMod val="75000"/>
                  </a:schemeClr>
                </a:solidFill>
              </a:rPr>
              <a:t>менструальных</a:t>
            </a:r>
            <a:r>
              <a:rPr lang="en-US" sz="2400" b="1" strike="noStrike" spc="-1" dirty="0">
                <a:solidFill>
                  <a:schemeClr val="accent1">
                    <a:lumMod val="75000"/>
                  </a:schemeClr>
                </a:solidFill>
              </a:rPr>
              <a:t> </a:t>
            </a:r>
            <a:r>
              <a:rPr lang="en-US" sz="2400" b="1" strike="noStrike" spc="-1" dirty="0" err="1">
                <a:solidFill>
                  <a:schemeClr val="accent1">
                    <a:lumMod val="75000"/>
                  </a:schemeClr>
                </a:solidFill>
              </a:rPr>
              <a:t>циклов</a:t>
            </a:r>
            <a:r>
              <a:rPr lang="en-US" sz="2400" b="1" strike="noStrike" spc="-1" dirty="0">
                <a:solidFill>
                  <a:schemeClr val="accent1">
                    <a:lumMod val="75000"/>
                  </a:schemeClr>
                </a:solidFill>
              </a:rPr>
              <a:t> у </a:t>
            </a:r>
            <a:r>
              <a:rPr lang="en-US" sz="2400" b="1" strike="noStrike" spc="-1" dirty="0" err="1">
                <a:solidFill>
                  <a:schemeClr val="accent1">
                    <a:lumMod val="75000"/>
                  </a:schemeClr>
                </a:solidFill>
              </a:rPr>
              <a:t>подростков</a:t>
            </a:r>
            <a:r>
              <a:rPr lang="en-US" sz="2400" b="1" strike="noStrike" spc="-1" dirty="0">
                <a:solidFill>
                  <a:schemeClr val="accent1">
                    <a:lumMod val="75000"/>
                  </a:schemeClr>
                </a:solidFill>
              </a:rPr>
              <a:t> </a:t>
            </a:r>
            <a:r>
              <a:rPr lang="ru-RU" sz="2400" b="1" strike="noStrike" spc="-1" dirty="0">
                <a:solidFill>
                  <a:schemeClr val="accent1">
                    <a:lumMod val="75000"/>
                  </a:schemeClr>
                </a:solidFill>
              </a:rPr>
              <a:t>(</a:t>
            </a:r>
            <a:r>
              <a:rPr lang="en-US" sz="2400" b="1" strike="noStrike" spc="-1" dirty="0" err="1">
                <a:solidFill>
                  <a:schemeClr val="accent1">
                    <a:lumMod val="75000"/>
                  </a:schemeClr>
                </a:solidFill>
              </a:rPr>
              <a:t>по</a:t>
            </a:r>
            <a:r>
              <a:rPr lang="en-US" sz="2400" b="1" strike="noStrike" spc="-1" dirty="0">
                <a:solidFill>
                  <a:schemeClr val="accent1">
                    <a:lumMod val="75000"/>
                  </a:schemeClr>
                </a:solidFill>
              </a:rPr>
              <a:t> </a:t>
            </a:r>
            <a:r>
              <a:rPr lang="ru-RU" sz="2400" b="1" strike="noStrike" spc="-1" dirty="0">
                <a:solidFill>
                  <a:schemeClr val="accent1">
                    <a:lumMod val="75000"/>
                  </a:schemeClr>
                </a:solidFill>
              </a:rPr>
              <a:t> числу лет</a:t>
            </a:r>
            <a:r>
              <a:rPr lang="en-US" sz="2400" b="1" strike="noStrike" spc="-1" dirty="0">
                <a:solidFill>
                  <a:schemeClr val="accent1">
                    <a:lumMod val="75000"/>
                  </a:schemeClr>
                </a:solidFill>
              </a:rPr>
              <a:t> </a:t>
            </a:r>
            <a:r>
              <a:rPr lang="en-US" sz="2400" b="1" strike="noStrike" spc="-1" dirty="0" err="1">
                <a:solidFill>
                  <a:schemeClr val="accent1">
                    <a:lumMod val="75000"/>
                  </a:schemeClr>
                </a:solidFill>
              </a:rPr>
              <a:t>после</a:t>
            </a:r>
            <a:r>
              <a:rPr lang="en-US" sz="2400" b="1" strike="noStrike" spc="-1" dirty="0">
                <a:solidFill>
                  <a:schemeClr val="accent1">
                    <a:lumMod val="75000"/>
                  </a:schemeClr>
                </a:solidFill>
              </a:rPr>
              <a:t> </a:t>
            </a:r>
            <a:r>
              <a:rPr lang="en-US" sz="2400" b="1" strike="noStrike" spc="-1" dirty="0" err="1">
                <a:solidFill>
                  <a:schemeClr val="accent1">
                    <a:lumMod val="75000"/>
                  </a:schemeClr>
                </a:solidFill>
              </a:rPr>
              <a:t>менархе</a:t>
            </a:r>
            <a:r>
              <a:rPr lang="ru-RU" sz="2400" b="1" strike="noStrike" spc="-1" dirty="0">
                <a:solidFill>
                  <a:schemeClr val="accent1">
                    <a:lumMod val="75000"/>
                  </a:schemeClr>
                </a:solidFill>
              </a:rPr>
              <a:t>)</a:t>
            </a:r>
            <a:br>
              <a:rPr sz="2400" dirty="0"/>
            </a:br>
            <a:br>
              <a:rPr sz="2400" dirty="0"/>
            </a:br>
            <a:endParaRPr lang="ru-RU" sz="2400" b="0" strike="noStrike" spc="-1" dirty="0">
              <a:solidFill>
                <a:srgbClr val="000000"/>
              </a:solidFill>
            </a:endParaRPr>
          </a:p>
        </p:txBody>
      </p:sp>
      <p:graphicFrame>
        <p:nvGraphicFramePr>
          <p:cNvPr id="623" name="Содержимое 6"/>
          <p:cNvGraphicFramePr/>
          <p:nvPr/>
        </p:nvGraphicFramePr>
        <p:xfrm>
          <a:off x="822240" y="1846440"/>
          <a:ext cx="7955280" cy="2931120"/>
        </p:xfrm>
        <a:graphic>
          <a:graphicData uri="http://schemas.openxmlformats.org/drawingml/2006/table">
            <a:tbl>
              <a:tblPr/>
              <a:tblGrid>
                <a:gridCol w="3977640">
                  <a:extLst>
                    <a:ext uri="{9D8B030D-6E8A-4147-A177-3AD203B41FA5}">
                      <a16:colId xmlns:a16="http://schemas.microsoft.com/office/drawing/2014/main" val="20000"/>
                    </a:ext>
                  </a:extLst>
                </a:gridCol>
                <a:gridCol w="3977640">
                  <a:extLst>
                    <a:ext uri="{9D8B030D-6E8A-4147-A177-3AD203B41FA5}">
                      <a16:colId xmlns:a16="http://schemas.microsoft.com/office/drawing/2014/main" val="20001"/>
                    </a:ext>
                  </a:extLst>
                </a:gridCol>
              </a:tblGrid>
              <a:tr h="370800">
                <a:tc>
                  <a:txBody>
                    <a:bodyPr/>
                    <a:lstStyle/>
                    <a:p>
                      <a:pPr>
                        <a:lnSpc>
                          <a:spcPct val="100000"/>
                        </a:lnSpc>
                      </a:pPr>
                      <a:r>
                        <a:rPr lang="ru-RU" sz="1800" b="0" strike="noStrike" spc="-1">
                          <a:solidFill>
                            <a:srgbClr val="FFFFFF"/>
                          </a:solidFill>
                          <a:latin typeface="Gill Sans MT"/>
                        </a:rPr>
                        <a:t>Число лет после менархе</a:t>
                      </a:r>
                      <a:endParaRPr lang="ru-RU"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727CA3"/>
                    </a:solidFill>
                  </a:tcPr>
                </a:tc>
                <a:tc>
                  <a:txBody>
                    <a:bodyPr/>
                    <a:lstStyle/>
                    <a:p>
                      <a:pPr>
                        <a:lnSpc>
                          <a:spcPct val="100000"/>
                        </a:lnSpc>
                      </a:pPr>
                      <a:r>
                        <a:rPr lang="ru-RU" sz="1800" b="0" strike="noStrike" spc="-1">
                          <a:solidFill>
                            <a:srgbClr val="FFFFFF"/>
                          </a:solidFill>
                          <a:latin typeface="Gill Sans MT"/>
                        </a:rPr>
                        <a:t>Определение нерегулярных менструальных циклов</a:t>
                      </a:r>
                      <a:endParaRPr lang="ru-RU"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727CA3"/>
                    </a:solidFill>
                  </a:tcPr>
                </a:tc>
                <a:extLst>
                  <a:ext uri="{0D108BD9-81ED-4DB2-BD59-A6C34878D82A}">
                    <a16:rowId xmlns:a16="http://schemas.microsoft.com/office/drawing/2014/main" val="10000"/>
                  </a:ext>
                </a:extLst>
              </a:tr>
              <a:tr h="370800">
                <a:tc>
                  <a:txBody>
                    <a:bodyPr/>
                    <a:lstStyle/>
                    <a:p>
                      <a:pPr>
                        <a:lnSpc>
                          <a:spcPct val="100000"/>
                        </a:lnSpc>
                      </a:pPr>
                      <a:r>
                        <a:rPr lang="ru-RU" sz="1800" b="1" strike="noStrike" spc="-1">
                          <a:solidFill>
                            <a:schemeClr val="accent1">
                              <a:lumMod val="75000"/>
                            </a:schemeClr>
                          </a:solidFill>
                          <a:latin typeface="Gill Sans MT"/>
                        </a:rPr>
                        <a:t>&lt; 1 года</a:t>
                      </a:r>
                      <a:endParaRPr lang="ru-RU"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5D7E0"/>
                    </a:solidFill>
                  </a:tcPr>
                </a:tc>
                <a:tc>
                  <a:txBody>
                    <a:bodyPr/>
                    <a:lstStyle/>
                    <a:p>
                      <a:pPr>
                        <a:lnSpc>
                          <a:spcPct val="100000"/>
                        </a:lnSpc>
                      </a:pPr>
                      <a:r>
                        <a:rPr lang="ru-RU" sz="1800" b="1" strike="noStrike" spc="-1">
                          <a:solidFill>
                            <a:schemeClr val="accent1">
                              <a:lumMod val="75000"/>
                            </a:schemeClr>
                          </a:solidFill>
                          <a:latin typeface="Gill Sans MT"/>
                        </a:rPr>
                        <a:t>Межменструальный интервал до 90 дней является нормой</a:t>
                      </a:r>
                      <a:endParaRPr lang="ru-RU"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5D7E0"/>
                    </a:solidFill>
                  </a:tcPr>
                </a:tc>
                <a:extLst>
                  <a:ext uri="{0D108BD9-81ED-4DB2-BD59-A6C34878D82A}">
                    <a16:rowId xmlns:a16="http://schemas.microsoft.com/office/drawing/2014/main" val="10001"/>
                  </a:ext>
                </a:extLst>
              </a:tr>
              <a:tr h="370800">
                <a:tc>
                  <a:txBody>
                    <a:bodyPr/>
                    <a:lstStyle/>
                    <a:p>
                      <a:pPr>
                        <a:lnSpc>
                          <a:spcPct val="100000"/>
                        </a:lnSpc>
                      </a:pPr>
                      <a:r>
                        <a:rPr lang="ru-RU" sz="1800" b="1" strike="noStrike" spc="-1">
                          <a:solidFill>
                            <a:schemeClr val="accent1">
                              <a:lumMod val="75000"/>
                            </a:schemeClr>
                          </a:solidFill>
                          <a:latin typeface="Gill Sans MT"/>
                        </a:rPr>
                        <a:t>От 1 до  3  лет</a:t>
                      </a:r>
                      <a:endParaRPr lang="ru-RU"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BECF0"/>
                    </a:solidFill>
                  </a:tcPr>
                </a:tc>
                <a:tc>
                  <a:txBody>
                    <a:bodyPr/>
                    <a:lstStyle/>
                    <a:p>
                      <a:pPr>
                        <a:lnSpc>
                          <a:spcPct val="100000"/>
                        </a:lnSpc>
                      </a:pPr>
                      <a:r>
                        <a:rPr lang="en-US" sz="1800" b="1" strike="noStrike" spc="-1">
                          <a:solidFill>
                            <a:schemeClr val="accent1">
                              <a:lumMod val="75000"/>
                            </a:schemeClr>
                          </a:solidFill>
                          <a:latin typeface="Gill Sans MT"/>
                        </a:rPr>
                        <a:t>&lt; 21 </a:t>
                      </a:r>
                      <a:r>
                        <a:rPr lang="ru-RU" sz="1800" b="1" strike="noStrike" spc="-1">
                          <a:solidFill>
                            <a:schemeClr val="accent1">
                              <a:lumMod val="75000"/>
                            </a:schemeClr>
                          </a:solidFill>
                          <a:latin typeface="Gill Sans MT"/>
                        </a:rPr>
                        <a:t>или </a:t>
                      </a:r>
                      <a:r>
                        <a:rPr lang="en-US" sz="1800" b="1" strike="noStrike" spc="-1">
                          <a:solidFill>
                            <a:schemeClr val="accent1">
                              <a:lumMod val="75000"/>
                            </a:schemeClr>
                          </a:solidFill>
                          <a:latin typeface="Gill Sans MT"/>
                        </a:rPr>
                        <a:t>&gt; 45 </a:t>
                      </a:r>
                      <a:r>
                        <a:rPr lang="ru-RU" sz="1800" b="1" strike="noStrike" spc="-1">
                          <a:solidFill>
                            <a:schemeClr val="accent1">
                              <a:lumMod val="75000"/>
                            </a:schemeClr>
                          </a:solidFill>
                          <a:latin typeface="Gill Sans MT"/>
                        </a:rPr>
                        <a:t>дней</a:t>
                      </a:r>
                      <a:endParaRPr lang="ru-RU"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BECF0"/>
                    </a:solidFill>
                  </a:tcPr>
                </a:tc>
                <a:extLst>
                  <a:ext uri="{0D108BD9-81ED-4DB2-BD59-A6C34878D82A}">
                    <a16:rowId xmlns:a16="http://schemas.microsoft.com/office/drawing/2014/main" val="10002"/>
                  </a:ext>
                </a:extLst>
              </a:tr>
              <a:tr h="370800">
                <a:tc>
                  <a:txBody>
                    <a:bodyPr/>
                    <a:lstStyle/>
                    <a:p>
                      <a:pPr>
                        <a:lnSpc>
                          <a:spcPct val="100000"/>
                        </a:lnSpc>
                      </a:pPr>
                      <a:r>
                        <a:rPr lang="ru-RU" sz="1800" b="1" strike="noStrike" spc="-1">
                          <a:solidFill>
                            <a:schemeClr val="accent1">
                              <a:lumMod val="75000"/>
                            </a:schemeClr>
                          </a:solidFill>
                          <a:latin typeface="Gill Sans MT"/>
                        </a:rPr>
                        <a:t>&gt; 3  лет</a:t>
                      </a:r>
                      <a:endParaRPr lang="ru-RU"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5D7E0"/>
                    </a:solidFill>
                  </a:tcPr>
                </a:tc>
                <a:tc>
                  <a:txBody>
                    <a:bodyPr/>
                    <a:lstStyle/>
                    <a:p>
                      <a:pPr>
                        <a:lnSpc>
                          <a:spcPct val="100000"/>
                        </a:lnSpc>
                        <a:tabLst>
                          <a:tab pos="0" algn="l"/>
                        </a:tabLst>
                      </a:pPr>
                      <a:r>
                        <a:rPr lang="en-US" sz="1800" b="1" strike="noStrike" spc="-1">
                          <a:solidFill>
                            <a:schemeClr val="accent1">
                              <a:lumMod val="75000"/>
                            </a:schemeClr>
                          </a:solidFill>
                          <a:latin typeface="Gill Sans MT"/>
                        </a:rPr>
                        <a:t>&lt; 21 </a:t>
                      </a:r>
                      <a:r>
                        <a:rPr lang="ru-RU" sz="1800" b="1" strike="noStrike" spc="-1">
                          <a:solidFill>
                            <a:schemeClr val="accent1">
                              <a:lumMod val="75000"/>
                            </a:schemeClr>
                          </a:solidFill>
                          <a:latin typeface="Gill Sans MT"/>
                        </a:rPr>
                        <a:t>или</a:t>
                      </a:r>
                      <a:r>
                        <a:rPr lang="en-US" sz="1800" b="1" strike="noStrike" spc="-1">
                          <a:solidFill>
                            <a:schemeClr val="accent1">
                              <a:lumMod val="75000"/>
                            </a:schemeClr>
                          </a:solidFill>
                          <a:latin typeface="Gill Sans MT"/>
                        </a:rPr>
                        <a:t> &gt; 35 </a:t>
                      </a:r>
                      <a:r>
                        <a:rPr lang="ru-RU" sz="1800" b="1" strike="noStrike" spc="-1">
                          <a:solidFill>
                            <a:schemeClr val="accent1">
                              <a:lumMod val="75000"/>
                            </a:schemeClr>
                          </a:solidFill>
                          <a:latin typeface="Gill Sans MT"/>
                        </a:rPr>
                        <a:t>дней</a:t>
                      </a:r>
                      <a:endParaRPr lang="ru-RU" sz="1800" b="0" strike="noStrike" spc="-1">
                        <a:solidFill>
                          <a:srgbClr val="000000"/>
                        </a:solidFill>
                        <a:latin typeface="Arial"/>
                      </a:endParaRPr>
                    </a:p>
                    <a:p>
                      <a:pPr>
                        <a:lnSpc>
                          <a:spcPct val="100000"/>
                        </a:lnSpc>
                        <a:tabLst>
                          <a:tab pos="0" algn="l"/>
                        </a:tabLst>
                      </a:pPr>
                      <a:r>
                        <a:rPr lang="en-US" sz="1800" b="1" strike="noStrike" spc="-1">
                          <a:solidFill>
                            <a:schemeClr val="accent1">
                              <a:lumMod val="75000"/>
                            </a:schemeClr>
                          </a:solidFill>
                          <a:latin typeface="Gill Sans MT"/>
                        </a:rPr>
                        <a:t> </a:t>
                      </a:r>
                      <a:r>
                        <a:rPr lang="ru-RU" sz="1800" b="1" strike="noStrike" spc="-1">
                          <a:solidFill>
                            <a:schemeClr val="accent1">
                              <a:lumMod val="75000"/>
                            </a:schemeClr>
                          </a:solidFill>
                          <a:latin typeface="Gill Sans MT"/>
                        </a:rPr>
                        <a:t>или</a:t>
                      </a:r>
                      <a:r>
                        <a:rPr lang="en-US" sz="1800" b="1" strike="noStrike" spc="-1">
                          <a:solidFill>
                            <a:schemeClr val="accent1">
                              <a:lumMod val="75000"/>
                            </a:schemeClr>
                          </a:solidFill>
                          <a:latin typeface="Gill Sans MT"/>
                        </a:rPr>
                        <a:t> &lt; 8 </a:t>
                      </a:r>
                      <a:r>
                        <a:rPr lang="ru-RU" sz="1800" b="1" strike="noStrike" spc="-1">
                          <a:solidFill>
                            <a:schemeClr val="accent1">
                              <a:lumMod val="75000"/>
                            </a:schemeClr>
                          </a:solidFill>
                          <a:latin typeface="Gill Sans MT"/>
                        </a:rPr>
                        <a:t>циклов в год</a:t>
                      </a:r>
                      <a:endParaRPr lang="ru-RU"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5D7E0"/>
                    </a:solidFill>
                  </a:tcPr>
                </a:tc>
                <a:extLst>
                  <a:ext uri="{0D108BD9-81ED-4DB2-BD59-A6C34878D82A}">
                    <a16:rowId xmlns:a16="http://schemas.microsoft.com/office/drawing/2014/main" val="10003"/>
                  </a:ext>
                </a:extLst>
              </a:tr>
              <a:tr h="370800">
                <a:tc gridSpan="2">
                  <a:txBody>
                    <a:bodyPr/>
                    <a:lstStyle/>
                    <a:p>
                      <a:pPr>
                        <a:lnSpc>
                          <a:spcPct val="100000"/>
                        </a:lnSpc>
                      </a:pPr>
                      <a:r>
                        <a:rPr lang="ru-RU" sz="1800" b="1" strike="noStrike" spc="-1">
                          <a:solidFill>
                            <a:schemeClr val="accent1">
                              <a:lumMod val="75000"/>
                            </a:schemeClr>
                          </a:solidFill>
                          <a:latin typeface="Gill Sans MT"/>
                        </a:rPr>
                        <a:t>Первичная аменорея  диагностируется при отсутствии менархе в возрасте 15 лет или спустя 3 года после телархе</a:t>
                      </a:r>
                      <a:endParaRPr lang="ru-RU"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BECF0"/>
                    </a:solidFill>
                  </a:tcPr>
                </a:tc>
                <a:tc hMerge="1">
                  <a:txBody>
                    <a:bodyPr/>
                    <a:lstStyle/>
                    <a:p>
                      <a:endParaRPr lang="ru-RU" sz="1800" b="0" strike="noStrike" spc="-1">
                        <a:solidFill>
                          <a:srgbClr val="000000"/>
                        </a:solidFill>
                        <a:latin typeface="Arial"/>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04"/>
                  </a:ext>
                </a:extLst>
              </a:tr>
            </a:tbl>
          </a:graphicData>
        </a:graphic>
      </p:graphicFrame>
      <p:sp>
        <p:nvSpPr>
          <p:cNvPr id="624" name="Прямоугольник 8"/>
          <p:cNvSpPr/>
          <p:nvPr/>
        </p:nvSpPr>
        <p:spPr>
          <a:xfrm>
            <a:off x="0" y="6396480"/>
            <a:ext cx="9143640" cy="454680"/>
          </a:xfrm>
          <a:prstGeom prst="rect">
            <a:avLst/>
          </a:prstGeom>
          <a:solidFill>
            <a:schemeClr val="accent3">
              <a:lumMod val="20000"/>
              <a:lumOff val="8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200" b="1" strike="noStrike" spc="-1">
                <a:solidFill>
                  <a:srgbClr val="528693"/>
                </a:solidFill>
                <a:latin typeface="Arial"/>
              </a:rPr>
              <a:t>Pe</a:t>
            </a:r>
            <a:r>
              <a:rPr lang="ru-RU" sz="1200" b="1" strike="noStrike" spc="-1">
                <a:solidFill>
                  <a:srgbClr val="528693"/>
                </a:solidFill>
                <a:latin typeface="Arial"/>
              </a:rPr>
              <a:t>ñ</a:t>
            </a:r>
            <a:r>
              <a:rPr lang="en-US" sz="1200" b="1" strike="noStrike" spc="-1">
                <a:solidFill>
                  <a:srgbClr val="528693"/>
                </a:solidFill>
                <a:latin typeface="Arial"/>
              </a:rPr>
              <a:t>a</a:t>
            </a:r>
            <a:r>
              <a:rPr lang="ru-RU" sz="1200" b="1" strike="noStrike" spc="-1">
                <a:solidFill>
                  <a:srgbClr val="528693"/>
                </a:solidFill>
                <a:latin typeface="Arial"/>
              </a:rPr>
              <a:t>, </a:t>
            </a:r>
            <a:r>
              <a:rPr lang="en-US" sz="1200" b="1" strike="noStrike" spc="-1">
                <a:solidFill>
                  <a:srgbClr val="528693"/>
                </a:solidFill>
                <a:latin typeface="Arial"/>
              </a:rPr>
              <a:t>A</a:t>
            </a:r>
            <a:r>
              <a:rPr lang="ru-RU" sz="1200" b="1" strike="noStrike" spc="-1">
                <a:solidFill>
                  <a:srgbClr val="528693"/>
                </a:solidFill>
                <a:latin typeface="Arial"/>
              </a:rPr>
              <a:t>.</a:t>
            </a:r>
            <a:r>
              <a:rPr lang="en-US" sz="1200" b="1" strike="noStrike" spc="-1">
                <a:solidFill>
                  <a:srgbClr val="528693"/>
                </a:solidFill>
                <a:latin typeface="Arial"/>
              </a:rPr>
              <a:t>S</a:t>
            </a:r>
            <a:r>
              <a:rPr lang="ru-RU" sz="1200" b="1" strike="noStrike" spc="-1">
                <a:solidFill>
                  <a:srgbClr val="528693"/>
                </a:solidFill>
                <a:latin typeface="Arial"/>
              </a:rPr>
              <a:t>., </a:t>
            </a:r>
            <a:r>
              <a:rPr lang="en-US" sz="1200" b="1" strike="noStrike" spc="-1">
                <a:solidFill>
                  <a:srgbClr val="528693"/>
                </a:solidFill>
                <a:latin typeface="Arial"/>
              </a:rPr>
              <a:t>Witchel</a:t>
            </a:r>
            <a:r>
              <a:rPr lang="ru-RU" sz="1200" b="1" strike="noStrike" spc="-1">
                <a:solidFill>
                  <a:srgbClr val="528693"/>
                </a:solidFill>
                <a:latin typeface="Arial"/>
              </a:rPr>
              <a:t>, </a:t>
            </a:r>
            <a:r>
              <a:rPr lang="en-US" sz="1200" b="1" strike="noStrike" spc="-1">
                <a:solidFill>
                  <a:srgbClr val="528693"/>
                </a:solidFill>
                <a:latin typeface="Arial"/>
              </a:rPr>
              <a:t>S</a:t>
            </a:r>
            <a:r>
              <a:rPr lang="ru-RU" sz="1200" b="1" strike="noStrike" spc="-1">
                <a:solidFill>
                  <a:srgbClr val="528693"/>
                </a:solidFill>
                <a:latin typeface="Arial"/>
              </a:rPr>
              <a:t>.</a:t>
            </a:r>
            <a:r>
              <a:rPr lang="en-US" sz="1200" b="1" strike="noStrike" spc="-1">
                <a:solidFill>
                  <a:srgbClr val="528693"/>
                </a:solidFill>
                <a:latin typeface="Arial"/>
              </a:rPr>
              <a:t>F</a:t>
            </a:r>
            <a:r>
              <a:rPr lang="ru-RU" sz="1200" b="1" strike="noStrike" spc="-1">
                <a:solidFill>
                  <a:srgbClr val="528693"/>
                </a:solidFill>
                <a:latin typeface="Arial"/>
              </a:rPr>
              <a:t>., </a:t>
            </a:r>
            <a:r>
              <a:rPr lang="en-US" sz="1200" b="1" strike="noStrike" spc="-1">
                <a:solidFill>
                  <a:srgbClr val="528693"/>
                </a:solidFill>
                <a:latin typeface="Arial"/>
              </a:rPr>
              <a:t>Hoeger</a:t>
            </a:r>
            <a:r>
              <a:rPr lang="ru-RU" sz="1200" b="1" strike="noStrike" spc="-1">
                <a:solidFill>
                  <a:srgbClr val="528693"/>
                </a:solidFill>
                <a:latin typeface="Arial"/>
              </a:rPr>
              <a:t>, </a:t>
            </a:r>
            <a:r>
              <a:rPr lang="en-US" sz="1200" b="1" strike="noStrike" spc="-1">
                <a:solidFill>
                  <a:srgbClr val="528693"/>
                </a:solidFill>
                <a:latin typeface="Arial"/>
              </a:rPr>
              <a:t>K</a:t>
            </a:r>
            <a:r>
              <a:rPr lang="ru-RU" sz="1200" b="1" strike="noStrike" spc="-1">
                <a:solidFill>
                  <a:srgbClr val="528693"/>
                </a:solidFill>
                <a:latin typeface="Arial"/>
              </a:rPr>
              <a:t>.</a:t>
            </a:r>
            <a:r>
              <a:rPr lang="en-US" sz="1200" b="1" strike="noStrike" spc="-1">
                <a:solidFill>
                  <a:srgbClr val="528693"/>
                </a:solidFill>
                <a:latin typeface="Arial"/>
              </a:rPr>
              <a:t>M</a:t>
            </a:r>
            <a:r>
              <a:rPr lang="ru-RU" sz="1200" b="1" strike="noStrike" spc="-1">
                <a:solidFill>
                  <a:srgbClr val="528693"/>
                </a:solidFill>
                <a:latin typeface="Arial"/>
              </a:rPr>
              <a:t>.</a:t>
            </a:r>
            <a:r>
              <a:rPr lang="en-US" sz="1200" b="1" strike="noStrike" spc="-1">
                <a:solidFill>
                  <a:srgbClr val="528693"/>
                </a:solidFill>
                <a:latin typeface="Arial"/>
              </a:rPr>
              <a:t> </a:t>
            </a:r>
            <a:r>
              <a:rPr lang="en-US" sz="1200" b="1" i="1" strike="noStrike" spc="-1">
                <a:solidFill>
                  <a:srgbClr val="528693"/>
                </a:solidFill>
                <a:latin typeface="Arial"/>
              </a:rPr>
              <a:t>et al</a:t>
            </a:r>
            <a:r>
              <a:rPr lang="ru-RU" sz="1200" b="1" i="1" strike="noStrike" spc="-1">
                <a:solidFill>
                  <a:srgbClr val="528693"/>
                </a:solidFill>
                <a:latin typeface="Arial"/>
              </a:rPr>
              <a:t>.</a:t>
            </a:r>
            <a:r>
              <a:rPr lang="en-US" sz="1200" b="1" strike="noStrike" spc="-1">
                <a:solidFill>
                  <a:srgbClr val="528693"/>
                </a:solidFill>
                <a:latin typeface="Arial"/>
              </a:rPr>
              <a:t> Adolescent polycystic ovary syndrome according to the international evidence-based guideline. </a:t>
            </a:r>
            <a:r>
              <a:rPr lang="ru-RU" sz="1200" b="1" i="1" strike="noStrike" spc="-1">
                <a:solidFill>
                  <a:srgbClr val="528693"/>
                </a:solidFill>
                <a:latin typeface="Arial"/>
              </a:rPr>
              <a:t>BMC Med</a:t>
            </a:r>
            <a:r>
              <a:rPr lang="ru-RU" sz="1200" b="1" strike="noStrike" spc="-1">
                <a:solidFill>
                  <a:srgbClr val="528693"/>
                </a:solidFill>
                <a:latin typeface="Arial"/>
              </a:rPr>
              <a:t> 18, 72 (2020). https://doi.org/10.1186/s12916-020-01516-x)</a:t>
            </a:r>
            <a:r>
              <a:rPr lang="ru-RU" sz="1200" b="1" strike="noStrike" spc="-1">
                <a:solidFill>
                  <a:srgbClr val="528693"/>
                </a:solidFill>
                <a:latin typeface="Arial"/>
                <a:ea typeface="Calibri"/>
              </a:rPr>
              <a:t>. </a:t>
            </a:r>
            <a:endParaRPr lang="ru-RU" sz="1200" b="0" strike="noStrike" spc="-1">
              <a:solidFill>
                <a:srgbClr val="000000"/>
              </a:solidFill>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 name="PlaceHolder 1"/>
          <p:cNvSpPr>
            <a:spLocks noGrp="1"/>
          </p:cNvSpPr>
          <p:nvPr>
            <p:ph type="title"/>
          </p:nvPr>
        </p:nvSpPr>
        <p:spPr>
          <a:xfrm>
            <a:off x="242280" y="110160"/>
            <a:ext cx="8658720" cy="872280"/>
          </a:xfrm>
          <a:prstGeom prst="rect">
            <a:avLst/>
          </a:prstGeom>
          <a:noFill/>
          <a:ln w="0">
            <a:noFill/>
          </a:ln>
        </p:spPr>
        <p:txBody>
          <a:bodyPr lIns="90000" tIns="45000" rIns="90000" bIns="45000" anchor="b">
            <a:normAutofit fontScale="90000"/>
          </a:bodyPr>
          <a:lstStyle/>
          <a:p>
            <a:pPr indent="0">
              <a:lnSpc>
                <a:spcPct val="100000"/>
              </a:lnSpc>
              <a:buNone/>
            </a:pPr>
            <a:r>
              <a:rPr lang="ru-RU" sz="2800" b="1" strike="noStrike" spc="-1">
                <a:solidFill>
                  <a:schemeClr val="accent1">
                    <a:lumMod val="50000"/>
                  </a:schemeClr>
                </a:solidFill>
                <a:latin typeface="Bookman Old Style"/>
              </a:rPr>
              <a:t>Зависимость продолжительности периода становления овуляторных циклов от возраста менархе</a:t>
            </a:r>
            <a:endParaRPr lang="ru-RU" sz="2800" b="0" strike="noStrike" spc="-1">
              <a:solidFill>
                <a:srgbClr val="000000"/>
              </a:solidFill>
              <a:latin typeface="Gill Sans MT"/>
            </a:endParaRPr>
          </a:p>
        </p:txBody>
      </p:sp>
      <p:graphicFrame>
        <p:nvGraphicFramePr>
          <p:cNvPr id="626" name="Содержимое 6"/>
          <p:cNvGraphicFramePr/>
          <p:nvPr/>
        </p:nvGraphicFramePr>
        <p:xfrm>
          <a:off x="475920" y="1173960"/>
          <a:ext cx="8425080" cy="4785120"/>
        </p:xfrm>
        <a:graphic>
          <a:graphicData uri="http://schemas.openxmlformats.org/drawingml/2006/table">
            <a:tbl>
              <a:tblPr/>
              <a:tblGrid>
                <a:gridCol w="3967920">
                  <a:extLst>
                    <a:ext uri="{9D8B030D-6E8A-4147-A177-3AD203B41FA5}">
                      <a16:colId xmlns:a16="http://schemas.microsoft.com/office/drawing/2014/main" val="20000"/>
                    </a:ext>
                  </a:extLst>
                </a:gridCol>
                <a:gridCol w="4457160">
                  <a:extLst>
                    <a:ext uri="{9D8B030D-6E8A-4147-A177-3AD203B41FA5}">
                      <a16:colId xmlns:a16="http://schemas.microsoft.com/office/drawing/2014/main" val="20001"/>
                    </a:ext>
                  </a:extLst>
                </a:gridCol>
              </a:tblGrid>
              <a:tr h="739080">
                <a:tc>
                  <a:txBody>
                    <a:bodyPr/>
                    <a:lstStyle/>
                    <a:p>
                      <a:pPr>
                        <a:lnSpc>
                          <a:spcPct val="100000"/>
                        </a:lnSpc>
                      </a:pPr>
                      <a:r>
                        <a:rPr lang="ru-RU" sz="1800" b="0" strike="noStrike" spc="-1">
                          <a:solidFill>
                            <a:srgbClr val="FFFFFF"/>
                          </a:solidFill>
                          <a:latin typeface="Gill Sans MT"/>
                        </a:rPr>
                        <a:t>Возраст менархе</a:t>
                      </a:r>
                      <a:endParaRPr lang="ru-RU"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727CA3"/>
                    </a:solidFill>
                  </a:tcPr>
                </a:tc>
                <a:tc>
                  <a:txBody>
                    <a:bodyPr/>
                    <a:lstStyle/>
                    <a:p>
                      <a:pPr>
                        <a:lnSpc>
                          <a:spcPct val="100000"/>
                        </a:lnSpc>
                      </a:pPr>
                      <a:r>
                        <a:rPr lang="ru-RU" sz="1800" b="0" strike="noStrike" spc="-1">
                          <a:solidFill>
                            <a:srgbClr val="FFFFFF"/>
                          </a:solidFill>
                          <a:latin typeface="Gill Sans MT"/>
                        </a:rPr>
                        <a:t>Период становления овуляторных менструальных циклов</a:t>
                      </a:r>
                      <a:endParaRPr lang="ru-RU"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727CA3"/>
                    </a:solidFill>
                  </a:tcPr>
                </a:tc>
                <a:extLst>
                  <a:ext uri="{0D108BD9-81ED-4DB2-BD59-A6C34878D82A}">
                    <a16:rowId xmlns:a16="http://schemas.microsoft.com/office/drawing/2014/main" val="10000"/>
                  </a:ext>
                </a:extLst>
              </a:tr>
              <a:tr h="739080">
                <a:tc>
                  <a:txBody>
                    <a:bodyPr/>
                    <a:lstStyle/>
                    <a:p>
                      <a:pPr>
                        <a:lnSpc>
                          <a:spcPct val="100000"/>
                        </a:lnSpc>
                      </a:pPr>
                      <a:r>
                        <a:rPr lang="ru-RU" sz="1800" b="1" strike="noStrike" spc="-1">
                          <a:solidFill>
                            <a:schemeClr val="accent1">
                              <a:lumMod val="75000"/>
                            </a:schemeClr>
                          </a:solidFill>
                          <a:latin typeface="Gill Sans MT"/>
                        </a:rPr>
                        <a:t>&lt; 12 лет </a:t>
                      </a:r>
                      <a:endParaRPr lang="ru-RU"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5D7E0"/>
                    </a:solidFill>
                  </a:tcPr>
                </a:tc>
                <a:tc>
                  <a:txBody>
                    <a:bodyPr/>
                    <a:lstStyle/>
                    <a:p>
                      <a:pPr>
                        <a:lnSpc>
                          <a:spcPct val="100000"/>
                        </a:lnSpc>
                      </a:pPr>
                      <a:r>
                        <a:rPr lang="ru-RU" sz="1800" b="1" strike="noStrike" spc="-1">
                          <a:solidFill>
                            <a:schemeClr val="accent1">
                              <a:lumMod val="75000"/>
                            </a:schemeClr>
                          </a:solidFill>
                          <a:latin typeface="Gill Sans MT"/>
                        </a:rPr>
                        <a:t>50% овуляторных циклов в течение 1-го года</a:t>
                      </a:r>
                      <a:endParaRPr lang="ru-RU"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5D7E0"/>
                    </a:solidFill>
                  </a:tcPr>
                </a:tc>
                <a:extLst>
                  <a:ext uri="{0D108BD9-81ED-4DB2-BD59-A6C34878D82A}">
                    <a16:rowId xmlns:a16="http://schemas.microsoft.com/office/drawing/2014/main" val="10001"/>
                  </a:ext>
                </a:extLst>
              </a:tr>
              <a:tr h="739080">
                <a:tc>
                  <a:txBody>
                    <a:bodyPr/>
                    <a:lstStyle/>
                    <a:p>
                      <a:pPr>
                        <a:lnSpc>
                          <a:spcPct val="100000"/>
                        </a:lnSpc>
                      </a:pPr>
                      <a:r>
                        <a:rPr lang="ru-RU" sz="1800" b="1" strike="noStrike" spc="-1">
                          <a:solidFill>
                            <a:schemeClr val="accent1">
                              <a:lumMod val="75000"/>
                            </a:schemeClr>
                          </a:solidFill>
                          <a:latin typeface="Gill Sans MT"/>
                        </a:rPr>
                        <a:t>От 12 до  13  лет</a:t>
                      </a:r>
                      <a:endParaRPr lang="ru-RU"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BECF0"/>
                    </a:solidFill>
                  </a:tcPr>
                </a:tc>
                <a:tc>
                  <a:txBody>
                    <a:bodyPr/>
                    <a:lstStyle/>
                    <a:p>
                      <a:pPr>
                        <a:lnSpc>
                          <a:spcPct val="100000"/>
                        </a:lnSpc>
                      </a:pPr>
                      <a:r>
                        <a:rPr lang="ru-RU" sz="1800" b="1" strike="noStrike" spc="-1">
                          <a:solidFill>
                            <a:schemeClr val="accent1">
                              <a:lumMod val="75000"/>
                            </a:schemeClr>
                          </a:solidFill>
                          <a:latin typeface="Gill Sans MT"/>
                        </a:rPr>
                        <a:t>50% овуляторных циклов в течение 3 лет</a:t>
                      </a:r>
                      <a:endParaRPr lang="ru-RU"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BECF0"/>
                    </a:solidFill>
                  </a:tcPr>
                </a:tc>
                <a:extLst>
                  <a:ext uri="{0D108BD9-81ED-4DB2-BD59-A6C34878D82A}">
                    <a16:rowId xmlns:a16="http://schemas.microsoft.com/office/drawing/2014/main" val="10002"/>
                  </a:ext>
                </a:extLst>
              </a:tr>
              <a:tr h="739080">
                <a:tc>
                  <a:txBody>
                    <a:bodyPr/>
                    <a:lstStyle/>
                    <a:p>
                      <a:pPr>
                        <a:lnSpc>
                          <a:spcPct val="100000"/>
                        </a:lnSpc>
                      </a:pPr>
                      <a:r>
                        <a:rPr lang="ru-RU" sz="1800" b="1" strike="noStrike" spc="-1">
                          <a:solidFill>
                            <a:schemeClr val="accent1">
                              <a:lumMod val="75000"/>
                            </a:schemeClr>
                          </a:solidFill>
                          <a:latin typeface="Gill Sans MT"/>
                        </a:rPr>
                        <a:t>&gt; 13  лет</a:t>
                      </a:r>
                      <a:endParaRPr lang="ru-RU"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5D7E0"/>
                    </a:solidFill>
                  </a:tcPr>
                </a:tc>
                <a:tc>
                  <a:txBody>
                    <a:bodyPr/>
                    <a:lstStyle/>
                    <a:p>
                      <a:pPr>
                        <a:lnSpc>
                          <a:spcPct val="100000"/>
                        </a:lnSpc>
                      </a:pPr>
                      <a:r>
                        <a:rPr lang="ru-RU" sz="1800" b="1" strike="noStrike" spc="-1">
                          <a:solidFill>
                            <a:schemeClr val="accent1">
                              <a:lumMod val="75000"/>
                            </a:schemeClr>
                          </a:solidFill>
                          <a:latin typeface="Gill Sans MT"/>
                        </a:rPr>
                        <a:t>50% овуляторных циклов в течение 4,5 лет</a:t>
                      </a:r>
                      <a:endParaRPr lang="ru-RU"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5D7E0"/>
                    </a:solidFill>
                  </a:tcPr>
                </a:tc>
                <a:extLst>
                  <a:ext uri="{0D108BD9-81ED-4DB2-BD59-A6C34878D82A}">
                    <a16:rowId xmlns:a16="http://schemas.microsoft.com/office/drawing/2014/main" val="10003"/>
                  </a:ext>
                </a:extLst>
              </a:tr>
              <a:tr h="428040">
                <a:tc gridSpan="2">
                  <a:txBody>
                    <a:bodyPr/>
                    <a:lstStyle/>
                    <a:p>
                      <a:pPr>
                        <a:lnSpc>
                          <a:spcPct val="100000"/>
                        </a:lnSpc>
                      </a:pPr>
                      <a:r>
                        <a:rPr lang="ru-RU" sz="1800" b="1" strike="noStrike" spc="-1">
                          <a:solidFill>
                            <a:schemeClr val="accent1">
                              <a:lumMod val="75000"/>
                            </a:schemeClr>
                          </a:solidFill>
                          <a:latin typeface="Gill Sans MT"/>
                        </a:rPr>
                        <a:t>Олигоаменорея, диагностированная в пубертате, сохраняется  у ▷ 50% пациенток в репродуктивном периоде жизни</a:t>
                      </a:r>
                      <a:endParaRPr lang="ru-RU"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BECF0"/>
                    </a:solidFill>
                  </a:tcPr>
                </a:tc>
                <a:tc hMerge="1">
                  <a:txBody>
                    <a:bodyPr/>
                    <a:lstStyle/>
                    <a:p>
                      <a:endParaRPr lang="ru-RU" sz="1800" b="0" strike="noStrike" spc="-1">
                        <a:solidFill>
                          <a:srgbClr val="000000"/>
                        </a:solidFill>
                        <a:latin typeface="Arial"/>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04"/>
                  </a:ext>
                </a:extLst>
              </a:tr>
              <a:tr h="428040">
                <a:tc gridSpan="2">
                  <a:txBody>
                    <a:bodyPr/>
                    <a:lstStyle/>
                    <a:p>
                      <a:pPr>
                        <a:lnSpc>
                          <a:spcPct val="100000"/>
                        </a:lnSpc>
                        <a:tabLst>
                          <a:tab pos="0" algn="l"/>
                        </a:tabLst>
                      </a:pPr>
                      <a:r>
                        <a:rPr lang="ru-RU" sz="1800" b="1" strike="noStrike" spc="-1">
                          <a:solidFill>
                            <a:schemeClr val="accent1">
                              <a:lumMod val="50000"/>
                            </a:schemeClr>
                          </a:solidFill>
                          <a:latin typeface="Gill Sans MT"/>
                        </a:rPr>
                        <a:t>Овуляторная дисфункция может иметь место при регулярном менструальном цикле. Поэтому, для подтверждения ановуляции необходимо провести исследование уровня прогестерона в сыворотке крови</a:t>
                      </a:r>
                      <a:endParaRPr lang="ru-RU" sz="1800" b="0" strike="noStrike" spc="-1">
                        <a:solidFill>
                          <a:srgbClr val="000000"/>
                        </a:solidFill>
                        <a:latin typeface="Arial"/>
                      </a:endParaRPr>
                    </a:p>
                    <a:p>
                      <a:pPr>
                        <a:lnSpc>
                          <a:spcPct val="100000"/>
                        </a:lnSpc>
                        <a:tabLst>
                          <a:tab pos="0" algn="l"/>
                        </a:tabLst>
                      </a:pPr>
                      <a:endParaRPr lang="ru-RU"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5D7E0"/>
                    </a:solidFill>
                  </a:tcPr>
                </a:tc>
                <a:tc hMerge="1">
                  <a:txBody>
                    <a:bodyPr/>
                    <a:lstStyle/>
                    <a:p>
                      <a:endParaRPr lang="ru-RU" sz="1800" b="0" strike="noStrike" spc="-1">
                        <a:solidFill>
                          <a:srgbClr val="000000"/>
                        </a:solidFill>
                        <a:latin typeface="Arial"/>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 name="PlaceHolder 1"/>
          <p:cNvSpPr>
            <a:spLocks noGrp="1"/>
          </p:cNvSpPr>
          <p:nvPr>
            <p:ph type="title"/>
          </p:nvPr>
        </p:nvSpPr>
        <p:spPr>
          <a:xfrm>
            <a:off x="395640" y="0"/>
            <a:ext cx="5943240" cy="647640"/>
          </a:xfrm>
          <a:prstGeom prst="rect">
            <a:avLst/>
          </a:prstGeom>
          <a:noFill/>
          <a:ln w="0">
            <a:noFill/>
          </a:ln>
        </p:spPr>
        <p:txBody>
          <a:bodyPr lIns="90000" tIns="45000" rIns="90000" bIns="45000" anchor="b">
            <a:noAutofit/>
          </a:bodyPr>
          <a:lstStyle/>
          <a:p>
            <a:pPr indent="0">
              <a:lnSpc>
                <a:spcPct val="100000"/>
              </a:lnSpc>
              <a:buNone/>
            </a:pPr>
            <a:r>
              <a:rPr lang="ru-RU" sz="3200" b="0" strike="noStrike" spc="-1">
                <a:solidFill>
                  <a:srgbClr val="002060"/>
                </a:solidFill>
                <a:latin typeface="Bookman Old Style"/>
              </a:rPr>
              <a:t>Олиго-аменорея </a:t>
            </a:r>
            <a:r>
              <a:rPr lang="en-US" sz="3200" b="0" strike="noStrike" spc="-1">
                <a:solidFill>
                  <a:srgbClr val="002060"/>
                </a:solidFill>
                <a:latin typeface="Bookman Old Style"/>
              </a:rPr>
              <a:t>II</a:t>
            </a:r>
            <a:endParaRPr lang="ru-RU" sz="3200" b="0" strike="noStrike" spc="-1">
              <a:solidFill>
                <a:srgbClr val="000000"/>
              </a:solidFill>
              <a:latin typeface="Gill Sans MT"/>
            </a:endParaRPr>
          </a:p>
        </p:txBody>
      </p:sp>
      <p:graphicFrame>
        <p:nvGraphicFramePr>
          <p:cNvPr id="628" name="Таблица 3"/>
          <p:cNvGraphicFramePr/>
          <p:nvPr/>
        </p:nvGraphicFramePr>
        <p:xfrm>
          <a:off x="251640" y="764640"/>
          <a:ext cx="8784720" cy="6021000"/>
        </p:xfrm>
        <a:graphic>
          <a:graphicData uri="http://schemas.openxmlformats.org/drawingml/2006/table">
            <a:tbl>
              <a:tblPr/>
              <a:tblGrid>
                <a:gridCol w="1656000">
                  <a:extLst>
                    <a:ext uri="{9D8B030D-6E8A-4147-A177-3AD203B41FA5}">
                      <a16:colId xmlns:a16="http://schemas.microsoft.com/office/drawing/2014/main" val="20000"/>
                    </a:ext>
                  </a:extLst>
                </a:gridCol>
                <a:gridCol w="5976360">
                  <a:extLst>
                    <a:ext uri="{9D8B030D-6E8A-4147-A177-3AD203B41FA5}">
                      <a16:colId xmlns:a16="http://schemas.microsoft.com/office/drawing/2014/main" val="20001"/>
                    </a:ext>
                  </a:extLst>
                </a:gridCol>
                <a:gridCol w="1152000">
                  <a:extLst>
                    <a:ext uri="{9D8B030D-6E8A-4147-A177-3AD203B41FA5}">
                      <a16:colId xmlns:a16="http://schemas.microsoft.com/office/drawing/2014/main" val="20002"/>
                    </a:ext>
                  </a:extLst>
                </a:gridCol>
              </a:tblGrid>
              <a:tr h="640800">
                <a:tc>
                  <a:txBody>
                    <a:bodyPr/>
                    <a:lstStyle/>
                    <a:p>
                      <a:pPr>
                        <a:lnSpc>
                          <a:spcPct val="100000"/>
                        </a:lnSpc>
                      </a:pPr>
                      <a:r>
                        <a:rPr lang="ru-RU" sz="1800" b="0" strike="noStrike" spc="-1">
                          <a:solidFill>
                            <a:srgbClr val="FFFFFF"/>
                          </a:solidFill>
                          <a:latin typeface="Gill Sans MT"/>
                        </a:rPr>
                        <a:t>Уровень поражения</a:t>
                      </a:r>
                      <a:endParaRPr lang="ru-RU"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727CA3"/>
                    </a:solidFill>
                  </a:tcPr>
                </a:tc>
                <a:tc>
                  <a:txBody>
                    <a:bodyPr/>
                    <a:lstStyle/>
                    <a:p>
                      <a:pPr>
                        <a:lnSpc>
                          <a:spcPct val="100000"/>
                        </a:lnSpc>
                      </a:pPr>
                      <a:r>
                        <a:rPr lang="ru-RU" sz="1800" b="0" strike="noStrike" spc="-1">
                          <a:solidFill>
                            <a:srgbClr val="FFFFFF"/>
                          </a:solidFill>
                          <a:latin typeface="Gill Sans MT"/>
                        </a:rPr>
                        <a:t>Причины</a:t>
                      </a:r>
                      <a:endParaRPr lang="ru-RU"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727CA3"/>
                    </a:solidFill>
                  </a:tcPr>
                </a:tc>
                <a:tc>
                  <a:txBody>
                    <a:bodyPr/>
                    <a:lstStyle/>
                    <a:p>
                      <a:pPr>
                        <a:lnSpc>
                          <a:spcPct val="100000"/>
                        </a:lnSpc>
                      </a:pPr>
                      <a:r>
                        <a:rPr lang="ru-RU" sz="1800" b="0" strike="noStrike" spc="-1">
                          <a:solidFill>
                            <a:srgbClr val="FFFFFF"/>
                          </a:solidFill>
                          <a:latin typeface="Gill Sans MT"/>
                        </a:rPr>
                        <a:t>Частота (%)</a:t>
                      </a:r>
                      <a:endParaRPr lang="ru-RU"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727CA3"/>
                    </a:solidFill>
                  </a:tcPr>
                </a:tc>
                <a:extLst>
                  <a:ext uri="{0D108BD9-81ED-4DB2-BD59-A6C34878D82A}">
                    <a16:rowId xmlns:a16="http://schemas.microsoft.com/office/drawing/2014/main" val="10000"/>
                  </a:ext>
                </a:extLst>
              </a:tr>
              <a:tr h="366120">
                <a:tc rowSpan="4">
                  <a:txBody>
                    <a:bodyPr/>
                    <a:lstStyle/>
                    <a:p>
                      <a:pPr>
                        <a:lnSpc>
                          <a:spcPct val="100000"/>
                        </a:lnSpc>
                      </a:pPr>
                      <a:r>
                        <a:rPr lang="ru-RU" sz="1800" b="1" strike="noStrike" spc="-1">
                          <a:solidFill>
                            <a:srgbClr val="002060"/>
                          </a:solidFill>
                          <a:latin typeface="Gill Sans MT"/>
                        </a:rPr>
                        <a:t>Гипоталамус </a:t>
                      </a:r>
                      <a:endParaRPr lang="ru-RU"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5D7E0"/>
                    </a:solidFill>
                  </a:tcPr>
                </a:tc>
                <a:tc>
                  <a:txBody>
                    <a:bodyPr/>
                    <a:lstStyle/>
                    <a:p>
                      <a:pPr>
                        <a:lnSpc>
                          <a:spcPct val="100000"/>
                        </a:lnSpc>
                      </a:pPr>
                      <a:r>
                        <a:rPr lang="ru-RU" sz="1400" b="1" strike="noStrike" spc="-1">
                          <a:solidFill>
                            <a:srgbClr val="002060"/>
                          </a:solidFill>
                          <a:latin typeface="Gill Sans MT"/>
                        </a:rPr>
                        <a:t>Аномальная масса тела</a:t>
                      </a:r>
                      <a:endParaRPr lang="ru-RU" sz="14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5D7E0"/>
                    </a:solidFill>
                  </a:tcPr>
                </a:tc>
                <a:tc>
                  <a:txBody>
                    <a:bodyPr/>
                    <a:lstStyle/>
                    <a:p>
                      <a:pPr algn="ctr">
                        <a:lnSpc>
                          <a:spcPct val="100000"/>
                        </a:lnSpc>
                      </a:pPr>
                      <a:r>
                        <a:rPr lang="ru-RU" sz="1800" b="0" strike="noStrike" spc="-1">
                          <a:solidFill>
                            <a:srgbClr val="000000"/>
                          </a:solidFill>
                          <a:latin typeface="Gill Sans MT"/>
                        </a:rPr>
                        <a:t>15</a:t>
                      </a:r>
                      <a:endParaRPr lang="ru-RU"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5D7E0"/>
                    </a:solidFill>
                  </a:tcPr>
                </a:tc>
                <a:extLst>
                  <a:ext uri="{0D108BD9-81ED-4DB2-BD59-A6C34878D82A}">
                    <a16:rowId xmlns:a16="http://schemas.microsoft.com/office/drawing/2014/main" val="10001"/>
                  </a:ext>
                </a:extLst>
              </a:tr>
              <a:tr h="366120">
                <a:tc vMerge="1">
                  <a:txBody>
                    <a:bodyPr/>
                    <a:lstStyle/>
                    <a:p>
                      <a:endParaRPr lang="ru-RU" sz="1800" b="0" strike="noStrike" spc="-1">
                        <a:solidFill>
                          <a:srgbClr val="000000"/>
                        </a:solidFill>
                        <a:latin typeface="Arial"/>
                      </a:endParaRPr>
                    </a:p>
                  </a:txBody>
                  <a:tcPr marL="90000" marR="90000">
                    <a:lnL>
                      <a:noFill/>
                    </a:lnL>
                    <a:lnR>
                      <a:noFill/>
                    </a:lnR>
                    <a:lnT>
                      <a:noFill/>
                    </a:lnT>
                    <a:lnB>
                      <a:noFill/>
                    </a:lnB>
                    <a:solidFill>
                      <a:srgbClr val="729FCF"/>
                    </a:solidFill>
                  </a:tcPr>
                </a:tc>
                <a:tc>
                  <a:txBody>
                    <a:bodyPr/>
                    <a:lstStyle/>
                    <a:p>
                      <a:pPr>
                        <a:lnSpc>
                          <a:spcPct val="100000"/>
                        </a:lnSpc>
                      </a:pPr>
                      <a:r>
                        <a:rPr lang="ru-RU" sz="1400" b="1" strike="noStrike" spc="-1">
                          <a:solidFill>
                            <a:srgbClr val="002060"/>
                          </a:solidFill>
                          <a:latin typeface="Gill Sans MT"/>
                        </a:rPr>
                        <a:t>Спорт</a:t>
                      </a:r>
                      <a:endParaRPr lang="ru-RU" sz="14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BECF0"/>
                    </a:solidFill>
                  </a:tcPr>
                </a:tc>
                <a:tc>
                  <a:txBody>
                    <a:bodyPr/>
                    <a:lstStyle/>
                    <a:p>
                      <a:pPr algn="ctr">
                        <a:lnSpc>
                          <a:spcPct val="100000"/>
                        </a:lnSpc>
                      </a:pPr>
                      <a:r>
                        <a:rPr lang="ru-RU" sz="1800" b="0" strike="noStrike" spc="-1">
                          <a:solidFill>
                            <a:srgbClr val="000000"/>
                          </a:solidFill>
                          <a:latin typeface="Gill Sans MT"/>
                        </a:rPr>
                        <a:t>10</a:t>
                      </a:r>
                      <a:endParaRPr lang="ru-RU"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BECF0"/>
                    </a:solidFill>
                  </a:tcPr>
                </a:tc>
                <a:extLst>
                  <a:ext uri="{0D108BD9-81ED-4DB2-BD59-A6C34878D82A}">
                    <a16:rowId xmlns:a16="http://schemas.microsoft.com/office/drawing/2014/main" val="10002"/>
                  </a:ext>
                </a:extLst>
              </a:tr>
              <a:tr h="366120">
                <a:tc vMerge="1">
                  <a:txBody>
                    <a:bodyPr/>
                    <a:lstStyle/>
                    <a:p>
                      <a:endParaRPr lang="ru-RU" sz="1800" b="0" strike="noStrike" spc="-1">
                        <a:solidFill>
                          <a:srgbClr val="000000"/>
                        </a:solidFill>
                        <a:latin typeface="Arial"/>
                      </a:endParaRPr>
                    </a:p>
                  </a:txBody>
                  <a:tcPr marL="90000" marR="90000">
                    <a:lnL>
                      <a:noFill/>
                    </a:lnL>
                    <a:lnR>
                      <a:noFill/>
                    </a:lnR>
                    <a:lnT>
                      <a:noFill/>
                    </a:lnT>
                    <a:lnB>
                      <a:noFill/>
                    </a:lnB>
                    <a:solidFill>
                      <a:srgbClr val="729FCF"/>
                    </a:solidFill>
                  </a:tcPr>
                </a:tc>
                <a:tc>
                  <a:txBody>
                    <a:bodyPr/>
                    <a:lstStyle/>
                    <a:p>
                      <a:pPr>
                        <a:lnSpc>
                          <a:spcPct val="100000"/>
                        </a:lnSpc>
                      </a:pPr>
                      <a:r>
                        <a:rPr lang="ru-RU" sz="1400" b="1" strike="noStrike" spc="-1">
                          <a:solidFill>
                            <a:srgbClr val="002060"/>
                          </a:solidFill>
                          <a:latin typeface="Gill Sans MT"/>
                        </a:rPr>
                        <a:t>Стресс</a:t>
                      </a:r>
                      <a:endParaRPr lang="ru-RU" sz="14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5D7E0"/>
                    </a:solidFill>
                  </a:tcPr>
                </a:tc>
                <a:tc>
                  <a:txBody>
                    <a:bodyPr/>
                    <a:lstStyle/>
                    <a:p>
                      <a:pPr algn="ctr">
                        <a:lnSpc>
                          <a:spcPct val="100000"/>
                        </a:lnSpc>
                      </a:pPr>
                      <a:r>
                        <a:rPr lang="ru-RU" sz="1800" b="0" strike="noStrike" spc="-1">
                          <a:solidFill>
                            <a:srgbClr val="000000"/>
                          </a:solidFill>
                          <a:latin typeface="Gill Sans MT"/>
                        </a:rPr>
                        <a:t>10</a:t>
                      </a:r>
                      <a:endParaRPr lang="ru-RU"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5D7E0"/>
                    </a:solidFill>
                  </a:tcPr>
                </a:tc>
                <a:extLst>
                  <a:ext uri="{0D108BD9-81ED-4DB2-BD59-A6C34878D82A}">
                    <a16:rowId xmlns:a16="http://schemas.microsoft.com/office/drawing/2014/main" val="10003"/>
                  </a:ext>
                </a:extLst>
              </a:tr>
              <a:tr h="366120">
                <a:tc vMerge="1">
                  <a:txBody>
                    <a:bodyPr/>
                    <a:lstStyle/>
                    <a:p>
                      <a:endParaRPr lang="ru-RU" sz="1800" b="0" strike="noStrike" spc="-1">
                        <a:solidFill>
                          <a:srgbClr val="000000"/>
                        </a:solidFill>
                        <a:latin typeface="Arial"/>
                      </a:endParaRPr>
                    </a:p>
                  </a:txBody>
                  <a:tcPr marL="90000" marR="90000">
                    <a:lnL>
                      <a:noFill/>
                    </a:lnL>
                    <a:lnR>
                      <a:noFill/>
                    </a:lnR>
                    <a:lnT>
                      <a:noFill/>
                    </a:lnT>
                    <a:lnB>
                      <a:noFill/>
                    </a:lnB>
                    <a:solidFill>
                      <a:srgbClr val="729FCF"/>
                    </a:solidFill>
                  </a:tcPr>
                </a:tc>
                <a:tc>
                  <a:txBody>
                    <a:bodyPr/>
                    <a:lstStyle/>
                    <a:p>
                      <a:pPr>
                        <a:lnSpc>
                          <a:spcPct val="100000"/>
                        </a:lnSpc>
                      </a:pPr>
                      <a:r>
                        <a:rPr lang="ru-RU" sz="1400" b="0" strike="noStrike" spc="-1">
                          <a:solidFill>
                            <a:srgbClr val="000000"/>
                          </a:solidFill>
                          <a:latin typeface="Gill Sans MT"/>
                        </a:rPr>
                        <a:t>Опухоли</a:t>
                      </a:r>
                      <a:endParaRPr lang="ru-RU" sz="14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BECF0"/>
                    </a:solidFill>
                  </a:tcPr>
                </a:tc>
                <a:tc>
                  <a:txBody>
                    <a:bodyPr/>
                    <a:lstStyle/>
                    <a:p>
                      <a:pPr algn="ctr">
                        <a:lnSpc>
                          <a:spcPct val="100000"/>
                        </a:lnSpc>
                      </a:pPr>
                      <a:r>
                        <a:rPr lang="ru-RU" sz="1800" b="0" strike="noStrike" spc="-1">
                          <a:solidFill>
                            <a:srgbClr val="000000"/>
                          </a:solidFill>
                          <a:latin typeface="Gill Sans MT"/>
                        </a:rPr>
                        <a:t>&lt; 1</a:t>
                      </a:r>
                      <a:endParaRPr lang="ru-RU"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BECF0"/>
                    </a:solidFill>
                  </a:tcPr>
                </a:tc>
                <a:extLst>
                  <a:ext uri="{0D108BD9-81ED-4DB2-BD59-A6C34878D82A}">
                    <a16:rowId xmlns:a16="http://schemas.microsoft.com/office/drawing/2014/main" val="10004"/>
                  </a:ext>
                </a:extLst>
              </a:tr>
              <a:tr h="366120">
                <a:tc rowSpan="4">
                  <a:txBody>
                    <a:bodyPr/>
                    <a:lstStyle/>
                    <a:p>
                      <a:pPr>
                        <a:lnSpc>
                          <a:spcPct val="100000"/>
                        </a:lnSpc>
                      </a:pPr>
                      <a:r>
                        <a:rPr lang="ru-RU" sz="1800" b="1" strike="noStrike" spc="-1">
                          <a:solidFill>
                            <a:srgbClr val="002060"/>
                          </a:solidFill>
                          <a:latin typeface="Gill Sans MT"/>
                        </a:rPr>
                        <a:t>Гипофиз</a:t>
                      </a:r>
                      <a:endParaRPr lang="ru-RU"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5D7E0"/>
                    </a:solidFill>
                  </a:tcPr>
                </a:tc>
                <a:tc>
                  <a:txBody>
                    <a:bodyPr/>
                    <a:lstStyle/>
                    <a:p>
                      <a:pPr>
                        <a:lnSpc>
                          <a:spcPct val="100000"/>
                        </a:lnSpc>
                      </a:pPr>
                      <a:r>
                        <a:rPr lang="ru-RU" sz="1400" b="1" strike="noStrike" spc="-1">
                          <a:solidFill>
                            <a:srgbClr val="002060"/>
                          </a:solidFill>
                          <a:latin typeface="Gill Sans MT"/>
                        </a:rPr>
                        <a:t>Пролактинома</a:t>
                      </a:r>
                      <a:endParaRPr lang="ru-RU" sz="14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5D7E0"/>
                    </a:solidFill>
                  </a:tcPr>
                </a:tc>
                <a:tc>
                  <a:txBody>
                    <a:bodyPr/>
                    <a:lstStyle/>
                    <a:p>
                      <a:pPr algn="ctr">
                        <a:lnSpc>
                          <a:spcPct val="100000"/>
                        </a:lnSpc>
                      </a:pPr>
                      <a:r>
                        <a:rPr lang="ru-RU" sz="1800" b="1" strike="noStrike" spc="-1">
                          <a:solidFill>
                            <a:srgbClr val="002060"/>
                          </a:solidFill>
                          <a:latin typeface="Gill Sans MT"/>
                        </a:rPr>
                        <a:t>18</a:t>
                      </a:r>
                      <a:endParaRPr lang="ru-RU"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5D7E0"/>
                    </a:solidFill>
                  </a:tcPr>
                </a:tc>
                <a:extLst>
                  <a:ext uri="{0D108BD9-81ED-4DB2-BD59-A6C34878D82A}">
                    <a16:rowId xmlns:a16="http://schemas.microsoft.com/office/drawing/2014/main" val="10005"/>
                  </a:ext>
                </a:extLst>
              </a:tr>
              <a:tr h="366120">
                <a:tc vMerge="1">
                  <a:txBody>
                    <a:bodyPr/>
                    <a:lstStyle/>
                    <a:p>
                      <a:endParaRPr lang="ru-RU" sz="1800" b="0" strike="noStrike" spc="-1">
                        <a:solidFill>
                          <a:srgbClr val="000000"/>
                        </a:solidFill>
                        <a:latin typeface="Arial"/>
                      </a:endParaRPr>
                    </a:p>
                  </a:txBody>
                  <a:tcPr marL="90000" marR="90000">
                    <a:lnL>
                      <a:noFill/>
                    </a:lnL>
                    <a:lnR>
                      <a:noFill/>
                    </a:lnR>
                    <a:lnT>
                      <a:noFill/>
                    </a:lnT>
                    <a:lnB>
                      <a:noFill/>
                    </a:lnB>
                    <a:solidFill>
                      <a:srgbClr val="729FCF"/>
                    </a:solidFill>
                  </a:tcPr>
                </a:tc>
                <a:tc>
                  <a:txBody>
                    <a:bodyPr/>
                    <a:lstStyle/>
                    <a:p>
                      <a:pPr>
                        <a:lnSpc>
                          <a:spcPct val="100000"/>
                        </a:lnSpc>
                      </a:pPr>
                      <a:r>
                        <a:rPr lang="ru-RU" sz="1400" b="0" strike="noStrike" spc="-1">
                          <a:solidFill>
                            <a:srgbClr val="000000"/>
                          </a:solidFill>
                          <a:latin typeface="Gill Sans MT"/>
                        </a:rPr>
                        <a:t>«Пустое» турецкое седло</a:t>
                      </a:r>
                      <a:endParaRPr lang="ru-RU" sz="14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BECF0"/>
                    </a:solidFill>
                  </a:tcPr>
                </a:tc>
                <a:tc>
                  <a:txBody>
                    <a:bodyPr/>
                    <a:lstStyle/>
                    <a:p>
                      <a:pPr algn="ctr">
                        <a:lnSpc>
                          <a:spcPct val="100000"/>
                        </a:lnSpc>
                      </a:pPr>
                      <a:r>
                        <a:rPr lang="ru-RU" sz="1800" b="0" strike="noStrike" spc="-1">
                          <a:solidFill>
                            <a:srgbClr val="000000"/>
                          </a:solidFill>
                          <a:latin typeface="Gill Sans MT"/>
                        </a:rPr>
                        <a:t>1</a:t>
                      </a:r>
                      <a:endParaRPr lang="ru-RU"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BECF0"/>
                    </a:solidFill>
                  </a:tcPr>
                </a:tc>
                <a:extLst>
                  <a:ext uri="{0D108BD9-81ED-4DB2-BD59-A6C34878D82A}">
                    <a16:rowId xmlns:a16="http://schemas.microsoft.com/office/drawing/2014/main" val="10006"/>
                  </a:ext>
                </a:extLst>
              </a:tr>
              <a:tr h="366120">
                <a:tc vMerge="1">
                  <a:txBody>
                    <a:bodyPr/>
                    <a:lstStyle/>
                    <a:p>
                      <a:endParaRPr lang="ru-RU" sz="1800" b="0" strike="noStrike" spc="-1">
                        <a:solidFill>
                          <a:srgbClr val="000000"/>
                        </a:solidFill>
                        <a:latin typeface="Arial"/>
                      </a:endParaRPr>
                    </a:p>
                  </a:txBody>
                  <a:tcPr marL="90000" marR="90000">
                    <a:lnL>
                      <a:noFill/>
                    </a:lnL>
                    <a:lnR>
                      <a:noFill/>
                    </a:lnR>
                    <a:lnT>
                      <a:noFill/>
                    </a:lnT>
                    <a:lnB>
                      <a:noFill/>
                    </a:lnB>
                    <a:solidFill>
                      <a:srgbClr val="729FCF"/>
                    </a:solidFill>
                  </a:tcPr>
                </a:tc>
                <a:tc>
                  <a:txBody>
                    <a:bodyPr/>
                    <a:lstStyle/>
                    <a:p>
                      <a:pPr>
                        <a:lnSpc>
                          <a:spcPct val="100000"/>
                        </a:lnSpc>
                      </a:pPr>
                      <a:r>
                        <a:rPr lang="ru-RU" sz="1400" b="0" strike="noStrike" spc="-1">
                          <a:solidFill>
                            <a:srgbClr val="000000"/>
                          </a:solidFill>
                          <a:latin typeface="Gill Sans MT"/>
                        </a:rPr>
                        <a:t>Синдром Шихана</a:t>
                      </a:r>
                      <a:endParaRPr lang="ru-RU" sz="14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5D7E0"/>
                    </a:solidFill>
                  </a:tcPr>
                </a:tc>
                <a:tc>
                  <a:txBody>
                    <a:bodyPr/>
                    <a:lstStyle/>
                    <a:p>
                      <a:pPr algn="ctr">
                        <a:lnSpc>
                          <a:spcPct val="100000"/>
                        </a:lnSpc>
                      </a:pPr>
                      <a:r>
                        <a:rPr lang="ru-RU" sz="1800" b="0" strike="noStrike" spc="-1">
                          <a:solidFill>
                            <a:srgbClr val="000000"/>
                          </a:solidFill>
                          <a:latin typeface="Gill Sans MT"/>
                        </a:rPr>
                        <a:t>&lt; 1</a:t>
                      </a:r>
                      <a:endParaRPr lang="ru-RU"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5D7E0"/>
                    </a:solidFill>
                  </a:tcPr>
                </a:tc>
                <a:extLst>
                  <a:ext uri="{0D108BD9-81ED-4DB2-BD59-A6C34878D82A}">
                    <a16:rowId xmlns:a16="http://schemas.microsoft.com/office/drawing/2014/main" val="10007"/>
                  </a:ext>
                </a:extLst>
              </a:tr>
              <a:tr h="436680">
                <a:tc vMerge="1">
                  <a:txBody>
                    <a:bodyPr/>
                    <a:lstStyle/>
                    <a:p>
                      <a:endParaRPr lang="ru-RU" sz="1800" b="0" strike="noStrike" spc="-1">
                        <a:solidFill>
                          <a:srgbClr val="000000"/>
                        </a:solidFill>
                        <a:latin typeface="Arial"/>
                      </a:endParaRPr>
                    </a:p>
                  </a:txBody>
                  <a:tcPr marL="90000" marR="90000">
                    <a:lnL>
                      <a:noFill/>
                    </a:lnL>
                    <a:lnR>
                      <a:noFill/>
                    </a:lnR>
                    <a:lnT>
                      <a:noFill/>
                    </a:lnT>
                    <a:lnB>
                      <a:noFill/>
                    </a:lnB>
                    <a:solidFill>
                      <a:srgbClr val="729FCF"/>
                    </a:solidFill>
                  </a:tcPr>
                </a:tc>
                <a:tc>
                  <a:txBody>
                    <a:bodyPr/>
                    <a:lstStyle/>
                    <a:p>
                      <a:pPr>
                        <a:lnSpc>
                          <a:spcPct val="100000"/>
                        </a:lnSpc>
                      </a:pPr>
                      <a:r>
                        <a:rPr lang="ru-RU" sz="1400" b="0" strike="noStrike" spc="-1">
                          <a:solidFill>
                            <a:srgbClr val="000000"/>
                          </a:solidFill>
                          <a:latin typeface="Gill Sans MT"/>
                        </a:rPr>
                        <a:t>АКТГ-секретирующая аденома (Б-нь Кушинга)</a:t>
                      </a:r>
                      <a:endParaRPr lang="ru-RU" sz="14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BECF0"/>
                    </a:solidFill>
                  </a:tcPr>
                </a:tc>
                <a:tc>
                  <a:txBody>
                    <a:bodyPr/>
                    <a:lstStyle/>
                    <a:p>
                      <a:pPr algn="ctr">
                        <a:lnSpc>
                          <a:spcPct val="100000"/>
                        </a:lnSpc>
                      </a:pPr>
                      <a:r>
                        <a:rPr lang="ru-RU" sz="1800" b="0" strike="noStrike" spc="-1">
                          <a:solidFill>
                            <a:srgbClr val="000000"/>
                          </a:solidFill>
                          <a:latin typeface="Gill Sans MT"/>
                        </a:rPr>
                        <a:t>&lt; 1</a:t>
                      </a:r>
                      <a:endParaRPr lang="ru-RU"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BECF0"/>
                    </a:solidFill>
                  </a:tcPr>
                </a:tc>
                <a:extLst>
                  <a:ext uri="{0D108BD9-81ED-4DB2-BD59-A6C34878D82A}">
                    <a16:rowId xmlns:a16="http://schemas.microsoft.com/office/drawing/2014/main" val="10008"/>
                  </a:ext>
                </a:extLst>
              </a:tr>
              <a:tr h="366120">
                <a:tc rowSpan="3">
                  <a:txBody>
                    <a:bodyPr/>
                    <a:lstStyle/>
                    <a:p>
                      <a:pPr>
                        <a:lnSpc>
                          <a:spcPct val="100000"/>
                        </a:lnSpc>
                      </a:pPr>
                      <a:r>
                        <a:rPr lang="ru-RU" sz="1800" b="1" strike="noStrike" spc="-1">
                          <a:solidFill>
                            <a:srgbClr val="002060"/>
                          </a:solidFill>
                          <a:latin typeface="Gill Sans MT"/>
                        </a:rPr>
                        <a:t>Яичники</a:t>
                      </a:r>
                      <a:endParaRPr lang="ru-RU"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5D7E0"/>
                    </a:solidFill>
                  </a:tcPr>
                </a:tc>
                <a:tc>
                  <a:txBody>
                    <a:bodyPr/>
                    <a:lstStyle/>
                    <a:p>
                      <a:pPr>
                        <a:lnSpc>
                          <a:spcPct val="100000"/>
                        </a:lnSpc>
                      </a:pPr>
                      <a:r>
                        <a:rPr lang="ru-RU" sz="1400" b="1" strike="noStrike" spc="-1">
                          <a:solidFill>
                            <a:srgbClr val="002060"/>
                          </a:solidFill>
                          <a:latin typeface="Gill Sans MT"/>
                        </a:rPr>
                        <a:t>ПНЯ, аутоиммунное поражение </a:t>
                      </a:r>
                      <a:endParaRPr lang="ru-RU" sz="14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5D7E0"/>
                    </a:solidFill>
                  </a:tcPr>
                </a:tc>
                <a:tc>
                  <a:txBody>
                    <a:bodyPr/>
                    <a:lstStyle/>
                    <a:p>
                      <a:pPr algn="ctr">
                        <a:lnSpc>
                          <a:spcPct val="100000"/>
                        </a:lnSpc>
                      </a:pPr>
                      <a:r>
                        <a:rPr lang="ru-RU" sz="1800" b="0" strike="noStrike" spc="-1">
                          <a:solidFill>
                            <a:srgbClr val="000000"/>
                          </a:solidFill>
                          <a:latin typeface="Gill Sans MT"/>
                        </a:rPr>
                        <a:t>10</a:t>
                      </a:r>
                      <a:endParaRPr lang="ru-RU"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5D7E0"/>
                    </a:solidFill>
                  </a:tcPr>
                </a:tc>
                <a:extLst>
                  <a:ext uri="{0D108BD9-81ED-4DB2-BD59-A6C34878D82A}">
                    <a16:rowId xmlns:a16="http://schemas.microsoft.com/office/drawing/2014/main" val="10009"/>
                  </a:ext>
                </a:extLst>
              </a:tr>
              <a:tr h="366120">
                <a:tc vMerge="1">
                  <a:txBody>
                    <a:bodyPr/>
                    <a:lstStyle/>
                    <a:p>
                      <a:endParaRPr lang="ru-RU" sz="1800" b="0" strike="noStrike" spc="-1">
                        <a:solidFill>
                          <a:srgbClr val="000000"/>
                        </a:solidFill>
                        <a:latin typeface="Arial"/>
                      </a:endParaRPr>
                    </a:p>
                  </a:txBody>
                  <a:tcPr marL="90000" marR="90000">
                    <a:lnL>
                      <a:noFill/>
                    </a:lnL>
                    <a:lnR>
                      <a:noFill/>
                    </a:lnR>
                    <a:lnT>
                      <a:noFill/>
                    </a:lnT>
                    <a:lnB>
                      <a:noFill/>
                    </a:lnB>
                    <a:solidFill>
                      <a:srgbClr val="729FCF"/>
                    </a:solidFill>
                  </a:tcPr>
                </a:tc>
                <a:tc>
                  <a:txBody>
                    <a:bodyPr/>
                    <a:lstStyle/>
                    <a:p>
                      <a:pPr>
                        <a:lnSpc>
                          <a:spcPct val="100000"/>
                        </a:lnSpc>
                      </a:pPr>
                      <a:r>
                        <a:rPr lang="ru-RU" sz="1400" b="1" strike="noStrike" spc="-1">
                          <a:solidFill>
                            <a:srgbClr val="002060"/>
                          </a:solidFill>
                          <a:latin typeface="Gill Sans MT"/>
                        </a:rPr>
                        <a:t>СПКЯ</a:t>
                      </a:r>
                      <a:endParaRPr lang="ru-RU" sz="14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BECF0"/>
                    </a:solidFill>
                  </a:tcPr>
                </a:tc>
                <a:tc>
                  <a:txBody>
                    <a:bodyPr/>
                    <a:lstStyle/>
                    <a:p>
                      <a:pPr algn="ctr">
                        <a:lnSpc>
                          <a:spcPct val="100000"/>
                        </a:lnSpc>
                      </a:pPr>
                      <a:r>
                        <a:rPr lang="ru-RU" sz="1800" b="1" strike="noStrike" spc="-1">
                          <a:solidFill>
                            <a:srgbClr val="002060"/>
                          </a:solidFill>
                          <a:latin typeface="Gill Sans MT"/>
                        </a:rPr>
                        <a:t>30</a:t>
                      </a:r>
                      <a:endParaRPr lang="ru-RU"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BECF0"/>
                    </a:solidFill>
                  </a:tcPr>
                </a:tc>
                <a:extLst>
                  <a:ext uri="{0D108BD9-81ED-4DB2-BD59-A6C34878D82A}">
                    <a16:rowId xmlns:a16="http://schemas.microsoft.com/office/drawing/2014/main" val="10010"/>
                  </a:ext>
                </a:extLst>
              </a:tr>
              <a:tr h="366120">
                <a:tc vMerge="1">
                  <a:txBody>
                    <a:bodyPr/>
                    <a:lstStyle/>
                    <a:p>
                      <a:endParaRPr lang="ru-RU" sz="1800" b="0" strike="noStrike" spc="-1">
                        <a:solidFill>
                          <a:srgbClr val="000000"/>
                        </a:solidFill>
                        <a:latin typeface="Arial"/>
                      </a:endParaRPr>
                    </a:p>
                  </a:txBody>
                  <a:tcPr marL="90000" marR="90000">
                    <a:lnL>
                      <a:noFill/>
                    </a:lnL>
                    <a:lnR>
                      <a:noFill/>
                    </a:lnR>
                    <a:lnT>
                      <a:noFill/>
                    </a:lnT>
                    <a:lnB>
                      <a:noFill/>
                    </a:lnB>
                    <a:solidFill>
                      <a:srgbClr val="729FCF"/>
                    </a:solidFill>
                  </a:tcPr>
                </a:tc>
                <a:tc>
                  <a:txBody>
                    <a:bodyPr/>
                    <a:lstStyle/>
                    <a:p>
                      <a:pPr>
                        <a:lnSpc>
                          <a:spcPct val="100000"/>
                        </a:lnSpc>
                      </a:pPr>
                      <a:r>
                        <a:rPr lang="ru-RU" sz="1400" b="0" strike="noStrike" spc="-1">
                          <a:solidFill>
                            <a:srgbClr val="000000"/>
                          </a:solidFill>
                          <a:latin typeface="Gill Sans MT"/>
                        </a:rPr>
                        <a:t>Опухоли</a:t>
                      </a:r>
                      <a:endParaRPr lang="ru-RU" sz="14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5D7E0"/>
                    </a:solidFill>
                  </a:tcPr>
                </a:tc>
                <a:tc>
                  <a:txBody>
                    <a:bodyPr/>
                    <a:lstStyle/>
                    <a:p>
                      <a:pPr algn="ctr">
                        <a:lnSpc>
                          <a:spcPct val="100000"/>
                        </a:lnSpc>
                        <a:tabLst>
                          <a:tab pos="0" algn="l"/>
                        </a:tabLst>
                      </a:pPr>
                      <a:r>
                        <a:rPr lang="ru-RU" sz="1800" b="0" strike="noStrike" spc="-1">
                          <a:solidFill>
                            <a:srgbClr val="000000"/>
                          </a:solidFill>
                          <a:latin typeface="Gill Sans MT"/>
                        </a:rPr>
                        <a:t>&lt; 1</a:t>
                      </a:r>
                      <a:endParaRPr lang="ru-RU"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5D7E0"/>
                    </a:solidFill>
                  </a:tcPr>
                </a:tc>
                <a:extLst>
                  <a:ext uri="{0D108BD9-81ED-4DB2-BD59-A6C34878D82A}">
                    <a16:rowId xmlns:a16="http://schemas.microsoft.com/office/drawing/2014/main" val="10011"/>
                  </a:ext>
                </a:extLst>
              </a:tr>
              <a:tr h="366120">
                <a:tc>
                  <a:txBody>
                    <a:bodyPr/>
                    <a:lstStyle/>
                    <a:p>
                      <a:pPr>
                        <a:lnSpc>
                          <a:spcPct val="100000"/>
                        </a:lnSpc>
                      </a:pPr>
                      <a:r>
                        <a:rPr lang="ru-RU" sz="1800" b="1" strike="noStrike" spc="-1">
                          <a:solidFill>
                            <a:srgbClr val="002060"/>
                          </a:solidFill>
                          <a:latin typeface="Gill Sans MT"/>
                        </a:rPr>
                        <a:t>Матка</a:t>
                      </a:r>
                      <a:endParaRPr lang="ru-RU"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BECF0"/>
                    </a:solidFill>
                  </a:tcPr>
                </a:tc>
                <a:tc>
                  <a:txBody>
                    <a:bodyPr/>
                    <a:lstStyle/>
                    <a:p>
                      <a:pPr>
                        <a:lnSpc>
                          <a:spcPct val="100000"/>
                        </a:lnSpc>
                      </a:pPr>
                      <a:r>
                        <a:rPr lang="ru-RU" sz="1400" b="0" strike="noStrike" spc="-1">
                          <a:solidFill>
                            <a:srgbClr val="000000"/>
                          </a:solidFill>
                          <a:latin typeface="Gill Sans MT"/>
                        </a:rPr>
                        <a:t>С-м Ашермана</a:t>
                      </a:r>
                      <a:endParaRPr lang="ru-RU" sz="14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BECF0"/>
                    </a:solidFill>
                  </a:tcPr>
                </a:tc>
                <a:tc>
                  <a:txBody>
                    <a:bodyPr/>
                    <a:lstStyle/>
                    <a:p>
                      <a:pPr algn="ctr">
                        <a:lnSpc>
                          <a:spcPct val="100000"/>
                        </a:lnSpc>
                      </a:pPr>
                      <a:r>
                        <a:rPr lang="ru-RU" sz="1800" b="0" strike="noStrike" spc="-1">
                          <a:solidFill>
                            <a:srgbClr val="000000"/>
                          </a:solidFill>
                          <a:latin typeface="Gill Sans MT"/>
                        </a:rPr>
                        <a:t>5</a:t>
                      </a:r>
                      <a:endParaRPr lang="ru-RU"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BECF0"/>
                    </a:solidFill>
                  </a:tcPr>
                </a:tc>
                <a:extLst>
                  <a:ext uri="{0D108BD9-81ED-4DB2-BD59-A6C34878D82A}">
                    <a16:rowId xmlns:a16="http://schemas.microsoft.com/office/drawing/2014/main" val="10012"/>
                  </a:ext>
                </a:extLst>
              </a:tr>
              <a:tr h="366120">
                <a:tc rowSpan="2">
                  <a:txBody>
                    <a:bodyPr/>
                    <a:lstStyle/>
                    <a:p>
                      <a:pPr>
                        <a:lnSpc>
                          <a:spcPct val="100000"/>
                        </a:lnSpc>
                      </a:pPr>
                      <a:r>
                        <a:rPr lang="ru-RU" sz="1800" b="1" strike="noStrike" spc="-1">
                          <a:solidFill>
                            <a:srgbClr val="002060"/>
                          </a:solidFill>
                          <a:latin typeface="Gill Sans MT"/>
                        </a:rPr>
                        <a:t>Другие эндокринные железы</a:t>
                      </a:r>
                      <a:endParaRPr lang="ru-RU"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5D7E0"/>
                    </a:solidFill>
                  </a:tcPr>
                </a:tc>
                <a:tc>
                  <a:txBody>
                    <a:bodyPr/>
                    <a:lstStyle/>
                    <a:p>
                      <a:pPr>
                        <a:lnSpc>
                          <a:spcPct val="100000"/>
                        </a:lnSpc>
                      </a:pPr>
                      <a:r>
                        <a:rPr lang="ru-RU" sz="1400" b="0" strike="noStrike" spc="-1">
                          <a:solidFill>
                            <a:srgbClr val="000000"/>
                          </a:solidFill>
                          <a:latin typeface="Gill Sans MT"/>
                        </a:rPr>
                        <a:t>ВДКН «стертая» форма</a:t>
                      </a:r>
                      <a:endParaRPr lang="ru-RU" sz="14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5D7E0"/>
                    </a:solidFill>
                  </a:tcPr>
                </a:tc>
                <a:tc>
                  <a:txBody>
                    <a:bodyPr/>
                    <a:lstStyle/>
                    <a:p>
                      <a:pPr algn="ctr">
                        <a:lnSpc>
                          <a:spcPct val="100000"/>
                        </a:lnSpc>
                        <a:tabLst>
                          <a:tab pos="0" algn="l"/>
                        </a:tabLst>
                      </a:pPr>
                      <a:r>
                        <a:rPr lang="ru-RU" sz="1800" b="0" strike="noStrike" spc="-1">
                          <a:solidFill>
                            <a:srgbClr val="000000"/>
                          </a:solidFill>
                          <a:latin typeface="Gill Sans MT"/>
                        </a:rPr>
                        <a:t>&lt; 1</a:t>
                      </a:r>
                      <a:endParaRPr lang="ru-RU"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5D7E0"/>
                    </a:solidFill>
                  </a:tcPr>
                </a:tc>
                <a:extLst>
                  <a:ext uri="{0D108BD9-81ED-4DB2-BD59-A6C34878D82A}">
                    <a16:rowId xmlns:a16="http://schemas.microsoft.com/office/drawing/2014/main" val="10013"/>
                  </a:ext>
                </a:extLst>
              </a:tr>
              <a:tr h="549000">
                <a:tc vMerge="1">
                  <a:txBody>
                    <a:bodyPr/>
                    <a:lstStyle/>
                    <a:p>
                      <a:endParaRPr lang="ru-RU" sz="1800" b="0" strike="noStrike" spc="-1">
                        <a:solidFill>
                          <a:srgbClr val="000000"/>
                        </a:solidFill>
                        <a:latin typeface="Arial"/>
                      </a:endParaRPr>
                    </a:p>
                  </a:txBody>
                  <a:tcPr marL="90000" marR="90000">
                    <a:lnL>
                      <a:noFill/>
                    </a:lnL>
                    <a:lnR>
                      <a:noFill/>
                    </a:lnR>
                    <a:lnT>
                      <a:noFill/>
                    </a:lnT>
                    <a:lnB>
                      <a:noFill/>
                    </a:lnB>
                    <a:solidFill>
                      <a:srgbClr val="729FCF"/>
                    </a:solidFill>
                  </a:tcPr>
                </a:tc>
                <a:tc>
                  <a:txBody>
                    <a:bodyPr/>
                    <a:lstStyle/>
                    <a:p>
                      <a:pPr>
                        <a:lnSpc>
                          <a:spcPct val="100000"/>
                        </a:lnSpc>
                      </a:pPr>
                      <a:r>
                        <a:rPr lang="ru-RU" sz="1400" b="0" strike="noStrike" spc="-1">
                          <a:solidFill>
                            <a:srgbClr val="000000"/>
                          </a:solidFill>
                          <a:latin typeface="Gill Sans MT"/>
                        </a:rPr>
                        <a:t>Гипер- или гипотиреоз</a:t>
                      </a:r>
                      <a:endParaRPr lang="ru-RU" sz="14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BECF0"/>
                    </a:solidFill>
                  </a:tcPr>
                </a:tc>
                <a:tc>
                  <a:txBody>
                    <a:bodyPr/>
                    <a:lstStyle/>
                    <a:p>
                      <a:pPr algn="ctr">
                        <a:lnSpc>
                          <a:spcPct val="100000"/>
                        </a:lnSpc>
                        <a:tabLst>
                          <a:tab pos="0" algn="l"/>
                        </a:tabLst>
                      </a:pPr>
                      <a:r>
                        <a:rPr lang="ru-RU" sz="1800" b="0" strike="noStrike" spc="-1">
                          <a:solidFill>
                            <a:srgbClr val="000000"/>
                          </a:solidFill>
                          <a:latin typeface="Gill Sans MT"/>
                        </a:rPr>
                        <a:t>&lt; 1</a:t>
                      </a:r>
                      <a:endParaRPr lang="ru-RU"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BECF0"/>
                    </a:solidFill>
                  </a:tcPr>
                </a:tc>
                <a:extLst>
                  <a:ext uri="{0D108BD9-81ED-4DB2-BD59-A6C34878D82A}">
                    <a16:rowId xmlns:a16="http://schemas.microsoft.com/office/drawing/2014/main" val="10014"/>
                  </a:ext>
                </a:extLst>
              </a:tr>
            </a:tbl>
          </a:graphicData>
        </a:graphic>
      </p:graphicFrame>
      <p:pic>
        <p:nvPicPr>
          <p:cNvPr id="629" name="Picture 5"/>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tretch/>
        </p:blipFill>
        <p:spPr>
          <a:xfrm>
            <a:off x="7740360" y="1772640"/>
            <a:ext cx="487080" cy="317160"/>
          </a:xfrm>
          <a:prstGeom prst="rect">
            <a:avLst/>
          </a:prstGeom>
          <a:ln w="0">
            <a:noFill/>
          </a:ln>
        </p:spPr>
      </p:pic>
      <p:sp>
        <p:nvSpPr>
          <p:cNvPr id="630" name="Скругленный прямоугольник 4"/>
          <p:cNvSpPr/>
          <p:nvPr/>
        </p:nvSpPr>
        <p:spPr>
          <a:xfrm>
            <a:off x="8172360" y="1412640"/>
            <a:ext cx="647640" cy="1028520"/>
          </a:xfrm>
          <a:prstGeom prst="roundRect">
            <a:avLst>
              <a:gd name="adj" fmla="val 16667"/>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ru-RU" sz="1800" b="0" strike="noStrike" spc="-1">
              <a:solidFill>
                <a:schemeClr val="lt1"/>
              </a:solidFill>
              <a:latin typeface="Gill Sans MT"/>
            </a:endParaRPr>
          </a:p>
        </p:txBody>
      </p:sp>
      <p:sp>
        <p:nvSpPr>
          <p:cNvPr id="631" name="Скругленный прямоугольник 12"/>
          <p:cNvSpPr/>
          <p:nvPr/>
        </p:nvSpPr>
        <p:spPr>
          <a:xfrm>
            <a:off x="1835640" y="1412640"/>
            <a:ext cx="2880000" cy="1079640"/>
          </a:xfrm>
          <a:prstGeom prst="roundRect">
            <a:avLst>
              <a:gd name="adj" fmla="val 16667"/>
            </a:avLst>
          </a:prstGeom>
          <a:noFill/>
          <a:ln w="28575">
            <a:solidFill>
              <a:srgbClr val="FF000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ru-RU" sz="1800" b="1" strike="noStrike" spc="-1">
              <a:solidFill>
                <a:schemeClr val="lt1"/>
              </a:solidFill>
              <a:latin typeface="Gill Sans MT"/>
            </a:endParaRPr>
          </a:p>
        </p:txBody>
      </p:sp>
    </p:spTree>
  </p:cSld>
  <p:clrMapOvr>
    <a:masterClrMapping/>
  </p:clrMapOvr>
</p:sld>
</file>

<file path=ppt/theme/theme1.xml><?xml version="1.0" encoding="utf-8"?>
<a:theme xmlns:a="http://schemas.openxmlformats.org/drawingml/2006/main" name="Начальная">
  <a:themeElements>
    <a:clrScheme name="Начальная">
      <a:dk1>
        <a:srgbClr val="000000"/>
      </a:dk1>
      <a:lt1>
        <a:srgbClr val="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Начальная">
  <a:themeElements>
    <a:clrScheme name="Начальная">
      <a:dk1>
        <a:srgbClr val="000000"/>
      </a:dk1>
      <a:lt1>
        <a:srgbClr val="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Начальная">
  <a:themeElements>
    <a:clrScheme name="Начальная">
      <a:dk1>
        <a:srgbClr val="000000"/>
      </a:dk1>
      <a:lt1>
        <a:srgbClr val="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Начальная">
  <a:themeElements>
    <a:clrScheme name="Начальная">
      <a:dk1>
        <a:srgbClr val="000000"/>
      </a:dk1>
      <a:lt1>
        <a:srgbClr val="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Начальная">
  <a:themeElements>
    <a:clrScheme name="Начальная">
      <a:dk1>
        <a:srgbClr val="000000"/>
      </a:dk1>
      <a:lt1>
        <a:srgbClr val="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Начальная">
  <a:themeElements>
    <a:clrScheme name="Начальная">
      <a:dk1>
        <a:srgbClr val="000000"/>
      </a:dk1>
      <a:lt1>
        <a:srgbClr val="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Начальная">
  <a:themeElements>
    <a:clrScheme name="Начальная">
      <a:dk1>
        <a:srgbClr val="000000"/>
      </a:dk1>
      <a:lt1>
        <a:srgbClr val="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Начальная">
  <a:themeElements>
    <a:clrScheme name="Начальная">
      <a:dk1>
        <a:srgbClr val="000000"/>
      </a:dk1>
      <a:lt1>
        <a:srgbClr val="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Начальная">
  <a:themeElements>
    <a:clrScheme name="Начальная">
      <a:dk1>
        <a:srgbClr val="000000"/>
      </a:dk1>
      <a:lt1>
        <a:srgbClr val="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Начальная">
  <a:themeElements>
    <a:clrScheme name="Начальная">
      <a:dk1>
        <a:srgbClr val="000000"/>
      </a:dk1>
      <a:lt1>
        <a:srgbClr val="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Начальная">
  <a:themeElements>
    <a:clrScheme name="Начальная">
      <a:dk1>
        <a:srgbClr val="000000"/>
      </a:dk1>
      <a:lt1>
        <a:srgbClr val="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Начальная">
  <a:themeElements>
    <a:clrScheme name="Начальная">
      <a:dk1>
        <a:srgbClr val="000000"/>
      </a:dk1>
      <a:lt1>
        <a:srgbClr val="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1776</TotalTime>
  <Words>5557</Words>
  <Application>Microsoft Office PowerPoint</Application>
  <PresentationFormat>Экран (4:3)</PresentationFormat>
  <Paragraphs>625</Paragraphs>
  <Slides>42</Slides>
  <Notes>28</Notes>
  <HiddenSlides>0</HiddenSlides>
  <MMClips>0</MMClips>
  <ScaleCrop>false</ScaleCrop>
  <HeadingPairs>
    <vt:vector size="8" baseType="variant">
      <vt:variant>
        <vt:lpstr>Использованные шрифты</vt:lpstr>
      </vt:variant>
      <vt:variant>
        <vt:i4>17</vt:i4>
      </vt:variant>
      <vt:variant>
        <vt:lpstr>Тема</vt:lpstr>
      </vt:variant>
      <vt:variant>
        <vt:i4>12</vt:i4>
      </vt:variant>
      <vt:variant>
        <vt:lpstr>Внедренные серверы OLE</vt:lpstr>
      </vt:variant>
      <vt:variant>
        <vt:i4>1</vt:i4>
      </vt:variant>
      <vt:variant>
        <vt:lpstr>Заголовки слайдов</vt:lpstr>
      </vt:variant>
      <vt:variant>
        <vt:i4>42</vt:i4>
      </vt:variant>
    </vt:vector>
  </HeadingPairs>
  <TitlesOfParts>
    <vt:vector size="72" baseType="lpstr">
      <vt:lpstr>Arial</vt:lpstr>
      <vt:lpstr>Arial Black</vt:lpstr>
      <vt:lpstr>Bookman Old Style</vt:lpstr>
      <vt:lpstr>Calibri</vt:lpstr>
      <vt:lpstr>Century Gothic</vt:lpstr>
      <vt:lpstr>Corbel</vt:lpstr>
      <vt:lpstr>Courier New</vt:lpstr>
      <vt:lpstr>Garamond</vt:lpstr>
      <vt:lpstr>Gill Sans MT</vt:lpstr>
      <vt:lpstr>Impact</vt:lpstr>
      <vt:lpstr>Montserrat</vt:lpstr>
      <vt:lpstr>OpenSymbol</vt:lpstr>
      <vt:lpstr>Pattaya</vt:lpstr>
      <vt:lpstr>Symbol</vt:lpstr>
      <vt:lpstr>Times New Roman</vt:lpstr>
      <vt:lpstr>Wingdings</vt:lpstr>
      <vt:lpstr>Wingdings 3</vt:lpstr>
      <vt:lpstr>Начальная</vt:lpstr>
      <vt:lpstr>Начальная</vt:lpstr>
      <vt:lpstr>Начальная</vt:lpstr>
      <vt:lpstr>Начальная</vt:lpstr>
      <vt:lpstr>Начальная</vt:lpstr>
      <vt:lpstr>Начальная</vt:lpstr>
      <vt:lpstr>Начальная</vt:lpstr>
      <vt:lpstr>Начальная</vt:lpstr>
      <vt:lpstr>Начальная</vt:lpstr>
      <vt:lpstr>Начальная</vt:lpstr>
      <vt:lpstr>Начальная</vt:lpstr>
      <vt:lpstr>Начальная</vt:lpstr>
      <vt:lpstr>Microsoft Word Document</vt:lpstr>
      <vt:lpstr>Презентация PowerPoint</vt:lpstr>
      <vt:lpstr>STRAW+10 - Ранний репродуктивный период</vt:lpstr>
      <vt:lpstr> Олигоменорея (N91.3, N91.4 по МКБ-Х)  </vt:lpstr>
      <vt:lpstr>Ключевые моменты</vt:lpstr>
      <vt:lpstr>Презентация PowerPoint</vt:lpstr>
      <vt:lpstr>Презентация PowerPoint</vt:lpstr>
      <vt:lpstr>     Определение нерегулярных менструальных циклов у подростков (по  числу лет после менархе)  </vt:lpstr>
      <vt:lpstr>Зависимость продолжительности периода становления овуляторных циклов от возраста менархе</vt:lpstr>
      <vt:lpstr>Олиго-аменорея II</vt:lpstr>
      <vt:lpstr>Презентация PowerPoint</vt:lpstr>
      <vt:lpstr>Презентация PowerPoint</vt:lpstr>
      <vt:lpstr>Презентация PowerPoint</vt:lpstr>
      <vt:lpstr>Критерии  НЕРВНОЙ АНОРЕКСИИ (F 50.0 по МКБ Х)</vt:lpstr>
      <vt:lpstr>Динамика нервной анорексии (по Коркиной М. В., Цивилько М. А., Марилову В. В.) </vt:lpstr>
      <vt:lpstr>Презентация PowerPoint</vt:lpstr>
      <vt:lpstr>Презентация PowerPoint</vt:lpstr>
      <vt:lpstr> ЗГТ для подростков (эстрадиол – трансдермально; Утрожестан – per os)</vt:lpstr>
      <vt:lpstr>Почему прием Утрожестана необходим именно с 17 по 26 день цикла?*</vt:lpstr>
      <vt:lpstr>Презентация PowerPoint</vt:lpstr>
      <vt:lpstr>Презентация PowerPoint</vt:lpstr>
      <vt:lpstr>Презентация PowerPoint</vt:lpstr>
      <vt:lpstr>У женщин с функциональными НМЦ в 1,5 раза чаще встречаются депрессивные состояния</vt:lpstr>
      <vt:lpstr>Утрожестан естественно и физиологично восполняет дефицит прогестерона и способствует нормализации уровня кортизола за счет α-метаболита аллопрегнанолона</vt:lpstr>
      <vt:lpstr>Аменорея II</vt:lpstr>
      <vt:lpstr>Презентация PowerPoint</vt:lpstr>
      <vt:lpstr>Презентация PowerPoint</vt:lpstr>
      <vt:lpstr>Инсулинорезистентность — дирижер нарушений</vt:lpstr>
      <vt:lpstr>ИНОЗИТОЛ</vt:lpstr>
      <vt:lpstr>ИНОЗИТОЛ: влияние на внутриклеточные метаболические процессы</vt:lpstr>
      <vt:lpstr>Презентация PowerPoint</vt:lpstr>
      <vt:lpstr>Презентация PowerPoint</vt:lpstr>
      <vt:lpstr>Презентация PowerPoint</vt:lpstr>
      <vt:lpstr>Презентация PowerPoint</vt:lpstr>
      <vt:lpstr>Выбор терапии НМЦ</vt:lpstr>
      <vt:lpstr>Клинический случай: пациентка И. 17 лет, балерина, учащаяся колледжа искусств.</vt:lpstr>
      <vt:lpstr>Рекомендуется провести пробу с прогестагенами после исключения беременности пациенткам с аменореей с целью оценки степени выраженности гипоэстрогении и маточной формы аменореи</vt:lpstr>
      <vt:lpstr>Применение микронизированного прогестерона способствует инициации менструального цикла в случае его нарушения</vt:lpstr>
      <vt:lpstr> Выбор дальнейшего лечения  функциональных НМЦ </vt:lpstr>
      <vt:lpstr>Аллопрегнанолон – физиологический метаболит эндогенного и микронизированного прогестерона</vt:lpstr>
      <vt:lpstr>Микронизированный прогестерон для стартовой терапии функциональных НМЦ</vt:lpstr>
      <vt:lpstr>Микронизированный прогестерон снижает тревожность и уровень стресса</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Олигоменорея</dc:title>
  <dc:subject/>
  <dc:creator>V</dc:creator>
  <dc:description/>
  <cp:lastModifiedBy>Вера Андреева</cp:lastModifiedBy>
  <cp:revision>185</cp:revision>
  <dcterms:created xsi:type="dcterms:W3CDTF">2021-08-31T06:26:01Z</dcterms:created>
  <dcterms:modified xsi:type="dcterms:W3CDTF">2025-08-30T07:36:19Z</dcterms:modified>
  <dc:language>ru-RU</dc:language>
  <cp:version>0906.0100.01</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31</vt:i4>
  </property>
  <property fmtid="{D5CDD505-2E9C-101B-9397-08002B2CF9AE}" pid="3" name="PresentationFormat">
    <vt:lpwstr>Экран (4:3)</vt:lpwstr>
  </property>
  <property fmtid="{D5CDD505-2E9C-101B-9397-08002B2CF9AE}" pid="4" name="Slides">
    <vt:i4>47</vt:i4>
  </property>
</Properties>
</file>