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5" r:id="rId6"/>
    <p:sldId id="283" r:id="rId7"/>
    <p:sldId id="284" r:id="rId8"/>
    <p:sldId id="260" r:id="rId9"/>
    <p:sldId id="262" r:id="rId10"/>
    <p:sldId id="263" r:id="rId11"/>
    <p:sldId id="264" r:id="rId12"/>
    <p:sldId id="265" r:id="rId13"/>
    <p:sldId id="266" r:id="rId14"/>
    <p:sldId id="286" r:id="rId15"/>
    <p:sldId id="267" r:id="rId16"/>
    <p:sldId id="268" r:id="rId17"/>
    <p:sldId id="269" r:id="rId18"/>
    <p:sldId id="270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>
        <p:scale>
          <a:sx n="45" d="100"/>
          <a:sy n="45" d="100"/>
        </p:scale>
        <p:origin x="-132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3457D-B85B-4262-8FB4-33433B3113A2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C8128-57BD-4386-A152-B081F3221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0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C8128-57BD-4386-A152-B081F32218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3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4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1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4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73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955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076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2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0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8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5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9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3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815D-A84E-431D-B94E-F6DCD131CECC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EEC5E0F-5E25-4138-8C77-B266DB1B6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45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i.org/10.1016/j.jcf.2015.11.00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ijms18091970),%20&#1086;&#1073;&#1077;&#1089;&#1087;&#1077;&#1095;&#1080;&#1074;&#1072;&#1102;&#1097;&#1080;&#1081;" TargetMode="External"/><Relationship Id="rId2" Type="http://schemas.openxmlformats.org/officeDocument/2006/relationships/hyperlink" Target="https://doi.org/10.1093/femsre/fux01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journal/Mikrobiologia-0026-3656?_tp=eyJjb250ZXh0Ijp7ImZpcnN0UGFnZSI6InB1YmxpY2F0aW9uIiwicGFnZSI6InB1YmxpY2F0aW9uIn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7868/S002636561506011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694" y="665019"/>
            <a:ext cx="8915399" cy="2255982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 на биопленку зуба с помощью сканирующего электронного микроскопа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1219" y="3721394"/>
            <a:ext cx="6358455" cy="180753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медицинских наук, профессор кафедры стоматологии 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ФГБОУ ВО ДонГМУ Минздрава России</a:t>
            </a:r>
            <a:r>
              <a:rPr lang="ru-RU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Чайковская И.В.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Врач-стажер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ДНР «ГКСП № 3 г. Макеевки»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Пикалов Г.А.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медицинских наук врач-стоматолог-терапевт высшей категории 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ГБУ ДНР «ГСП № 1 г. Донецка»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Глинкина В.В.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915788" y="5745123"/>
            <a:ext cx="1952846" cy="6131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Донецк-2026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0" y="581891"/>
            <a:ext cx="9639300" cy="5595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не </a:t>
            </a:r>
            <a:r>
              <a:rPr lang="uk-UA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микрофлора</a:t>
            </a:r>
            <a:r>
              <a:rPr lang="uk-UA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uk-UA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ее персистеры, содержащиеяся в биопленке, восстанавливаются в течение нескольких часов, как утверждают некоторые авторы </a:t>
            </a: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Ильина Т.С., Романова Ю.М. Бактериальные биопленки: роль в хронических инфекционных процессах и поиск средств борьбы с ними. Молекулярная генетика, микробиология и вирусология. 2021. - № 39(2). – С. 14‑24.</a:t>
            </a:r>
            <a:r>
              <a:rPr lang="uk-UA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uk-UA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именно пеликула. </a:t>
            </a:r>
            <a:endParaRPr lang="uk-UA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uk-UA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восстановленную пелликуллу путем адгезии осаждаются клетки и все повторяется. И именно она оказывает влияние на процессы де- и реминерализации эмали. Снижение рН ротовой жидкости в сторону кислой среды влечет за собой ускоренный рост пеликулы, а значит и ускоряется образование биопленки. </a:t>
            </a:r>
          </a:p>
          <a:p>
            <a:pPr marL="0" indent="0" algn="just">
              <a:buNone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Учеными было обнаружено, </a:t>
            </a:r>
            <a:r>
              <a:rPr lang="uk-UA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20 %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биопленки состоит из живых клеток. А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на окружающий клетки </a:t>
            </a:r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матрикс</a:t>
            </a:r>
            <a:r>
              <a:rPr lang="uk-UA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4" t="17746" r="25910"/>
          <a:stretch/>
        </p:blipFill>
        <p:spPr bwMode="auto">
          <a:xfrm>
            <a:off x="7123815" y="3744075"/>
            <a:ext cx="3827720" cy="30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5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175C65-83AE-4DDE-A75A-0B01A0D3A56F}"/>
              </a:ext>
            </a:extLst>
          </p:cNvPr>
          <p:cNvSpPr txBox="1"/>
          <p:nvPr/>
        </p:nvSpPr>
        <p:spPr>
          <a:xfrm>
            <a:off x="1676400" y="622300"/>
            <a:ext cx="9791700" cy="4349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надо четко понимать, что биопленка – это не только сообщество микроорганизмов. В состав биопленки входят неорганические соединения в виде остатков от используемых зубных паст, гелей, ополаскивателей и органические соединения в виде остатков пищи и </a:t>
            </a:r>
            <a:r>
              <a:rPr lang="uk-UA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самой</a:t>
            </a:r>
            <a:r>
              <a:rPr lang="uk-UA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микрофлорой</a:t>
            </a:r>
            <a:r>
              <a:rPr lang="uk-UA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uk-UA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Тут мнение ученых расходится и некоторые называют эту конгломерацию не биопленкой, а зубным налетом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Биохимия полости рта, ротовой и десневой жидкостей: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учебнометодическое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пособие / Е.Е.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Брещенко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И.М. Быков. – Краснодар, 2018. – 63 с.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показывают проведенные исследования биопленка представляет собой сложную структуру, образуемую различной микрофлорой. </a:t>
            </a:r>
            <a:endParaRPr lang="ru-RU" sz="2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8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172" y="475012"/>
            <a:ext cx="10894827" cy="60019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Внутри биопленки бактерии объединены межклеточными контактами двух типов: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Цитоплазматические мостики – мембранные трубочки, соединяющие цитоплазмы различных клеток.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Тесное слипание клеток, при котором на определенных участках бактерии имеют общую клеточную стенку. 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обеспечивает возможность генерирования общих ответов на внешние воздействия и обмен сигнальными молекулами.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наблюдается изменение морфологии микрофлоры и изменяется фаза жизни бактериальной популяции с динамической на стационарную, с формированием многоклеточных бактериальных агрегатов и, впоследствии, самой биопленки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(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Хомякова Т.И., Терешин М.Н., Есипов Р.С., Магомедова А.Д., Козловская Г.В., Козловский Ю.Е., Хомяков Ю.Н. Формирование и деградация биопленок: молекулярно-клеточные механизмы. Молекулярная медицина. 2020; 18 (5): 18–27. Doi: 10.29296/24999490-2020-05-03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82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2652" y="427512"/>
            <a:ext cx="9731148" cy="574945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Биопленку можно сравнить с городом с высоко развитой инфраструктурой. И развитие кариеса может быть напрямую связано не только с составом биопленки, но и с активностью обитающей в ней микрофлоры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847B984-20C7-47A5-9945-1240296101A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6000"/>
                    </a14:imgEffect>
                    <a14:imgEffect>
                      <a14:brightnessContrast bright="38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359262"/>
            <a:ext cx="37719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121165-811D-4604-808A-004E877FDD0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359263"/>
            <a:ext cx="3914548" cy="335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43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2747B2F3-CA99-4A2D-8386-19BFC0C59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379" y="1183758"/>
            <a:ext cx="9790112" cy="4621619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Агрегация клеток приводит к их слипанию друг с другом. И в этом процессе важное место отводится еДНК, являющегося компонентом матрикса и отвечающего за процесс агрегации некоторых микроорганизмов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Филипьечева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Ю.А., Телешева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Е.М.,Евстигнеева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С.С.,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Шелудько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А.В., Пономарева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Е.Г.,Петрова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Л.П., Кацы Е.И. О вкладе агрегации клеток и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экстраклеточной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ДНК в формирование и стабилизацию биопленок бактерий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Azospirillum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Brasilense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ИЗв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Сарат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Ун-та Нов. Сер. Сер. Химия. Биология. Экология.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2018.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18,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вып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4.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399-406. DOI: 10.18500/1816-9775-2018-18-4-399-406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Ramírez-Mata A., López-Lara L. I.,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Xiqui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-Vázquez L.,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Jijón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-Moreno S., Romero-Osorio A., Baca B. E. The cyclic-di-GMP diguanylate cyclase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CdgA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has a role in biofilm formation and exopolysaccharide production in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Azospirillum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brasilense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// Res. in Microbiol.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2016.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167.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190-201.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выделением полимеров, формирующих полимерный матрикс. 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918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420" y="510638"/>
            <a:ext cx="10085780" cy="610479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внеклеточные экзополисахариды способствуют образованию трехмерной основы для биопленки, обеспечивая локальное скопление микрофлоры на поверхности зуба, обеспечивая защиту для встроенной в биопленку микрофлоры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Klein, M. I.,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Hwang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Santos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H.,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Campanella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 H.,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Koo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(2015).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Streptococcus mutans-derived extracellular matrix in cariogenic oral biofilms. Front. Cell. Infect. Microbiol. 5. doi: 10.3389/fcimb.2015.00010).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способствует повышению резистентности МФ к антимикробным препаратам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(Rabin H, Zheng Y,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Opoko-Temeng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C, Du Y, Bonsu E,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Sintim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OS. Biofilm formation mechanisms and targets for developing antibiofilm agents. Future Med Chem. 2015;7(4):493-512. 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Epub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Dec 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https://doi.org/10.1016/j.jcf.2015.11.004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893838-0A21-49B0-A3B4-841BC3C21BA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3000"/>
                    </a14:imgEffect>
                    <a14:imgEffect>
                      <a14:brightnessContrast bright="16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444" y="4168236"/>
            <a:ext cx="3721100" cy="2689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115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169581" y="0"/>
            <a:ext cx="7293935" cy="6858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Важнейшей причиной данной резистентности является наличие матрикса, который затрудняет проникновение тех же антибиотиков в толщу биопленки и защищающий микрофлору биопленки от лейкоцитов человек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 CW,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T-F. 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Molecular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mechanisms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 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biofilm-based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 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tolerance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 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pathogenic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bacteria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FEMS Microbiol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Rev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2017. - № 41. – Р. 276-301.</a:t>
            </a:r>
            <a:r>
              <a:rPr lang="en-US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https://doi.org/10.1093/femsre/fux010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Jakobsen TH,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Tolker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-Nielsen T,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Givskov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M. Bacterial biofilm control by perturbation of bacterial signaling processes. Int J Mol Sci. 2017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- №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18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– Р.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1970. </a:t>
            </a:r>
            <a:r>
              <a:rPr lang="en-US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https://doi.org/10.3390/ijms18091970</a:t>
            </a:r>
            <a:r>
              <a:rPr lang="en-US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),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обеспечивающий</a:t>
            </a:r>
            <a:r>
              <a:rPr lang="ru-RU" dirty="0">
                <a:solidFill>
                  <a:srgbClr val="7030A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циркуляцию жидкостей</a:t>
            </a:r>
            <a:r>
              <a:rPr lang="en-US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газов и сигнальных моле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кул</a:t>
            </a:r>
            <a:r>
              <a:rPr lang="en-US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(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Чеботарь И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В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Маянский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A.H.,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Маянский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H.A.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Матрикс микробных биоплёнок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.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Клиническая микробиология и антимикробная химиотерапия. - 2016. - Т. 18. - № 1. - С. 9-19.;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Тец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Г.В., Артеменко Н.К.,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Вечерковская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М.Ф.,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Тец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В.В. Роль матричных компонентов во взаимодействии бактериофагов с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биоплёночными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бактериями. Практическая пульмонология. —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2017. — № 3. — С. 55-57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.).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Вся эта цепь событий приводит к созреванию 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биопленки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(Пикалов Г.А., Чайковская И.В. Роль биопленки в развитии кариеса зубов. Актуальные вопросы детской стоматологии, ортодонтии и профилактики стоматологических заболеваний -Донецк – 27.03. 2026)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8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605642"/>
            <a:ext cx="9866312" cy="55155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Созревшая биопленка состоит из пор и каналов имея трехмерно пространственную структуру. Было установлено, что р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азмеры каналов и пор варьируются от 10 нанометров до нескольких микрометров, однако в бактериальных агрегатах, образующих биопленку, нанометры, скорее всего, относятся к заполненным водой соединениям, а микрометры — к порам и пустотам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18E2E9-52E5-4841-B443-7EFD5F22DE5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3000"/>
                    </a14:imgEffect>
                    <a14:imgEffect>
                      <a14:brightnessContrast bright="21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349500"/>
            <a:ext cx="4940300" cy="363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58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9899" y="876300"/>
            <a:ext cx="9292277" cy="53555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Состояние здоровья и работа человеческого организма в целом, экология и питание влияют на развитие биопленки в ротовой полости.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Знания о составе биопленки, оценка факторов риска, разработка мер по борьбе с биопленкой помогут в дальнейшем не только контролировать развитие кариозного процесса и пародонтита, но и спрогнозировать развитие других заболеваний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Belibasakis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G.N.,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Bostanci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Marsh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P.D.,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Zaura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E. Applications of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oral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microbiome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personalized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dentistry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//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Arch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Oral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Biol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2019.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Vol. 104, N. P. 7–12. doi: 10.1016/j.archoralbio.2019.05.023; Oral microbial biofilms: an update. S.A.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Mosaddad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E. Tahmasebi, A.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Yazdanian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M.B.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Rezvani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Seifalian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Yazdanian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H. </a:t>
            </a:r>
            <a:r>
              <a:rPr lang="en-US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Tebyanian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Eur J Clin Microbiol Infect Dis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2019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Nov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;38(11):2005-2019.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doi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10.1007/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10096-019-03641-9.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9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2E6E469B-0681-4AFE-9227-DB9D8E00C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1300" y="431800"/>
            <a:ext cx="9993312" cy="6032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</a:t>
            </a:r>
          </a:p>
        </p:txBody>
      </p:sp>
      <p:pic>
        <p:nvPicPr>
          <p:cNvPr id="4" name="Picture 4" descr="https://infodon.org.ua/wp-content/uploads/2013/10/gorky_2.jpg">
            <a:extLst>
              <a:ext uri="{FF2B5EF4-FFF2-40B4-BE49-F238E27FC236}">
                <a16:creationId xmlns:a16="http://schemas.microsoft.com/office/drawing/2014/main" xmlns="" id="{0FDD4282-6F24-4D2D-98FC-2C60ABB01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99" y="1574800"/>
            <a:ext cx="5853202" cy="46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1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493" y="876301"/>
            <a:ext cx="9635176" cy="53594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 данным ВОЗ несколько миллиардов человек в мире страдают кариесом зубов. Чаще всего данную патологию связывают с наличием биопленки в полости рта.</a:t>
            </a:r>
          </a:p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«Согласно современной концепции этиологии установлено, что кариес относится к инфекционному заболеванию, обусловленному кислотопродуцирующей функцией бактерий биопленки. </a:t>
            </a:r>
            <a:endParaRPr lang="ru-RU" sz="20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Зубная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бляшка является каркасом для образования зубных отложений</a:t>
            </a:r>
            <a:r>
              <a:rPr lang="ru-RU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Соловьёва Жанна Владимировна. Профилактика и неинвазивные методы лечения кариеса эмали (клинико-морфологическое исследование). Диссертация канд.мед.наук. Краснодар, 2019. 160 с.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xmlns="" id="{0A3A6C14-3DB6-4AC2-A072-C2481F71E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556001"/>
            <a:ext cx="4686300" cy="32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4641" y="463138"/>
            <a:ext cx="10696353" cy="57138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историческом плане и до настоящего времени большинство исследователей считают, что основными причинами кариеса являются, как местные факторы, такие как микробный, энзимный, реминерализующей, которые активизируются избыточным потреблением углеводов, так и общими: нарушение обменных процессов, экология внешней среды, реактивность организма и др. </a:t>
            </a:r>
            <a:endParaRPr lang="ru-RU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настоящее время одним из ведущих аспектов возникновения кариозного процесса является наличие микробной биопленки в полости рта, которая присутствует, в том числе, и на поверхности твердых тканей зубов, особенно в ретенционных участках.  </a:t>
            </a:r>
            <a:endParaRPr lang="ru-RU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Проведенные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ранее исследования были посвящены изучению роли отдельных видов микроорганизмов </a:t>
            </a: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Хашумов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А. А. Микрофлора полости рта у больных кариесом / А. А.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Хашумов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— Текст : непосредственный // Молодой ученый. — 2018. — № 32 (218). — С. 26-28. — URL: https://moluch.ru/archive/218/52297.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патогенезе кариеса, но роль биопленки в этом процессе изучена недостаточно. 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Считается</a:t>
            </a:r>
            <a:r>
              <a:rPr lang="en-US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кариес возникает в результате дисбаланса между микроэлементами эмали зуба и биопленкой полости рта.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8054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3168" y="1091701"/>
            <a:ext cx="9750631" cy="4394699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Идеальные условия в полости рта (влажность, температура, необходимое количество питательных веществ)</a:t>
            </a:r>
            <a:r>
              <a:rPr lang="ru-RU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способствуют быстрому развитию биопленки. Ротовая жидкость играет важную роль в формировании биопленки зуба. </a:t>
            </a:r>
          </a:p>
          <a:p>
            <a:pPr algn="just"/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отметить, что биопленка является едва ли не самой распространенной формой существования </a:t>
            </a:r>
            <a:r>
              <a:rPr lang="ru-RU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микрофлоры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большинстве природных экосистемах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Хрянин А.А. Биоплёнки микроорганизмов: современные представления.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Антибиотики и химиотерапия, 2020. - № 65. – С. 5-6. </a:t>
            </a:r>
            <a:r>
              <a:rPr lang="en-US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10.37489/0235-2990-2020-65-5-6-70-77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далеко не всегда биопленку необходимо рассматривать как чуждую человеческому организму субстанцию </a:t>
            </a:r>
            <a:r>
              <a:rPr lang="ru-RU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Ножевникова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А.Н., Бочкова Е.А., Плакунов В.К. </a:t>
            </a:r>
            <a:r>
              <a:rPr lang="ru-RU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Мультивидовые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биопленки в экологии, медицине и биотехнологии.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Микробиология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2015. - № 84(6). 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С.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623-644. DOI:</a:t>
            </a:r>
            <a:r>
              <a:rPr lang="ru-RU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10.7868/S0026365615060117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ru-R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47E0DF-D8A8-4B58-AE0C-71BB452A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1000" y="711200"/>
            <a:ext cx="9740900" cy="5200022"/>
          </a:xfrm>
        </p:spPr>
        <p:txBody>
          <a:bodyPr/>
          <a:lstStyle/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настоящее время установлено, что биопленка представляет собой конгломерат колоний микрофлоры, погруженной в экстрацеллюлярный матрикс и прикрепленный к поверхности зуба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Wong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Toole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together now: Integrating biofilm research across disciplines. MRS Bulletin. - 2011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36. - 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339-342.</a:t>
            </a:r>
            <a:r>
              <a:rPr lang="en-US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322AD4F-1CF7-4146-B7BC-597A41A452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brightnessContrast bright="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99" y="2516429"/>
            <a:ext cx="4572001" cy="34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BE910F-3C7B-4A82-9C05-6B16D734C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421" y="673100"/>
            <a:ext cx="9514279" cy="5613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Доказано, что около 70% бляшки состоит из микрофлоры и экстрацеллюлярного матрикса. От 50 до 100 млн бактерий (около 800 видов) содержится в микробиоме ротовой полости взрослого человека, из них 400-500 видов МФ обнаружено только в зубодесневой борозде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Nazir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M.A.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Prevalence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periodontal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disease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its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association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systemic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diseases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prevention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Int. J. Health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Sci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2017. - №11. – Р. 72–80.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биопленки проходит в несколько этапов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Flemming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H-C, 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Wingender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J, 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Szewzyk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U, Steinberg P, Rice SA, </a:t>
            </a:r>
            <a:r>
              <a:rPr lang="en-US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Kjelleberg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 Biofilms: an emergent form of bacterial life. Nat Rev Microbiol.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- № 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Р. </a:t>
            </a:r>
            <a:r>
              <a:rPr lang="en-US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563.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Считается, что формирование биопленки начинается с адгезии микрофлоры к поверхности.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Таким образом этот этап прикрепления можно назвать двухэтапным процессом: обратимое начальное прикрепление и необратимое конечное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Rabin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N.,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Zheng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Y.,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Opoku-Temeng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C.,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Y.,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Bonsu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E.,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Sintim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H.O.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Biofilm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formation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mechanisms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targets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developing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antibiofilm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agents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Future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Med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Chem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2015.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№</a:t>
            </a:r>
            <a:r>
              <a:rPr lang="ru-RU" sz="2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(10). – Р. 1362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9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387BE1-6505-46DF-BAD7-1E46AEF7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3797" y="712519"/>
            <a:ext cx="9770815" cy="519870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исследовании биопленки на поверхности зуба с помощью сканирующего электронного микроскопа (СЭМ) мы обнаружили биопленки находящиеся в различных стадиях развития. </a:t>
            </a:r>
            <a:endParaRPr lang="ru-RU" sz="2000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Изначально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эмаль зуба покрывает не биопленка в том понимании, в котором употребляется это слово повсеместно, а пелликула не которой нет ничего. Она покрывает поверхность эмалевых призм неравномерно.</a:t>
            </a:r>
          </a:p>
          <a:p>
            <a:pPr algn="just"/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439177-FFED-4A87-B3F7-FBBF3D70F9C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8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9" y="3322083"/>
            <a:ext cx="4317999" cy="2946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294" y="510639"/>
            <a:ext cx="9762506" cy="5666324"/>
          </a:xfrm>
        </p:spPr>
        <p:txBody>
          <a:bodyPr/>
          <a:lstStyle/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эта пелликула уплотняется и на ее поверхности оседают микрофлора и микрочастицы различной этиологии. </a:t>
            </a:r>
          </a:p>
          <a:p>
            <a:pPr algn="just"/>
            <a:r>
              <a:rPr lang="ru-RU" sz="2000" spc="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роль пелликулы при формировании зубного налета заключается в создании условий для начального этапа колонизации патогенной флоры на поверхности эмали. 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94E193-8DEB-460C-94E9-1A6A21FC0509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brightnessContrast bright="2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654300"/>
            <a:ext cx="34798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641FA2-843B-466B-92BB-D821BEA8D640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16199"/>
            <a:ext cx="3708399" cy="278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54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685801"/>
            <a:ext cx="9715500" cy="544830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Неравномерное покрытие пелликулой эмалевой поверхности свидетельствует о качестве чистки зубов. Во время механического воздействия пелликула повреждается и через короткий промежуток времени восстанавливается. Следующим этапом идет ее 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уплотнение и, на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поверхность пелликулы начинают осаждаться 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микрофлора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микрочастицы, находящиеся в полости рта. 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Микрочастицы,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огут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как органического, так и неорганического </a:t>
            </a:r>
            <a:r>
              <a:rPr lang="ru-RU" sz="20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происхождения и все вышеуказанное располагается 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поверхности пелликулы хаотично, на достаточном удалении друг от друга. Мы не отметили какой-либо систематизации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F3331A-1655-491B-89BA-6C36417C126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brightnessContrast bright="17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27400"/>
            <a:ext cx="3822700" cy="284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16116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996</TotalTime>
  <Words>1490</Words>
  <Application>Microsoft Office PowerPoint</Application>
  <PresentationFormat>Произвольный</PresentationFormat>
  <Paragraphs>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Легкий дым</vt:lpstr>
      <vt:lpstr>  Взгляд на биопленку зуба с помощью сканирующего электронного микроскопа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Классификации беззубых челюстей</dc:title>
  <dc:creator>User</dc:creator>
  <cp:lastModifiedBy>user</cp:lastModifiedBy>
  <cp:revision>97</cp:revision>
  <dcterms:created xsi:type="dcterms:W3CDTF">2021-09-29T16:19:13Z</dcterms:created>
  <dcterms:modified xsi:type="dcterms:W3CDTF">2026-05-04T06:31:03Z</dcterms:modified>
</cp:coreProperties>
</file>