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81" r:id="rId4"/>
    <p:sldId id="265" r:id="rId5"/>
    <p:sldId id="278" r:id="rId6"/>
    <p:sldId id="269" r:id="rId7"/>
    <p:sldId id="270" r:id="rId8"/>
    <p:sldId id="279" r:id="rId9"/>
    <p:sldId id="266" r:id="rId10"/>
    <p:sldId id="271" r:id="rId11"/>
    <p:sldId id="272" r:id="rId12"/>
    <p:sldId id="273" r:id="rId13"/>
    <p:sldId id="283" r:id="rId14"/>
    <p:sldId id="28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85F1B-543E-4310-B0A2-C1A8DE50925E}" v="298" dt="2025-09-29T20:51:10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50" autoAdjust="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Зоркова" userId="8e0f797520f17600" providerId="LiveId" clId="{7B9A0F2A-9004-4E4A-8F09-3783713A6EA7}"/>
    <pc:docChg chg="undo custSel addSld delSld modSld sldOrd">
      <pc:chgData name="Елена Зоркова" userId="8e0f797520f17600" providerId="LiveId" clId="{7B9A0F2A-9004-4E4A-8F09-3783713A6EA7}" dt="2025-09-29T21:10:10.164" v="2526"/>
      <pc:docMkLst>
        <pc:docMk/>
      </pc:docMkLst>
      <pc:sldChg chg="modSp mod">
        <pc:chgData name="Елена Зоркова" userId="8e0f797520f17600" providerId="LiveId" clId="{7B9A0F2A-9004-4E4A-8F09-3783713A6EA7}" dt="2025-09-29T20:59:02.342" v="2425" actId="6549"/>
        <pc:sldMkLst>
          <pc:docMk/>
          <pc:sldMk cId="2177964791" sldId="256"/>
        </pc:sldMkLst>
        <pc:spChg chg="mod">
          <ac:chgData name="Елена Зоркова" userId="8e0f797520f17600" providerId="LiveId" clId="{7B9A0F2A-9004-4E4A-8F09-3783713A6EA7}" dt="2025-09-29T20:59:02.342" v="2425" actId="6549"/>
          <ac:spMkLst>
            <pc:docMk/>
            <pc:sldMk cId="2177964791" sldId="256"/>
            <ac:spMk id="2" creationId="{C14E0E0E-34B8-46E8-8490-51CA30765E4A}"/>
          </ac:spMkLst>
        </pc:spChg>
        <pc:spChg chg="mod">
          <ac:chgData name="Елена Зоркова" userId="8e0f797520f17600" providerId="LiveId" clId="{7B9A0F2A-9004-4E4A-8F09-3783713A6EA7}" dt="2025-09-29T20:52:31.597" v="2306"/>
          <ac:spMkLst>
            <pc:docMk/>
            <pc:sldMk cId="2177964791" sldId="256"/>
            <ac:spMk id="3" creationId="{C0AAA28A-A39A-3340-2F79-559F7819C709}"/>
          </ac:spMkLst>
        </pc:spChg>
      </pc:sldChg>
      <pc:sldChg chg="addSp delSp modSp mod modClrScheme chgLayout">
        <pc:chgData name="Елена Зоркова" userId="8e0f797520f17600" providerId="LiveId" clId="{7B9A0F2A-9004-4E4A-8F09-3783713A6EA7}" dt="2025-09-29T20:59:13.381" v="2426" actId="122"/>
        <pc:sldMkLst>
          <pc:docMk/>
          <pc:sldMk cId="2207260763" sldId="260"/>
        </pc:sldMkLst>
        <pc:spChg chg="mod">
          <ac:chgData name="Елена Зоркова" userId="8e0f797520f17600" providerId="LiveId" clId="{7B9A0F2A-9004-4E4A-8F09-3783713A6EA7}" dt="2025-09-29T17:33:55.945" v="500" actId="20577"/>
          <ac:spMkLst>
            <pc:docMk/>
            <pc:sldMk cId="2207260763" sldId="260"/>
            <ac:spMk id="2" creationId="{00000000-0000-0000-0000-000000000000}"/>
          </ac:spMkLst>
        </pc:spChg>
        <pc:spChg chg="add mod ord">
          <ac:chgData name="Елена Зоркова" userId="8e0f797520f17600" providerId="LiveId" clId="{7B9A0F2A-9004-4E4A-8F09-3783713A6EA7}" dt="2025-09-29T20:59:13.381" v="2426" actId="122"/>
          <ac:spMkLst>
            <pc:docMk/>
            <pc:sldMk cId="2207260763" sldId="260"/>
            <ac:spMk id="3" creationId="{A7BF2AD6-AAC0-F905-5649-79183D35D322}"/>
          </ac:spMkLst>
        </pc:spChg>
        <pc:spChg chg="add del mod ord">
          <ac:chgData name="Елена Зоркова" userId="8e0f797520f17600" providerId="LiveId" clId="{7B9A0F2A-9004-4E4A-8F09-3783713A6EA7}" dt="2025-09-29T17:26:30.744" v="428" actId="21"/>
          <ac:spMkLst>
            <pc:docMk/>
            <pc:sldMk cId="2207260763" sldId="260"/>
            <ac:spMk id="4" creationId="{EFB02221-594F-FBF9-470B-A67959757FD9}"/>
          </ac:spMkLst>
        </pc:spChg>
        <pc:spChg chg="add del mod ord">
          <ac:chgData name="Елена Зоркова" userId="8e0f797520f17600" providerId="LiveId" clId="{7B9A0F2A-9004-4E4A-8F09-3783713A6EA7}" dt="2025-09-29T17:26:26.908" v="427" actId="21"/>
          <ac:spMkLst>
            <pc:docMk/>
            <pc:sldMk cId="2207260763" sldId="260"/>
            <ac:spMk id="5" creationId="{21178E89-CF51-6BA5-4E37-C1B53C7F1026}"/>
          </ac:spMkLst>
        </pc:spChg>
        <pc:spChg chg="del">
          <ac:chgData name="Елена Зоркова" userId="8e0f797520f17600" providerId="LiveId" clId="{7B9A0F2A-9004-4E4A-8F09-3783713A6EA7}" dt="2025-09-29T17:23:30.828" v="368" actId="21"/>
          <ac:spMkLst>
            <pc:docMk/>
            <pc:sldMk cId="2207260763" sldId="260"/>
            <ac:spMk id="9" creationId="{00000000-0000-0000-0000-000000000000}"/>
          </ac:spMkLst>
        </pc:spChg>
        <pc:spChg chg="add del mod">
          <ac:chgData name="Елена Зоркова" userId="8e0f797520f17600" providerId="LiveId" clId="{7B9A0F2A-9004-4E4A-8F09-3783713A6EA7}" dt="2025-09-29T17:23:13.697" v="367" actId="21"/>
          <ac:spMkLst>
            <pc:docMk/>
            <pc:sldMk cId="2207260763" sldId="260"/>
            <ac:spMk id="10" creationId="{00000000-0000-0000-0000-000000000000}"/>
          </ac:spMkLst>
        </pc:spChg>
        <pc:picChg chg="mod">
          <ac:chgData name="Елена Зоркова" userId="8e0f797520f17600" providerId="LiveId" clId="{7B9A0F2A-9004-4E4A-8F09-3783713A6EA7}" dt="2025-09-29T17:29:12.695" v="438" actId="1076"/>
          <ac:picMkLst>
            <pc:docMk/>
            <pc:sldMk cId="2207260763" sldId="260"/>
            <ac:picMk id="8" creationId="{00000000-0000-0000-0000-000000000000}"/>
          </ac:picMkLst>
        </pc:picChg>
      </pc:sldChg>
      <pc:sldChg chg="delSp del mod">
        <pc:chgData name="Елена Зоркова" userId="8e0f797520f17600" providerId="LiveId" clId="{7B9A0F2A-9004-4E4A-8F09-3783713A6EA7}" dt="2025-09-29T17:34:22.110" v="501" actId="2696"/>
        <pc:sldMkLst>
          <pc:docMk/>
          <pc:sldMk cId="3606635325" sldId="262"/>
        </pc:sldMkLst>
        <pc:picChg chg="del">
          <ac:chgData name="Елена Зоркова" userId="8e0f797520f17600" providerId="LiveId" clId="{7B9A0F2A-9004-4E4A-8F09-3783713A6EA7}" dt="2025-09-29T17:31:53.215" v="440" actId="21"/>
          <ac:picMkLst>
            <pc:docMk/>
            <pc:sldMk cId="3606635325" sldId="262"/>
            <ac:picMk id="8" creationId="{00000000-0000-0000-0000-000000000000}"/>
          </ac:picMkLst>
        </pc:picChg>
      </pc:sldChg>
      <pc:sldChg chg="del">
        <pc:chgData name="Елена Зоркова" userId="8e0f797520f17600" providerId="LiveId" clId="{7B9A0F2A-9004-4E4A-8F09-3783713A6EA7}" dt="2025-09-29T17:40:20.686" v="535" actId="2696"/>
        <pc:sldMkLst>
          <pc:docMk/>
          <pc:sldMk cId="179695193" sldId="263"/>
        </pc:sldMkLst>
      </pc:sldChg>
      <pc:sldChg chg="modSp del mod">
        <pc:chgData name="Елена Зоркова" userId="8e0f797520f17600" providerId="LiveId" clId="{7B9A0F2A-9004-4E4A-8F09-3783713A6EA7}" dt="2025-09-29T18:23:24.308" v="572" actId="2696"/>
        <pc:sldMkLst>
          <pc:docMk/>
          <pc:sldMk cId="615967055" sldId="264"/>
        </pc:sldMkLst>
        <pc:spChg chg="mod">
          <ac:chgData name="Елена Зоркова" userId="8e0f797520f17600" providerId="LiveId" clId="{7B9A0F2A-9004-4E4A-8F09-3783713A6EA7}" dt="2025-09-29T17:44:28.578" v="556" actId="20577"/>
          <ac:spMkLst>
            <pc:docMk/>
            <pc:sldMk cId="615967055" sldId="264"/>
            <ac:spMk id="2" creationId="{00000000-0000-0000-0000-000000000000}"/>
          </ac:spMkLst>
        </pc:spChg>
      </pc:sldChg>
      <pc:sldChg chg="addSp delSp modSp mod modClrScheme chgLayout">
        <pc:chgData name="Елена Зоркова" userId="8e0f797520f17600" providerId="LiveId" clId="{7B9A0F2A-9004-4E4A-8F09-3783713A6EA7}" dt="2025-09-29T20:57:52.496" v="2410" actId="122"/>
        <pc:sldMkLst>
          <pc:docMk/>
          <pc:sldMk cId="380344226" sldId="265"/>
        </pc:sldMkLst>
        <pc:spChg chg="mod">
          <ac:chgData name="Елена Зоркова" userId="8e0f797520f17600" providerId="LiveId" clId="{7B9A0F2A-9004-4E4A-8F09-3783713A6EA7}" dt="2025-09-29T18:27:25.004" v="655" actId="20577"/>
          <ac:spMkLst>
            <pc:docMk/>
            <pc:sldMk cId="380344226" sldId="265"/>
            <ac:spMk id="2" creationId="{00000000-0000-0000-0000-000000000000}"/>
          </ac:spMkLst>
        </pc:spChg>
        <pc:spChg chg="add mod ord">
          <ac:chgData name="Елена Зоркова" userId="8e0f797520f17600" providerId="LiveId" clId="{7B9A0F2A-9004-4E4A-8F09-3783713A6EA7}" dt="2025-09-29T20:57:52.496" v="2410" actId="122"/>
          <ac:spMkLst>
            <pc:docMk/>
            <pc:sldMk cId="380344226" sldId="265"/>
            <ac:spMk id="3" creationId="{CD18CD7D-7139-3DB0-64A5-B3C6F1127A10}"/>
          </ac:spMkLst>
        </pc:spChg>
        <pc:spChg chg="add del mod ord">
          <ac:chgData name="Елена Зоркова" userId="8e0f797520f17600" providerId="LiveId" clId="{7B9A0F2A-9004-4E4A-8F09-3783713A6EA7}" dt="2025-09-29T18:25:17.360" v="638" actId="21"/>
          <ac:spMkLst>
            <pc:docMk/>
            <pc:sldMk cId="380344226" sldId="265"/>
            <ac:spMk id="4" creationId="{33E9559F-84D3-F1A8-27CA-2C0223934EE6}"/>
          </ac:spMkLst>
        </pc:spChg>
        <pc:spChg chg="del mod">
          <ac:chgData name="Елена Зоркова" userId="8e0f797520f17600" providerId="LiveId" clId="{7B9A0F2A-9004-4E4A-8F09-3783713A6EA7}" dt="2025-09-29T18:25:22.099" v="639" actId="21"/>
          <ac:spMkLst>
            <pc:docMk/>
            <pc:sldMk cId="380344226" sldId="265"/>
            <ac:spMk id="8" creationId="{00000000-0000-0000-0000-000000000000}"/>
          </ac:spMkLst>
        </pc:spChg>
        <pc:spChg chg="del">
          <ac:chgData name="Елена Зоркова" userId="8e0f797520f17600" providerId="LiveId" clId="{7B9A0F2A-9004-4E4A-8F09-3783713A6EA7}" dt="2025-09-29T18:31:45.260" v="745" actId="21"/>
          <ac:spMkLst>
            <pc:docMk/>
            <pc:sldMk cId="380344226" sldId="265"/>
            <ac:spMk id="9" creationId="{00000000-0000-0000-0000-000000000000}"/>
          </ac:spMkLst>
        </pc:spChg>
      </pc:sldChg>
      <pc:sldChg chg="addSp delSp modSp mod ord modClrScheme chgLayout">
        <pc:chgData name="Елена Зоркова" userId="8e0f797520f17600" providerId="LiveId" clId="{7B9A0F2A-9004-4E4A-8F09-3783713A6EA7}" dt="2025-09-29T21:10:10.164" v="2526"/>
        <pc:sldMkLst>
          <pc:docMk/>
          <pc:sldMk cId="45484696" sldId="266"/>
        </pc:sldMkLst>
        <pc:spChg chg="mod">
          <ac:chgData name="Елена Зоркова" userId="8e0f797520f17600" providerId="LiveId" clId="{7B9A0F2A-9004-4E4A-8F09-3783713A6EA7}" dt="2025-09-29T20:37:17.617" v="2076" actId="20577"/>
          <ac:spMkLst>
            <pc:docMk/>
            <pc:sldMk cId="45484696" sldId="266"/>
            <ac:spMk id="2" creationId="{00000000-0000-0000-0000-000000000000}"/>
          </ac:spMkLst>
        </pc:spChg>
        <pc:spChg chg="add mod ord">
          <ac:chgData name="Елена Зоркова" userId="8e0f797520f17600" providerId="LiveId" clId="{7B9A0F2A-9004-4E4A-8F09-3783713A6EA7}" dt="2025-09-29T21:01:35.010" v="2439" actId="14100"/>
          <ac:spMkLst>
            <pc:docMk/>
            <pc:sldMk cId="45484696" sldId="266"/>
            <ac:spMk id="3" creationId="{8CFBB260-8028-A4BC-BE91-4D5A38BE9F1D}"/>
          </ac:spMkLst>
        </pc:spChg>
        <pc:spChg chg="add del mod ord">
          <ac:chgData name="Елена Зоркова" userId="8e0f797520f17600" providerId="LiveId" clId="{7B9A0F2A-9004-4E4A-8F09-3783713A6EA7}" dt="2025-09-29T18:29:05.896" v="659" actId="21"/>
          <ac:spMkLst>
            <pc:docMk/>
            <pc:sldMk cId="45484696" sldId="266"/>
            <ac:spMk id="4" creationId="{394267C8-FD7B-C6D0-6535-F2FD10F8FBFC}"/>
          </ac:spMkLst>
        </pc:spChg>
        <pc:spChg chg="add del mod ord">
          <ac:chgData name="Елена Зоркова" userId="8e0f797520f17600" providerId="LiveId" clId="{7B9A0F2A-9004-4E4A-8F09-3783713A6EA7}" dt="2025-09-29T20:12:26.719" v="2023" actId="21"/>
          <ac:spMkLst>
            <pc:docMk/>
            <pc:sldMk cId="45484696" sldId="266"/>
            <ac:spMk id="5" creationId="{38DC934E-451A-9570-50BF-102C2CF14952}"/>
          </ac:spMkLst>
        </pc:spChg>
        <pc:spChg chg="add del mod ord">
          <ac:chgData name="Елена Зоркова" userId="8e0f797520f17600" providerId="LiveId" clId="{7B9A0F2A-9004-4E4A-8F09-3783713A6EA7}" dt="2025-09-29T20:13:12.980" v="2024" actId="21"/>
          <ac:spMkLst>
            <pc:docMk/>
            <pc:sldMk cId="45484696" sldId="266"/>
            <ac:spMk id="6" creationId="{684D9EF5-FC04-4B8D-987E-D72CC41C4294}"/>
          </ac:spMkLst>
        </pc:spChg>
        <pc:spChg chg="del mod">
          <ac:chgData name="Елена Зоркова" userId="8e0f797520f17600" providerId="LiveId" clId="{7B9A0F2A-9004-4E4A-8F09-3783713A6EA7}" dt="2025-09-29T18:31:18.476" v="742" actId="21"/>
          <ac:spMkLst>
            <pc:docMk/>
            <pc:sldMk cId="45484696" sldId="266"/>
            <ac:spMk id="8" creationId="{00000000-0000-0000-0000-000000000000}"/>
          </ac:spMkLst>
        </pc:spChg>
        <pc:spChg chg="del">
          <ac:chgData name="Елена Зоркова" userId="8e0f797520f17600" providerId="LiveId" clId="{7B9A0F2A-9004-4E4A-8F09-3783713A6EA7}" dt="2025-09-29T18:31:34.841" v="744" actId="21"/>
          <ac:spMkLst>
            <pc:docMk/>
            <pc:sldMk cId="45484696" sldId="266"/>
            <ac:spMk id="9" creationId="{00000000-0000-0000-0000-000000000000}"/>
          </ac:spMkLst>
        </pc:spChg>
        <pc:graphicFrameChg chg="add mod">
          <ac:chgData name="Елена Зоркова" userId="8e0f797520f17600" providerId="LiveId" clId="{7B9A0F2A-9004-4E4A-8F09-3783713A6EA7}" dt="2025-09-29T21:10:10.164" v="2526"/>
          <ac:graphicFrameMkLst>
            <pc:docMk/>
            <pc:sldMk cId="45484696" sldId="266"/>
            <ac:graphicFrameMk id="7" creationId="{81137BC6-E9FC-167D-90C5-339066D354E0}"/>
          </ac:graphicFrameMkLst>
        </pc:graphicFrameChg>
      </pc:sldChg>
      <pc:sldChg chg="modSp new del mod">
        <pc:chgData name="Елена Зоркова" userId="8e0f797520f17600" providerId="LiveId" clId="{7B9A0F2A-9004-4E4A-8F09-3783713A6EA7}" dt="2025-09-29T18:34:27.185" v="756" actId="2696"/>
        <pc:sldMkLst>
          <pc:docMk/>
          <pc:sldMk cId="1357750607" sldId="267"/>
        </pc:sldMkLst>
        <pc:spChg chg="mod">
          <ac:chgData name="Елена Зоркова" userId="8e0f797520f17600" providerId="LiveId" clId="{7B9A0F2A-9004-4E4A-8F09-3783713A6EA7}" dt="2025-09-29T05:38:35.557" v="4"/>
          <ac:spMkLst>
            <pc:docMk/>
            <pc:sldMk cId="1357750607" sldId="267"/>
            <ac:spMk id="3" creationId="{8DB04EC2-20EC-6CFE-75AA-8993E717E497}"/>
          </ac:spMkLst>
        </pc:spChg>
      </pc:sldChg>
      <pc:sldChg chg="addSp modSp new del mod">
        <pc:chgData name="Елена Зоркова" userId="8e0f797520f17600" providerId="LiveId" clId="{7B9A0F2A-9004-4E4A-8F09-3783713A6EA7}" dt="2025-09-29T17:16:31.883" v="324" actId="2696"/>
        <pc:sldMkLst>
          <pc:docMk/>
          <pc:sldMk cId="2258294971" sldId="268"/>
        </pc:sldMkLst>
        <pc:spChg chg="mod">
          <ac:chgData name="Елена Зоркова" userId="8e0f797520f17600" providerId="LiveId" clId="{7B9A0F2A-9004-4E4A-8F09-3783713A6EA7}" dt="2025-09-29T06:09:05.070" v="31" actId="27636"/>
          <ac:spMkLst>
            <pc:docMk/>
            <pc:sldMk cId="2258294971" sldId="268"/>
            <ac:spMk id="2" creationId="{2874FDCC-0B0F-44D2-0EC1-8A40178A5EB7}"/>
          </ac:spMkLst>
        </pc:spChg>
        <pc:spChg chg="mod">
          <ac:chgData name="Елена Зоркова" userId="8e0f797520f17600" providerId="LiveId" clId="{7B9A0F2A-9004-4E4A-8F09-3783713A6EA7}" dt="2025-09-29T06:08:01.367" v="27" actId="255"/>
          <ac:spMkLst>
            <pc:docMk/>
            <pc:sldMk cId="2258294971" sldId="268"/>
            <ac:spMk id="3" creationId="{C957F13F-4D26-8599-B33E-5E036081C4CF}"/>
          </ac:spMkLst>
        </pc:spChg>
        <pc:graphicFrameChg chg="add mod modGraphic">
          <ac:chgData name="Елена Зоркова" userId="8e0f797520f17600" providerId="LiveId" clId="{7B9A0F2A-9004-4E4A-8F09-3783713A6EA7}" dt="2025-09-29T06:14:37.733" v="63"/>
          <ac:graphicFrameMkLst>
            <pc:docMk/>
            <pc:sldMk cId="2258294971" sldId="268"/>
            <ac:graphicFrameMk id="4" creationId="{C79F4AE8-B182-50A1-BE0C-BBD7F0CCC527}"/>
          </ac:graphicFrameMkLst>
        </pc:graphicFrameChg>
      </pc:sldChg>
      <pc:sldChg chg="addSp delSp modSp new mod modClrScheme chgLayout">
        <pc:chgData name="Елена Зоркова" userId="8e0f797520f17600" providerId="LiveId" clId="{7B9A0F2A-9004-4E4A-8F09-3783713A6EA7}" dt="2025-09-29T20:59:37.299" v="2427" actId="122"/>
        <pc:sldMkLst>
          <pc:docMk/>
          <pc:sldMk cId="1493674634" sldId="269"/>
        </pc:sldMkLst>
        <pc:spChg chg="mod ord">
          <ac:chgData name="Елена Зоркова" userId="8e0f797520f17600" providerId="LiveId" clId="{7B9A0F2A-9004-4E4A-8F09-3783713A6EA7}" dt="2025-09-29T20:59:37.299" v="2427" actId="122"/>
          <ac:spMkLst>
            <pc:docMk/>
            <pc:sldMk cId="1493674634" sldId="269"/>
            <ac:spMk id="2" creationId="{A79C102F-BF23-B563-D740-CFE80EB217FF}"/>
          </ac:spMkLst>
        </pc:spChg>
        <pc:spChg chg="del">
          <ac:chgData name="Елена Зоркова" userId="8e0f797520f17600" providerId="LiveId" clId="{7B9A0F2A-9004-4E4A-8F09-3783713A6EA7}" dt="2025-09-29T06:15:52.621" v="68" actId="3680"/>
          <ac:spMkLst>
            <pc:docMk/>
            <pc:sldMk cId="1493674634" sldId="269"/>
            <ac:spMk id="3" creationId="{A295D4EC-7DB6-98AE-428D-4907D510F97F}"/>
          </ac:spMkLst>
        </pc:spChg>
        <pc:spChg chg="add del mod ord">
          <ac:chgData name="Елена Зоркова" userId="8e0f797520f17600" providerId="LiveId" clId="{7B9A0F2A-9004-4E4A-8F09-3783713A6EA7}" dt="2025-09-29T18:36:52.393" v="760" actId="21"/>
          <ac:spMkLst>
            <pc:docMk/>
            <pc:sldMk cId="1493674634" sldId="269"/>
            <ac:spMk id="3" creationId="{B4739957-5214-629E-513F-BDB27B64BEF3}"/>
          </ac:spMkLst>
        </pc:spChg>
        <pc:spChg chg="add mod">
          <ac:chgData name="Елена Зоркова" userId="8e0f797520f17600" providerId="LiveId" clId="{7B9A0F2A-9004-4E4A-8F09-3783713A6EA7}" dt="2025-09-29T06:16:20.173" v="70" actId="1076"/>
          <ac:spMkLst>
            <pc:docMk/>
            <pc:sldMk cId="1493674634" sldId="269"/>
            <ac:spMk id="5" creationId="{98F6A847-F32E-B382-68D2-81E5E424F673}"/>
          </ac:spMkLst>
        </pc:spChg>
        <pc:spChg chg="add mod">
          <ac:chgData name="Елена Зоркова" userId="8e0f797520f17600" providerId="LiveId" clId="{7B9A0F2A-9004-4E4A-8F09-3783713A6EA7}" dt="2025-09-29T20:52:23.869" v="2301" actId="27636"/>
          <ac:spMkLst>
            <pc:docMk/>
            <pc:sldMk cId="1493674634" sldId="269"/>
            <ac:spMk id="10" creationId="{15325DC5-DD30-3433-EFE1-E68F6D9843B9}"/>
          </ac:spMkLst>
        </pc:spChg>
        <pc:graphicFrameChg chg="add del mod ord modGraphic">
          <ac:chgData name="Елена Зоркова" userId="8e0f797520f17600" providerId="LiveId" clId="{7B9A0F2A-9004-4E4A-8F09-3783713A6EA7}" dt="2025-09-29T18:45:53.274" v="834" actId="21"/>
          <ac:graphicFrameMkLst>
            <pc:docMk/>
            <pc:sldMk cId="1493674634" sldId="269"/>
            <ac:graphicFrameMk id="6" creationId="{52EB3D0A-6C0E-4569-0D29-FEE9CE56B863}"/>
          </ac:graphicFrameMkLst>
        </pc:graphicFrameChg>
        <pc:graphicFrameChg chg="add mod">
          <ac:chgData name="Елена Зоркова" userId="8e0f797520f17600" providerId="LiveId" clId="{7B9A0F2A-9004-4E4A-8F09-3783713A6EA7}" dt="2025-09-29T19:01:50.666" v="964" actId="2711"/>
          <ac:graphicFrameMkLst>
            <pc:docMk/>
            <pc:sldMk cId="1493674634" sldId="269"/>
            <ac:graphicFrameMk id="8" creationId="{88D84EBF-D9AC-36FF-672D-D433883FEBA2}"/>
          </ac:graphicFrameMkLst>
        </pc:graphicFrameChg>
      </pc:sldChg>
      <pc:sldChg chg="addSp delSp modSp new mod modClrScheme chgLayout">
        <pc:chgData name="Елена Зоркова" userId="8e0f797520f17600" providerId="LiveId" clId="{7B9A0F2A-9004-4E4A-8F09-3783713A6EA7}" dt="2025-09-29T21:00:20.277" v="2431" actId="122"/>
        <pc:sldMkLst>
          <pc:docMk/>
          <pc:sldMk cId="3984143496" sldId="270"/>
        </pc:sldMkLst>
        <pc:spChg chg="mod ord">
          <ac:chgData name="Елена Зоркова" userId="8e0f797520f17600" providerId="LiveId" clId="{7B9A0F2A-9004-4E4A-8F09-3783713A6EA7}" dt="2025-09-29T21:00:20.277" v="2431" actId="122"/>
          <ac:spMkLst>
            <pc:docMk/>
            <pc:sldMk cId="3984143496" sldId="270"/>
            <ac:spMk id="2" creationId="{0CDD0E3C-6CC8-FBA7-BA2B-F44E6A181FDF}"/>
          </ac:spMkLst>
        </pc:spChg>
        <pc:spChg chg="mod ord">
          <ac:chgData name="Елена Зоркова" userId="8e0f797520f17600" providerId="LiveId" clId="{7B9A0F2A-9004-4E4A-8F09-3783713A6EA7}" dt="2025-09-29T19:18:03.775" v="1198" actId="14100"/>
          <ac:spMkLst>
            <pc:docMk/>
            <pc:sldMk cId="3984143496" sldId="270"/>
            <ac:spMk id="3" creationId="{D21C56C8-8C49-94DD-2DD1-6DC7857CBB5D}"/>
          </ac:spMkLst>
        </pc:spChg>
        <pc:spChg chg="add del mod ord">
          <ac:chgData name="Елена Зоркова" userId="8e0f797520f17600" providerId="LiveId" clId="{7B9A0F2A-9004-4E4A-8F09-3783713A6EA7}" dt="2025-09-29T19:09:25.446" v="1026"/>
          <ac:spMkLst>
            <pc:docMk/>
            <pc:sldMk cId="3984143496" sldId="270"/>
            <ac:spMk id="5" creationId="{080BD0CC-9694-95E1-6E62-7DDDAC6D9FF2}"/>
          </ac:spMkLst>
        </pc:spChg>
        <pc:graphicFrameChg chg="add del mod modGraphic">
          <ac:chgData name="Елена Зоркова" userId="8e0f797520f17600" providerId="LiveId" clId="{7B9A0F2A-9004-4E4A-8F09-3783713A6EA7}" dt="2025-09-29T19:14:41.478" v="1115" actId="21"/>
          <ac:graphicFrameMkLst>
            <pc:docMk/>
            <pc:sldMk cId="3984143496" sldId="270"/>
            <ac:graphicFrameMk id="4" creationId="{32BD0F62-7F46-BD81-BF29-CC437EE5DE75}"/>
          </ac:graphicFrameMkLst>
        </pc:graphicFrameChg>
        <pc:graphicFrameChg chg="add mod">
          <ac:chgData name="Елена Зоркова" userId="8e0f797520f17600" providerId="LiveId" clId="{7B9A0F2A-9004-4E4A-8F09-3783713A6EA7}" dt="2025-09-29T21:00:09.375" v="2429" actId="1076"/>
          <ac:graphicFrameMkLst>
            <pc:docMk/>
            <pc:sldMk cId="3984143496" sldId="270"/>
            <ac:graphicFrameMk id="6" creationId="{76378E8C-7AA8-F64C-B3B0-EA9C4B9C804F}"/>
          </ac:graphicFrameMkLst>
        </pc:graphicFrameChg>
      </pc:sldChg>
      <pc:sldChg chg="addSp delSp modSp new mod modClrScheme chgLayout">
        <pc:chgData name="Елена Зоркова" userId="8e0f797520f17600" providerId="LiveId" clId="{7B9A0F2A-9004-4E4A-8F09-3783713A6EA7}" dt="2025-09-29T21:04:28.168" v="2450" actId="122"/>
        <pc:sldMkLst>
          <pc:docMk/>
          <pc:sldMk cId="373031972" sldId="271"/>
        </pc:sldMkLst>
        <pc:spChg chg="del mod ord">
          <ac:chgData name="Елена Зоркова" userId="8e0f797520f17600" providerId="LiveId" clId="{7B9A0F2A-9004-4E4A-8F09-3783713A6EA7}" dt="2025-09-29T19:34:09.082" v="1472" actId="700"/>
          <ac:spMkLst>
            <pc:docMk/>
            <pc:sldMk cId="373031972" sldId="271"/>
            <ac:spMk id="2" creationId="{F0321569-1A9B-02A4-7445-A982AD6C2D9E}"/>
          </ac:spMkLst>
        </pc:spChg>
        <pc:spChg chg="mod ord">
          <ac:chgData name="Елена Зоркова" userId="8e0f797520f17600" providerId="LiveId" clId="{7B9A0F2A-9004-4E4A-8F09-3783713A6EA7}" dt="2025-09-29T20:52:23.764" v="2300"/>
          <ac:spMkLst>
            <pc:docMk/>
            <pc:sldMk cId="373031972" sldId="271"/>
            <ac:spMk id="3" creationId="{9E563429-3E35-E7C3-C070-94CD428FCA30}"/>
          </ac:spMkLst>
        </pc:spChg>
        <pc:spChg chg="add mod ord">
          <ac:chgData name="Елена Зоркова" userId="8e0f797520f17600" providerId="LiveId" clId="{7B9A0F2A-9004-4E4A-8F09-3783713A6EA7}" dt="2025-09-29T21:04:28.168" v="2450" actId="122"/>
          <ac:spMkLst>
            <pc:docMk/>
            <pc:sldMk cId="373031972" sldId="271"/>
            <ac:spMk id="4" creationId="{6E523A52-5262-6676-C23F-0E509EDD1B70}"/>
          </ac:spMkLst>
        </pc:spChg>
        <pc:spChg chg="add del mod ord">
          <ac:chgData name="Елена Зоркова" userId="8e0f797520f17600" providerId="LiveId" clId="{7B9A0F2A-9004-4E4A-8F09-3783713A6EA7}" dt="2025-09-29T20:38:17.176" v="2077"/>
          <ac:spMkLst>
            <pc:docMk/>
            <pc:sldMk cId="373031972" sldId="271"/>
            <ac:spMk id="5" creationId="{A8638291-56B3-281D-A0D9-18E0D79103FF}"/>
          </ac:spMkLst>
        </pc:spChg>
        <pc:picChg chg="add mod">
          <ac:chgData name="Елена Зоркова" userId="8e0f797520f17600" providerId="LiveId" clId="{7B9A0F2A-9004-4E4A-8F09-3783713A6EA7}" dt="2025-09-29T20:38:35.241" v="2078" actId="14100"/>
          <ac:picMkLst>
            <pc:docMk/>
            <pc:sldMk cId="373031972" sldId="271"/>
            <ac:picMk id="2050" creationId="{B7CD2CB3-856C-CC7C-184B-6D66320D4CBE}"/>
          </ac:picMkLst>
        </pc:picChg>
      </pc:sldChg>
      <pc:sldChg chg="addSp delSp modSp new mod modClrScheme chgLayout">
        <pc:chgData name="Елена Зоркова" userId="8e0f797520f17600" providerId="LiveId" clId="{7B9A0F2A-9004-4E4A-8F09-3783713A6EA7}" dt="2025-09-29T21:05:10.016" v="2457" actId="122"/>
        <pc:sldMkLst>
          <pc:docMk/>
          <pc:sldMk cId="763181871" sldId="272"/>
        </pc:sldMkLst>
        <pc:spChg chg="mod ord">
          <ac:chgData name="Елена Зоркова" userId="8e0f797520f17600" providerId="LiveId" clId="{7B9A0F2A-9004-4E4A-8F09-3783713A6EA7}" dt="2025-09-29T21:05:10.016" v="2457" actId="122"/>
          <ac:spMkLst>
            <pc:docMk/>
            <pc:sldMk cId="763181871" sldId="272"/>
            <ac:spMk id="2" creationId="{666AEB3E-3D8C-9AC0-B918-C00E39D095C3}"/>
          </ac:spMkLst>
        </pc:spChg>
        <pc:spChg chg="mod ord">
          <ac:chgData name="Елена Зоркова" userId="8e0f797520f17600" providerId="LiveId" clId="{7B9A0F2A-9004-4E4A-8F09-3783713A6EA7}" dt="2025-09-29T21:04:48.529" v="2452" actId="1076"/>
          <ac:spMkLst>
            <pc:docMk/>
            <pc:sldMk cId="763181871" sldId="272"/>
            <ac:spMk id="3" creationId="{DB11D37F-0999-04A4-075C-5829A0ACC7E6}"/>
          </ac:spMkLst>
        </pc:spChg>
        <pc:spChg chg="add del mod ord">
          <ac:chgData name="Елена Зоркова" userId="8e0f797520f17600" providerId="LiveId" clId="{7B9A0F2A-9004-4E4A-8F09-3783713A6EA7}" dt="2025-09-29T20:41:45.177" v="2079"/>
          <ac:spMkLst>
            <pc:docMk/>
            <pc:sldMk cId="763181871" sldId="272"/>
            <ac:spMk id="4" creationId="{EFA3F754-9AEF-B32C-CB0B-DA9D0B385712}"/>
          </ac:spMkLst>
        </pc:spChg>
        <pc:spChg chg="add del mod">
          <ac:chgData name="Елена Зоркова" userId="8e0f797520f17600" providerId="LiveId" clId="{7B9A0F2A-9004-4E4A-8F09-3783713A6EA7}" dt="2025-09-29T20:43:00.453" v="2085" actId="21"/>
          <ac:spMkLst>
            <pc:docMk/>
            <pc:sldMk cId="763181871" sldId="272"/>
            <ac:spMk id="5" creationId="{8C43A892-16B1-F5DF-B681-2042F88DC240}"/>
          </ac:spMkLst>
        </pc:spChg>
        <pc:picChg chg="add del mod">
          <ac:chgData name="Елена Зоркова" userId="8e0f797520f17600" providerId="LiveId" clId="{7B9A0F2A-9004-4E4A-8F09-3783713A6EA7}" dt="2025-09-29T20:42:50.780" v="2084" actId="21"/>
          <ac:picMkLst>
            <pc:docMk/>
            <pc:sldMk cId="763181871" sldId="272"/>
            <ac:picMk id="3074" creationId="{FC1A5E05-DEF8-024D-8084-CD034D65EC7D}"/>
          </ac:picMkLst>
        </pc:picChg>
        <pc:picChg chg="add mod">
          <ac:chgData name="Елена Зоркова" userId="8e0f797520f17600" providerId="LiveId" clId="{7B9A0F2A-9004-4E4A-8F09-3783713A6EA7}" dt="2025-09-29T20:43:15.672" v="2087" actId="1076"/>
          <ac:picMkLst>
            <pc:docMk/>
            <pc:sldMk cId="763181871" sldId="272"/>
            <ac:picMk id="3076" creationId="{914E2FEB-1359-F963-D84C-8C1F583EFEF5}"/>
          </ac:picMkLst>
        </pc:picChg>
      </pc:sldChg>
      <pc:sldChg chg="addSp delSp modSp new mod modClrScheme chgLayout">
        <pc:chgData name="Елена Зоркова" userId="8e0f797520f17600" providerId="LiveId" clId="{7B9A0F2A-9004-4E4A-8F09-3783713A6EA7}" dt="2025-09-29T21:06:00.906" v="2465" actId="122"/>
        <pc:sldMkLst>
          <pc:docMk/>
          <pc:sldMk cId="2254838789" sldId="273"/>
        </pc:sldMkLst>
        <pc:spChg chg="mod ord">
          <ac:chgData name="Елена Зоркова" userId="8e0f797520f17600" providerId="LiveId" clId="{7B9A0F2A-9004-4E4A-8F09-3783713A6EA7}" dt="2025-09-29T21:06:00.906" v="2465" actId="122"/>
          <ac:spMkLst>
            <pc:docMk/>
            <pc:sldMk cId="2254838789" sldId="273"/>
            <ac:spMk id="2" creationId="{EDA630EC-E71C-30BE-C8AB-893A94538A5F}"/>
          </ac:spMkLst>
        </pc:spChg>
        <pc:spChg chg="mod ord">
          <ac:chgData name="Елена Зоркова" userId="8e0f797520f17600" providerId="LiveId" clId="{7B9A0F2A-9004-4E4A-8F09-3783713A6EA7}" dt="2025-09-29T21:05:37.260" v="2460" actId="14100"/>
          <ac:spMkLst>
            <pc:docMk/>
            <pc:sldMk cId="2254838789" sldId="273"/>
            <ac:spMk id="3" creationId="{A0F4C49D-6AA2-60A5-21DC-278E69505D5F}"/>
          </ac:spMkLst>
        </pc:spChg>
        <pc:spChg chg="add del mod ord">
          <ac:chgData name="Елена Зоркова" userId="8e0f797520f17600" providerId="LiveId" clId="{7B9A0F2A-9004-4E4A-8F09-3783713A6EA7}" dt="2025-09-29T20:44:15.298" v="2088"/>
          <ac:spMkLst>
            <pc:docMk/>
            <pc:sldMk cId="2254838789" sldId="273"/>
            <ac:spMk id="4" creationId="{74CAE715-BBF8-03F6-D059-CE45660AC4D1}"/>
          </ac:spMkLst>
        </pc:spChg>
        <pc:picChg chg="add mod">
          <ac:chgData name="Елена Зоркова" userId="8e0f797520f17600" providerId="LiveId" clId="{7B9A0F2A-9004-4E4A-8F09-3783713A6EA7}" dt="2025-09-29T21:05:45.914" v="2461" actId="1076"/>
          <ac:picMkLst>
            <pc:docMk/>
            <pc:sldMk cId="2254838789" sldId="273"/>
            <ac:picMk id="4098" creationId="{B8994F84-E6C4-01B9-083C-6ADED130C336}"/>
          </ac:picMkLst>
        </pc:picChg>
      </pc:sldChg>
      <pc:sldChg chg="modSp new del mod">
        <pc:chgData name="Елена Зоркова" userId="8e0f797520f17600" providerId="LiveId" clId="{7B9A0F2A-9004-4E4A-8F09-3783713A6EA7}" dt="2025-09-29T19:58:42.056" v="1842" actId="2696"/>
        <pc:sldMkLst>
          <pc:docMk/>
          <pc:sldMk cId="3136517130" sldId="274"/>
        </pc:sldMkLst>
        <pc:spChg chg="mod">
          <ac:chgData name="Елена Зоркова" userId="8e0f797520f17600" providerId="LiveId" clId="{7B9A0F2A-9004-4E4A-8F09-3783713A6EA7}" dt="2025-09-29T05:43:44.537" v="18" actId="27636"/>
          <ac:spMkLst>
            <pc:docMk/>
            <pc:sldMk cId="3136517130" sldId="274"/>
            <ac:spMk id="3" creationId="{FD195F0D-C3A3-57CE-53C4-6DE63F6315F0}"/>
          </ac:spMkLst>
        </pc:spChg>
      </pc:sldChg>
      <pc:sldChg chg="modSp new del mod">
        <pc:chgData name="Елена Зоркова" userId="8e0f797520f17600" providerId="LiveId" clId="{7B9A0F2A-9004-4E4A-8F09-3783713A6EA7}" dt="2025-09-29T19:58:48.385" v="1843" actId="2696"/>
        <pc:sldMkLst>
          <pc:docMk/>
          <pc:sldMk cId="1598474670" sldId="275"/>
        </pc:sldMkLst>
        <pc:spChg chg="mod">
          <ac:chgData name="Елена Зоркова" userId="8e0f797520f17600" providerId="LiveId" clId="{7B9A0F2A-9004-4E4A-8F09-3783713A6EA7}" dt="2025-09-29T05:45:28.341" v="20"/>
          <ac:spMkLst>
            <pc:docMk/>
            <pc:sldMk cId="1598474670" sldId="275"/>
            <ac:spMk id="3" creationId="{328228AB-4B7D-4556-8120-4AAEBD8C0978}"/>
          </ac:spMkLst>
        </pc:spChg>
      </pc:sldChg>
      <pc:sldChg chg="modSp new del mod">
        <pc:chgData name="Елена Зоркова" userId="8e0f797520f17600" providerId="LiveId" clId="{7B9A0F2A-9004-4E4A-8F09-3783713A6EA7}" dt="2025-09-29T20:00:06.629" v="1844" actId="2696"/>
        <pc:sldMkLst>
          <pc:docMk/>
          <pc:sldMk cId="3942107531" sldId="276"/>
        </pc:sldMkLst>
        <pc:spChg chg="mod">
          <ac:chgData name="Елена Зоркова" userId="8e0f797520f17600" providerId="LiveId" clId="{7B9A0F2A-9004-4E4A-8F09-3783713A6EA7}" dt="2025-09-29T05:46:55.353" v="23" actId="27636"/>
          <ac:spMkLst>
            <pc:docMk/>
            <pc:sldMk cId="3942107531" sldId="276"/>
            <ac:spMk id="3" creationId="{E7E29742-0AE3-9D5F-21AB-482745E961AF}"/>
          </ac:spMkLst>
        </pc:spChg>
      </pc:sldChg>
      <pc:sldChg chg="modSp new del mod">
        <pc:chgData name="Елена Зоркова" userId="8e0f797520f17600" providerId="LiveId" clId="{7B9A0F2A-9004-4E4A-8F09-3783713A6EA7}" dt="2025-09-29T20:00:24.280" v="1845" actId="2696"/>
        <pc:sldMkLst>
          <pc:docMk/>
          <pc:sldMk cId="2919778586" sldId="277"/>
        </pc:sldMkLst>
        <pc:spChg chg="mod">
          <ac:chgData name="Елена Зоркова" userId="8e0f797520f17600" providerId="LiveId" clId="{7B9A0F2A-9004-4E4A-8F09-3783713A6EA7}" dt="2025-09-29T05:51:13.327" v="26" actId="27636"/>
          <ac:spMkLst>
            <pc:docMk/>
            <pc:sldMk cId="2919778586" sldId="277"/>
            <ac:spMk id="3" creationId="{FFC529F8-639B-252A-9B6E-7B146608927D}"/>
          </ac:spMkLst>
        </pc:spChg>
      </pc:sldChg>
      <pc:sldChg chg="addSp delSp modSp add mod modClrScheme chgLayout">
        <pc:chgData name="Елена Зоркова" userId="8e0f797520f17600" providerId="LiveId" clId="{7B9A0F2A-9004-4E4A-8F09-3783713A6EA7}" dt="2025-09-29T20:11:11.667" v="2022" actId="20577"/>
        <pc:sldMkLst>
          <pc:docMk/>
          <pc:sldMk cId="3364243959" sldId="278"/>
        </pc:sldMkLst>
        <pc:spChg chg="mod ord">
          <ac:chgData name="Елена Зоркова" userId="8e0f797520f17600" providerId="LiveId" clId="{7B9A0F2A-9004-4E4A-8F09-3783713A6EA7}" dt="2025-09-29T18:54:01.805" v="922" actId="113"/>
          <ac:spMkLst>
            <pc:docMk/>
            <pc:sldMk cId="3364243959" sldId="278"/>
            <ac:spMk id="2" creationId="{E8E17217-3283-778F-8B5A-67EFF9608B35}"/>
          </ac:spMkLst>
        </pc:spChg>
        <pc:spChg chg="del mod ord">
          <ac:chgData name="Елена Зоркова" userId="8e0f797520f17600" providerId="LiveId" clId="{7B9A0F2A-9004-4E4A-8F09-3783713A6EA7}" dt="2025-09-29T17:14:45.901" v="322" actId="21"/>
          <ac:spMkLst>
            <pc:docMk/>
            <pc:sldMk cId="3364243959" sldId="278"/>
            <ac:spMk id="3" creationId="{73D024F8-FF11-6E48-5760-4D5BEEE61FA2}"/>
          </ac:spMkLst>
        </pc:spChg>
        <pc:spChg chg="add del mod ord">
          <ac:chgData name="Елена Зоркова" userId="8e0f797520f17600" providerId="LiveId" clId="{7B9A0F2A-9004-4E4A-8F09-3783713A6EA7}" dt="2025-09-29T17:08:11.773" v="266" actId="1957"/>
          <ac:spMkLst>
            <pc:docMk/>
            <pc:sldMk cId="3364243959" sldId="278"/>
            <ac:spMk id="5" creationId="{C6A5069B-8FFB-8440-1166-5E0888A53F7B}"/>
          </ac:spMkLst>
        </pc:spChg>
        <pc:spChg chg="add mod ord">
          <ac:chgData name="Елена Зоркова" userId="8e0f797520f17600" providerId="LiveId" clId="{7B9A0F2A-9004-4E4A-8F09-3783713A6EA7}" dt="2025-09-29T20:11:11.667" v="2022" actId="20577"/>
          <ac:spMkLst>
            <pc:docMk/>
            <pc:sldMk cId="3364243959" sldId="278"/>
            <ac:spMk id="11" creationId="{326A3FF0-4ADF-E453-F310-C72A924F9E17}"/>
          </ac:spMkLst>
        </pc:spChg>
        <pc:graphicFrameChg chg="del">
          <ac:chgData name="Елена Зоркова" userId="8e0f797520f17600" providerId="LiveId" clId="{7B9A0F2A-9004-4E4A-8F09-3783713A6EA7}" dt="2025-09-29T17:14:36.319" v="321" actId="21"/>
          <ac:graphicFrameMkLst>
            <pc:docMk/>
            <pc:sldMk cId="3364243959" sldId="278"/>
            <ac:graphicFrameMk id="4" creationId="{4D12D1E8-B893-BC5A-0127-33D8B4E5F09B}"/>
          </ac:graphicFrameMkLst>
        </pc:graphicFrameChg>
        <pc:graphicFrameChg chg="add mod ord">
          <ac:chgData name="Елена Зоркова" userId="8e0f797520f17600" providerId="LiveId" clId="{7B9A0F2A-9004-4E4A-8F09-3783713A6EA7}" dt="2025-09-29T18:56:16.326" v="928" actId="14100"/>
          <ac:graphicFrameMkLst>
            <pc:docMk/>
            <pc:sldMk cId="3364243959" sldId="278"/>
            <ac:graphicFrameMk id="10" creationId="{89DD0F02-2D6B-F698-DE63-0A0272A74D9C}"/>
          </ac:graphicFrameMkLst>
        </pc:graphicFrameChg>
      </pc:sldChg>
      <pc:sldChg chg="addSp delSp modSp add mod modClrScheme chgLayout">
        <pc:chgData name="Елена Зоркова" userId="8e0f797520f17600" providerId="LiveId" clId="{7B9A0F2A-9004-4E4A-8F09-3783713A6EA7}" dt="2025-09-29T21:00:55.582" v="2435" actId="122"/>
        <pc:sldMkLst>
          <pc:docMk/>
          <pc:sldMk cId="1094588720" sldId="279"/>
        </pc:sldMkLst>
        <pc:spChg chg="mod ord">
          <ac:chgData name="Елена Зоркова" userId="8e0f797520f17600" providerId="LiveId" clId="{7B9A0F2A-9004-4E4A-8F09-3783713A6EA7}" dt="2025-09-29T21:00:55.582" v="2435" actId="122"/>
          <ac:spMkLst>
            <pc:docMk/>
            <pc:sldMk cId="1094588720" sldId="279"/>
            <ac:spMk id="2" creationId="{4DCD6A54-8548-1C5B-DA75-02A47A235B76}"/>
          </ac:spMkLst>
        </pc:spChg>
        <pc:spChg chg="mod ord">
          <ac:chgData name="Елена Зоркова" userId="8e0f797520f17600" providerId="LiveId" clId="{7B9A0F2A-9004-4E4A-8F09-3783713A6EA7}" dt="2025-09-29T21:00:43.710" v="2433" actId="1076"/>
          <ac:spMkLst>
            <pc:docMk/>
            <pc:sldMk cId="1094588720" sldId="279"/>
            <ac:spMk id="3" creationId="{258273F0-77C9-9F5D-8B5F-BB694721EDCA}"/>
          </ac:spMkLst>
        </pc:spChg>
        <pc:spChg chg="add del mod ord">
          <ac:chgData name="Елена Зоркова" userId="8e0f797520f17600" providerId="LiveId" clId="{7B9A0F2A-9004-4E4A-8F09-3783713A6EA7}" dt="2025-09-29T20:20:17.932" v="2032"/>
          <ac:spMkLst>
            <pc:docMk/>
            <pc:sldMk cId="1094588720" sldId="279"/>
            <ac:spMk id="4" creationId="{80AF7817-FA7B-1276-CDE8-36B3BCC804AA}"/>
          </ac:spMkLst>
        </pc:spChg>
        <pc:picChg chg="add mod">
          <ac:chgData name="Елена Зоркова" userId="8e0f797520f17600" providerId="LiveId" clId="{7B9A0F2A-9004-4E4A-8F09-3783713A6EA7}" dt="2025-09-29T20:20:29.554" v="2033" actId="1076"/>
          <ac:picMkLst>
            <pc:docMk/>
            <pc:sldMk cId="1094588720" sldId="279"/>
            <ac:picMk id="1026" creationId="{BAF337B5-332E-B1FC-E84D-BADCDB09ADD3}"/>
          </ac:picMkLst>
        </pc:picChg>
      </pc:sldChg>
      <pc:sldChg chg="add del">
        <pc:chgData name="Елена Зоркова" userId="8e0f797520f17600" providerId="LiveId" clId="{7B9A0F2A-9004-4E4A-8F09-3783713A6EA7}" dt="2025-09-29T19:33:41.552" v="1471" actId="2696"/>
        <pc:sldMkLst>
          <pc:docMk/>
          <pc:sldMk cId="713331197" sldId="280"/>
        </pc:sldMkLst>
      </pc:sldChg>
      <pc:sldChg chg="addSp delSp modSp add mod modClrScheme chgLayout">
        <pc:chgData name="Елена Зоркова" userId="8e0f797520f17600" providerId="LiveId" clId="{7B9A0F2A-9004-4E4A-8F09-3783713A6EA7}" dt="2025-09-29T20:58:18.453" v="2414" actId="1076"/>
        <pc:sldMkLst>
          <pc:docMk/>
          <pc:sldMk cId="3647526831" sldId="281"/>
        </pc:sldMkLst>
        <pc:spChg chg="add del mod ord">
          <ac:chgData name="Елена Зоркова" userId="8e0f797520f17600" providerId="LiveId" clId="{7B9A0F2A-9004-4E4A-8F09-3783713A6EA7}" dt="2025-09-29T17:36:06.871" v="507"/>
          <ac:spMkLst>
            <pc:docMk/>
            <pc:sldMk cId="3647526831" sldId="281"/>
            <ac:spMk id="2" creationId="{CD22F2E2-7F2E-DE31-F74E-AF78405AB61F}"/>
          </ac:spMkLst>
        </pc:spChg>
        <pc:spChg chg="add del mod ord">
          <ac:chgData name="Елена Зоркова" userId="8e0f797520f17600" providerId="LiveId" clId="{7B9A0F2A-9004-4E4A-8F09-3783713A6EA7}" dt="2025-09-29T17:36:00.219" v="506" actId="21"/>
          <ac:spMkLst>
            <pc:docMk/>
            <pc:sldMk cId="3647526831" sldId="281"/>
            <ac:spMk id="3" creationId="{A472262C-6F2B-9311-624B-96032E53AE73}"/>
          </ac:spMkLst>
        </pc:spChg>
        <pc:spChg chg="add del mod">
          <ac:chgData name="Елена Зоркова" userId="8e0f797520f17600" providerId="LiveId" clId="{7B9A0F2A-9004-4E4A-8F09-3783713A6EA7}" dt="2025-09-29T17:36:13.155" v="508"/>
          <ac:spMkLst>
            <pc:docMk/>
            <pc:sldMk cId="3647526831" sldId="281"/>
            <ac:spMk id="4" creationId="{2E0C91BE-32C3-474A-AB0F-0BC13A82E00C}"/>
          </ac:spMkLst>
        </pc:spChg>
        <pc:spChg chg="add mod ord">
          <ac:chgData name="Елена Зоркова" userId="8e0f797520f17600" providerId="LiveId" clId="{7B9A0F2A-9004-4E4A-8F09-3783713A6EA7}" dt="2025-09-29T20:58:18.453" v="2414" actId="1076"/>
          <ac:spMkLst>
            <pc:docMk/>
            <pc:sldMk cId="3647526831" sldId="281"/>
            <ac:spMk id="5" creationId="{A8CCC0DD-A370-842C-E1F4-E3339BB27DCC}"/>
          </ac:spMkLst>
        </pc:spChg>
        <pc:spChg chg="add mod ord">
          <ac:chgData name="Елена Зоркова" userId="8e0f797520f17600" providerId="LiveId" clId="{7B9A0F2A-9004-4E4A-8F09-3783713A6EA7}" dt="2025-09-29T20:52:23.930" v="2305" actId="27636"/>
          <ac:spMkLst>
            <pc:docMk/>
            <pc:sldMk cId="3647526831" sldId="281"/>
            <ac:spMk id="6" creationId="{22DE8E28-9159-7AA7-77A0-557036105D64}"/>
          </ac:spMkLst>
        </pc:spChg>
        <pc:spChg chg="add del mod ord">
          <ac:chgData name="Елена Зоркова" userId="8e0f797520f17600" providerId="LiveId" clId="{7B9A0F2A-9004-4E4A-8F09-3783713A6EA7}" dt="2025-09-29T17:41:50.370" v="540" actId="21"/>
          <ac:spMkLst>
            <pc:docMk/>
            <pc:sldMk cId="3647526831" sldId="281"/>
            <ac:spMk id="7" creationId="{C13A2BE5-305C-8A58-5C79-084372013327}"/>
          </ac:spMkLst>
        </pc:spChg>
        <pc:spChg chg="del">
          <ac:chgData name="Елена Зоркова" userId="8e0f797520f17600" providerId="LiveId" clId="{7B9A0F2A-9004-4E4A-8F09-3783713A6EA7}" dt="2025-09-29T17:38:34.991" v="528" actId="21"/>
          <ac:spMkLst>
            <pc:docMk/>
            <pc:sldMk cId="3647526831" sldId="281"/>
            <ac:spMk id="8" creationId="{72E8753F-BF1E-9FA0-B159-A419EEF29979}"/>
          </ac:spMkLst>
        </pc:spChg>
        <pc:spChg chg="del">
          <ac:chgData name="Елена Зоркова" userId="8e0f797520f17600" providerId="LiveId" clId="{7B9A0F2A-9004-4E4A-8F09-3783713A6EA7}" dt="2025-09-29T17:35:34.707" v="503" actId="21"/>
          <ac:spMkLst>
            <pc:docMk/>
            <pc:sldMk cId="3647526831" sldId="281"/>
            <ac:spMk id="10" creationId="{FF41AD1D-2F41-F30D-E9A1-C0747AF92AA6}"/>
          </ac:spMkLst>
        </pc:spChg>
        <pc:picChg chg="mod">
          <ac:chgData name="Елена Зоркова" userId="8e0f797520f17600" providerId="LiveId" clId="{7B9A0F2A-9004-4E4A-8F09-3783713A6EA7}" dt="2025-09-29T20:58:12.090" v="2413" actId="1076"/>
          <ac:picMkLst>
            <pc:docMk/>
            <pc:sldMk cId="3647526831" sldId="281"/>
            <ac:picMk id="5123" creationId="{C292B9F3-C956-EF71-FE51-94C1B777BAAA}"/>
          </ac:picMkLst>
        </pc:picChg>
        <pc:picChg chg="mod">
          <ac:chgData name="Елена Зоркова" userId="8e0f797520f17600" providerId="LiveId" clId="{7B9A0F2A-9004-4E4A-8F09-3783713A6EA7}" dt="2025-09-29T17:41:14.222" v="537" actId="1076"/>
          <ac:picMkLst>
            <pc:docMk/>
            <pc:sldMk cId="3647526831" sldId="281"/>
            <ac:picMk id="5124" creationId="{9348B4AB-7152-3424-E38B-DFD07CC3CF46}"/>
          </ac:picMkLst>
        </pc:picChg>
      </pc:sldChg>
      <pc:sldChg chg="addSp modSp new mod">
        <pc:chgData name="Елена Зоркова" userId="8e0f797520f17600" providerId="LiveId" clId="{7B9A0F2A-9004-4E4A-8F09-3783713A6EA7}" dt="2025-09-29T21:07:48.089" v="2467" actId="2085"/>
        <pc:sldMkLst>
          <pc:docMk/>
          <pc:sldMk cId="105424679" sldId="282"/>
        </pc:sldMkLst>
        <pc:spChg chg="add mod">
          <ac:chgData name="Елена Зоркова" userId="8e0f797520f17600" providerId="LiveId" clId="{7B9A0F2A-9004-4E4A-8F09-3783713A6EA7}" dt="2025-09-29T21:07:48.089" v="2467" actId="2085"/>
          <ac:spMkLst>
            <pc:docMk/>
            <pc:sldMk cId="105424679" sldId="282"/>
            <ac:spMk id="2" creationId="{BAAD9E89-3EB3-2DCB-D570-8BE4DCD4391C}"/>
          </ac:spMkLst>
        </pc:spChg>
        <pc:picChg chg="add mod">
          <ac:chgData name="Елена Зоркова" userId="8e0f797520f17600" providerId="LiveId" clId="{7B9A0F2A-9004-4E4A-8F09-3783713A6EA7}" dt="2025-09-29T20:51:10.099" v="2299" actId="1076"/>
          <ac:picMkLst>
            <pc:docMk/>
            <pc:sldMk cId="105424679" sldId="282"/>
            <ac:picMk id="5122" creationId="{B3F3F39F-9F45-57D7-7D4C-23AC6F0EBB3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47190057125232E-2"/>
          <c:y val="0.12852230739142767"/>
          <c:w val="0.89029006484483564"/>
          <c:h val="0.71075655350147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Рождаемость на 1000 населения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81-41BA-8ACA-8EC1A4B25F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Рождаемость на 1000 населения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81-41BA-8ACA-8EC1A4B25F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Рождаемость на 1000 населения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81-41BA-8ACA-8EC1A4B25F1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Рождаемость на 1000 населения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81-41BA-8ACA-8EC1A4B25F1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Рождаемость на 1000 населения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81-41BA-8ACA-8EC1A4B25F1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Рождаемость на 1000 населения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81-41BA-8ACA-8EC1A4B25F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700544"/>
        <c:axId val="124702080"/>
      </c:barChart>
      <c:catAx>
        <c:axId val="12470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702080"/>
        <c:crosses val="autoZero"/>
        <c:auto val="1"/>
        <c:lblAlgn val="ctr"/>
        <c:lblOffset val="100"/>
        <c:noMultiLvlLbl val="0"/>
      </c:catAx>
      <c:valAx>
        <c:axId val="12470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70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Рождаемость на 1000 населения</c:v>
                </c:pt>
              </c:strCache>
            </c:strRef>
          </c:cat>
          <c:val>
            <c:numRef>
              <c:f>Лист1!$B$2</c:f>
            </c:numRef>
          </c:val>
          <c:extLst>
            <c:ext xmlns:c16="http://schemas.microsoft.com/office/drawing/2014/chart" uri="{C3380CC4-5D6E-409C-BE32-E72D297353CC}">
              <c16:uniqueId val="{00000000-5388-4046-B1E6-8D857F4646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Рождаемость на 1000 населения</c:v>
                </c:pt>
              </c:strCache>
            </c:strRef>
          </c:cat>
          <c:val>
            <c:numRef>
              <c:f>Лист1!$C$2</c:f>
            </c:numRef>
          </c:val>
          <c:extLst>
            <c:ext xmlns:c16="http://schemas.microsoft.com/office/drawing/2014/chart" uri="{C3380CC4-5D6E-409C-BE32-E72D297353CC}">
              <c16:uniqueId val="{00000001-5388-4046-B1E6-8D857F4646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Рождаемость на 1000 населения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88-4046-B1E6-8D857F46465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Рождаемость на 1000 населения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88-4046-B1E6-8D857F46465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Рождаемость на 1000 населения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88-4046-B1E6-8D857F46465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Рождаемость на 1000 населения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88-4046-B1E6-8D857F464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534080"/>
        <c:axId val="155535616"/>
      </c:barChart>
      <c:catAx>
        <c:axId val="155534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5535616"/>
        <c:crosses val="autoZero"/>
        <c:auto val="1"/>
        <c:lblAlgn val="ctr"/>
        <c:lblOffset val="100"/>
        <c:noMultiLvlLbl val="0"/>
      </c:catAx>
      <c:valAx>
        <c:axId val="15553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553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</c:numRef>
          </c:val>
          <c:extLst>
            <c:ext xmlns:c16="http://schemas.microsoft.com/office/drawing/2014/chart" uri="{C3380CC4-5D6E-409C-BE32-E72D297353CC}">
              <c16:uniqueId val="{00000000-DE9C-4462-BFD7-C94946C0F0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</c:numRef>
          </c:val>
          <c:extLst>
            <c:ext xmlns:c16="http://schemas.microsoft.com/office/drawing/2014/chart" uri="{C3380CC4-5D6E-409C-BE32-E72D297353CC}">
              <c16:uniqueId val="{00000001-DE9C-4462-BFD7-C94946C0F0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9C-4462-BFD7-C94946C0F0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9C-4462-BFD7-C94946C0F0A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9C-4462-BFD7-C94946C0F0A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9C-4462-BFD7-C94946C0F0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624576"/>
        <c:axId val="159638656"/>
      </c:barChart>
      <c:catAx>
        <c:axId val="15962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9638656"/>
        <c:crosses val="autoZero"/>
        <c:auto val="1"/>
        <c:lblAlgn val="ctr"/>
        <c:lblOffset val="100"/>
        <c:noMultiLvlLbl val="0"/>
      </c:catAx>
      <c:valAx>
        <c:axId val="15963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62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847190057125218E-2"/>
          <c:y val="0.12852230739142767"/>
          <c:w val="0.89029006484483553"/>
          <c:h val="0.71075655350147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 100 тысяч родившихся живыми</c:v>
                </c:pt>
              </c:strCache>
            </c:strRef>
          </c:cat>
          <c:val>
            <c:numRef>
              <c:f>Лист1!$B$2</c:f>
            </c:numRef>
          </c:val>
          <c:extLst>
            <c:ext xmlns:c16="http://schemas.microsoft.com/office/drawing/2014/chart" uri="{C3380CC4-5D6E-409C-BE32-E72D297353CC}">
              <c16:uniqueId val="{00000000-D9BC-4E98-A6B2-8E830A2684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 100 тысяч родившихся живыми</c:v>
                </c:pt>
              </c:strCache>
            </c:strRef>
          </c:cat>
          <c:val>
            <c:numRef>
              <c:f>Лист1!$C$2</c:f>
            </c:numRef>
          </c:val>
          <c:extLst>
            <c:ext xmlns:c16="http://schemas.microsoft.com/office/drawing/2014/chart" uri="{C3380CC4-5D6E-409C-BE32-E72D297353CC}">
              <c16:uniqueId val="{00000001-D9BC-4E98-A6B2-8E830A2684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 100 тысяч родившихся живыми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C-4E98-A6B2-8E830A2684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 100 тысяч родившихся живыми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C-4E98-A6B2-8E830A26847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 100 тысяч родившихся живыми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BC-4E98-A6B2-8E830A26847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 100 тысяч родившихся живыми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BC-4E98-A6B2-8E830A2684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439872"/>
        <c:axId val="159675136"/>
      </c:barChart>
      <c:catAx>
        <c:axId val="15943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675136"/>
        <c:crosses val="autoZero"/>
        <c:auto val="1"/>
        <c:lblAlgn val="ctr"/>
        <c:lblOffset val="100"/>
        <c:noMultiLvlLbl val="0"/>
      </c:catAx>
      <c:valAx>
        <c:axId val="15967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43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29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0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54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61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22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36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479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459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55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08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4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04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4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23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14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126C-70B4-4370-8F49-0B27FD6EDD75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60E-7357-4DC0-ABA7-795D55C11D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63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692FB1-DD6B-48B8-B344-D480D3D4CFCB}" type="datetimeFigureOut">
              <a:rPr lang="ru-RU" smtClean="0"/>
              <a:pPr/>
              <a:t>30.09.2025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7646E4-791C-49B5-B4E7-27851A6CBF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128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E0E0E-34B8-46E8-8490-51CA30765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особенности демографических показателей в ДНР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AAA28A-A39A-3340-2F79-559F7819C7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Ельская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С.Н.,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И.Т., Зоркова Е.В.</a:t>
            </a:r>
          </a:p>
        </p:txBody>
      </p:sp>
    </p:spTree>
    <p:extLst>
      <p:ext uri="{BB962C8B-B14F-4D97-AF65-F5344CB8AC3E}">
        <p14:creationId xmlns:p14="http://schemas.microsoft.com/office/powerpoint/2010/main" val="217796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E523A52-5262-6676-C23F-0E509EDD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36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Перинатальная смертность в ДНР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63429-3E35-E7C3-C070-94CD428FC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1401" y="1314484"/>
            <a:ext cx="5308599" cy="3841716"/>
          </a:xfrm>
        </p:spPr>
        <p:txBody>
          <a:bodyPr>
            <a:normAutofit fontScale="25000" lnSpcReduction="20000"/>
          </a:bodyPr>
          <a:lstStyle/>
          <a:p>
            <a:pPr marL="0" indent="61200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12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 ДНР перинатальная смертность составила 9,3 на 1000 родившихся живыми и мертвыми.</a:t>
            </a:r>
          </a:p>
          <a:p>
            <a:pPr marL="0" indent="612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перинатальная смертности была 11,6, в 2022 году –  14,71, в 2021году – 12,00 .</a:t>
            </a:r>
          </a:p>
          <a:p>
            <a:pPr marL="0" indent="612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перинатальной смертности произошло за счет снижения числа мертворождений: в  2024г – 5,9 ,  в 2023году – 6,7, в 2022 году она составляла 9,05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CD2CB3-856C-CC7C-184B-6D66320D4C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56" y="1545465"/>
            <a:ext cx="3121394" cy="384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3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AEB3E-3D8C-9AC0-B918-C00E39D0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56" y="512020"/>
            <a:ext cx="10658108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родов у несовершеннолетних в ДНР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11D37F-0999-04A4-075C-5829A0ACC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0856" y="2019087"/>
            <a:ext cx="4937655" cy="3615267"/>
          </a:xfrm>
        </p:spPr>
        <p:txBody>
          <a:bodyPr>
            <a:normAutofit fontScale="92500" lnSpcReduction="10000"/>
          </a:bodyPr>
          <a:lstStyle/>
          <a:p>
            <a:pPr marL="0" indent="6120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достоверных изменений в динамике количества родов у несовершеннолетних не отмечено.</a:t>
            </a: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119 подростков от 14 до 17 лет стали родителями (1,5%), из них от 14 до 15 лет – 11 подростков. </a:t>
            </a: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роды произошли у 114 несовершеннолетних (1,5% родов), у 22 из них в возрасте 14-15 лет. </a:t>
            </a: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проведено 106 родов у несовершеннолетних, в 2021году - 115. </a:t>
            </a: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914E2FEB-1359-F963-D84C-8C1F583EF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2" y="2133918"/>
            <a:ext cx="5219762" cy="34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8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630EC-E71C-30BE-C8AB-893A9453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2" y="185496"/>
            <a:ext cx="8534400" cy="11445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нормальных родов в  ДНР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F4C49D-6AA2-60A5-21DC-278E69505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1444336"/>
            <a:ext cx="4937655" cy="3792297"/>
          </a:xfrm>
        </p:spPr>
        <p:txBody>
          <a:bodyPr>
            <a:normAutofit fontScale="92500" lnSpcReduction="10000"/>
          </a:bodyPr>
          <a:lstStyle/>
          <a:p>
            <a:pPr marL="0" indent="6120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индикаторных показателей работы акушерской службы, является число проведенных в медицинских организациях самопроизвольных вагинальных родов, частью которых являются роды нормальные.</a:t>
            </a: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 Республике на 337 увеличилось число нормальных родов по сравнению с предыдущим годом, и составило 4772. </a:t>
            </a: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проведено 4435 нормальных родов.</a:t>
            </a:r>
          </a:p>
          <a:p>
            <a:endParaRPr lang="ru-RU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B8994F84-E6C4-01B9-083C-6ADED130C3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18" y="1444336"/>
            <a:ext cx="5384800" cy="35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3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945" y="414865"/>
            <a:ext cx="8534400" cy="110913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ТЕНДЕНЦИИ ДЕМОГРАФИЧЕСКИХ ПОКАЗАТЕЛЕЙ В ДНР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7345" y="1896533"/>
            <a:ext cx="4878388" cy="3111501"/>
          </a:xfrm>
        </p:spPr>
        <p:txBody>
          <a:bodyPr>
            <a:normAutofit fontScale="40000" lnSpcReduction="20000"/>
          </a:bodyPr>
          <a:lstStyle/>
          <a:p>
            <a:pPr marL="0" indent="612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12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 ДНР отмечен рост показателей рождаемости и количества родов. </a:t>
            </a:r>
          </a:p>
          <a:p>
            <a:pPr marL="0" indent="612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родов увеличилось на 589 по сравнению с предыдущим годом, и это превысило уровень даже 2021 года.</a:t>
            </a:r>
          </a:p>
          <a:p>
            <a:pPr marL="0" indent="612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родов у самых юных 14-15- летних девочек уменьшилось почти вдвое.</a:t>
            </a:r>
          </a:p>
          <a:p>
            <a:pPr marL="0" indent="612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Уменьшился показатель перинатальной смертности за счет уменьшения количества мертворождений.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D4F5AF3-8A03-FD73-A6BD-6FC8655099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80" y="1679224"/>
            <a:ext cx="5555661" cy="36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50D6234-AE8B-23B9-903F-68B7BFE24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33" y="213360"/>
            <a:ext cx="4109847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3A3C70-EC28-0E86-19ED-AD51C93A9517}"/>
              </a:ext>
            </a:extLst>
          </p:cNvPr>
          <p:cNvSpPr txBox="1"/>
          <p:nvPr/>
        </p:nvSpPr>
        <p:spPr>
          <a:xfrm>
            <a:off x="1066801" y="2540000"/>
            <a:ext cx="527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03861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scale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7966" y="1673163"/>
            <a:ext cx="4680000" cy="36779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0174" y="1933965"/>
            <a:ext cx="457582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2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уровня рождаемости населения, на фоне отрицательного прироста населения и повышенного показателя смертности, сложное современное социально-экономическое положение в нашей стране обусловливает не только актуальность, но и особую   приоритетность вопросов охраны материнства и детства.</a:t>
            </a:r>
          </a:p>
          <a:p>
            <a:pPr>
              <a:spcAft>
                <a:spcPts val="1200"/>
              </a:spcAft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BF2AD6-AAC0-F905-5649-79183D35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722" y="331205"/>
            <a:ext cx="9321566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демографические показатели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20726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AA451-14A0-F7FB-5895-D63198CA6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9348B4AB-7152-3424-E38B-DFD07CC3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22" y="1818022"/>
            <a:ext cx="5709575" cy="364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C292B9F3-C956-EF71-FE51-94C1B777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347" y="1181467"/>
            <a:ext cx="2556000" cy="59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A8CCC0DD-A370-842C-E1F4-E3339BB2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109" y="271541"/>
            <a:ext cx="10972800" cy="90992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женщин репродуктивного возраста в Российской федерации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DE8E28-9159-7AA7-77A0-557036105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98965"/>
            <a:ext cx="3941618" cy="3252354"/>
          </a:xfrm>
        </p:spPr>
        <p:txBody>
          <a:bodyPr>
            <a:normAutofit lnSpcReduction="10000"/>
          </a:bodyPr>
          <a:lstStyle/>
          <a:p>
            <a:pPr marL="0" indent="61200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здоровья матери и ребёнка – одна из важнейших приоритетных социальных задач государства.</a:t>
            </a:r>
          </a:p>
          <a:p>
            <a:pPr marL="0" indent="61200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состояния здоровья женщин и детей зависит уровень воспроизводства населения, развитие трудового, интеллектуального, оборонного потенциала государства.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52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895" y="2272224"/>
            <a:ext cx="81372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200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переписи населения ДНР не производилось, поэтому мы используем данные 2023 года.</a:t>
            </a:r>
          </a:p>
          <a:p>
            <a:pPr indent="61200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612000" algn="just">
              <a:buSzPct val="170000"/>
              <a:buBlip>
                <a:blip r:embed="rId2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населения – 2 866 821 человек  </a:t>
            </a:r>
          </a:p>
          <a:p>
            <a:pPr indent="612000" algn="just">
              <a:buSzPct val="170000"/>
              <a:buBlip>
                <a:blip r:embed="rId3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женского населения – 1 576 434 человек</a:t>
            </a:r>
          </a:p>
          <a:p>
            <a:pPr indent="612000" algn="just">
              <a:buSzPct val="170000"/>
              <a:buBlip>
                <a:blip r:embed="rId4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фертильного возраста – 651 243 человек </a:t>
            </a:r>
          </a:p>
          <a:p>
            <a:pPr algn="just">
              <a:buSzPct val="170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18CD7D-7139-3DB0-64A5-B3C6F112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895" y="59581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 показатели Донецкой народной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38034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1888C-1864-D368-BC9A-4D33BAABB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17217-3283-778F-8B5A-67EFF960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532"/>
            <a:ext cx="10515600" cy="66886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рождаемости в ДНР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26A3FF0-4ADF-E453-F310-C72A924F9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56667" cy="33559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Донецкой Народной Республике (по итогам анализа за период 2017-2024 годы) до 2022 года отмечалась устойчивая тенденция к уменьшению количества родов. </a:t>
            </a: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в 2023 году наметилась тенденция к стабилизации демографических показателей. 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9DD0F02-2D6B-F698-DE63-0A0272A74D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5143338"/>
              </p:ext>
            </p:extLst>
          </p:nvPr>
        </p:nvGraphicFramePr>
        <p:xfrm>
          <a:off x="6172200" y="1507067"/>
          <a:ext cx="5088467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24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C102F-BF23-B563-D740-CFE80EB2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0562"/>
          </a:xfrm>
        </p:spPr>
        <p:txBody>
          <a:bodyPr>
            <a:norm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количества родов в ДНР</a:t>
            </a:r>
            <a:endParaRPr lang="ru-RU" sz="2400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15325DC5-DD30-3433-EFE1-E68F6D984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199" y="1311180"/>
            <a:ext cx="4826001" cy="3675687"/>
          </a:xfrm>
        </p:spPr>
        <p:txBody>
          <a:bodyPr>
            <a:normAutofit lnSpcReduction="10000"/>
          </a:bodyPr>
          <a:lstStyle/>
          <a:p>
            <a:pPr marL="0" indent="6120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120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120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120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 ДНР принято 8008 родов (7998 родов в акушерских стационарах и 10 родов вне лечебных учреждений). </a:t>
            </a: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 589 родов больше, чем в 2023 году.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6A847-F32E-B382-68D2-81E5E424F673}"/>
              </a:ext>
            </a:extLst>
          </p:cNvPr>
          <p:cNvSpPr txBox="1"/>
          <p:nvPr/>
        </p:nvSpPr>
        <p:spPr>
          <a:xfrm>
            <a:off x="3048000" y="1771119"/>
            <a:ext cx="6096000" cy="41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buNone/>
            </a:pPr>
            <a:endParaRPr lang="ru-RU" sz="1600" dirty="0">
              <a:effectLst/>
              <a:latin typeface="Times New Roman CYR" panose="02020603050405020304" pitchFamily="18" charset="0"/>
              <a:ea typeface="Times New Roman CYR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9">
            <a:extLst>
              <a:ext uri="{FF2B5EF4-FFF2-40B4-BE49-F238E27FC236}">
                <a16:creationId xmlns:a16="http://schemas.microsoft.com/office/drawing/2014/main" id="{88D84EBF-D9AC-36FF-672D-D433883FE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67252"/>
              </p:ext>
            </p:extLst>
          </p:nvPr>
        </p:nvGraphicFramePr>
        <p:xfrm>
          <a:off x="6096000" y="1311179"/>
          <a:ext cx="4919133" cy="423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367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D0E3C-6CC8-FBA7-BA2B-F44E6A18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33" y="715431"/>
            <a:ext cx="8934978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Динамический показатель количества преждевременных родов в ДНР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1C56C8-8C49-94DD-2DD1-6DC7857CB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037667" cy="3581400"/>
          </a:xfrm>
        </p:spPr>
        <p:txBody>
          <a:bodyPr>
            <a:normAutofit fontScale="92500" lnSpcReduction="20000"/>
          </a:bodyPr>
          <a:lstStyle/>
          <a:p>
            <a:pPr marL="0" indent="61200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1200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1200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увеличение общего числа родов, отмечается незначительный рост количества преждевременных родов.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 2021 году они составили 4,5%   от общего показателя родов, в 2022 зарегистрированно несущественное их падение до 4,1%, а  с  2023 фиксируется динамика увеличения их количества – 6,1%, в 2024 – 6,4%.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Объект 9">
            <a:extLst>
              <a:ext uri="{FF2B5EF4-FFF2-40B4-BE49-F238E27FC236}">
                <a16:creationId xmlns:a16="http://schemas.microsoft.com/office/drawing/2014/main" id="{76378E8C-7AA8-F64C-B3B0-EA9C4B9C804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3005448"/>
              </p:ext>
            </p:extLst>
          </p:nvPr>
        </p:nvGraphicFramePr>
        <p:xfrm>
          <a:off x="5985308" y="2369127"/>
          <a:ext cx="4933950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14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0AC68-BCB2-4CB4-FC6A-F8849DDB0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D6A54-8548-1C5B-DA75-02A47A23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112" y="258231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Экстремально ранние преждевременные роды в ДНР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273F0-77C9-9F5D-8B5F-BB694721E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14525"/>
            <a:ext cx="4937655" cy="3615267"/>
          </a:xfrm>
        </p:spPr>
        <p:txBody>
          <a:bodyPr>
            <a:normAutofit fontScale="70000" lnSpcReduction="20000"/>
          </a:bodyPr>
          <a:lstStyle/>
          <a:p>
            <a:pPr marL="0" indent="6120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оказания акушерско-гинекологической помощи III уровня процент преждевременных родов (в том числе экстремально ранних) превышает общереспубликанский показатель более, чем в 1,5 раза. </a:t>
            </a: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преждевременные роды в сроке от 22 до 28 недель произошли у 47 (0,6%) родильниц. </a:t>
            </a: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42 женщины родоразрешены в акушерских стационарах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уровня, 5 ургентно: Мариуполь (3), Горловка (1), Торез (1). </a:t>
            </a:r>
          </a:p>
          <a:p>
            <a:pPr marL="0" indent="6120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2023году экстремально ранние преждевременные роды отмечены у 38 (0,5%) родильниц. </a:t>
            </a:r>
          </a:p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AF337B5-332E-B1FC-E84D-BADCDB09AD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914525"/>
            <a:ext cx="53848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8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095" y="1543676"/>
            <a:ext cx="5163666" cy="42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2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г. имели место 2 случая материнской смертности (24,9 на 100 тысяч родившихся живыми).</a:t>
            </a:r>
          </a:p>
          <a:p>
            <a:pPr indent="612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г. имели место 4 случая материнской смертности (53,6 на 100 тысяч родившихся живыми). </a:t>
            </a:r>
          </a:p>
          <a:p>
            <a:pPr indent="612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г. – 2 случая материнской смертности (28,6 на 100 тысяч родившихся живыми).</a:t>
            </a:r>
          </a:p>
          <a:p>
            <a:pPr indent="6120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г. произошло 9 случаев материнской смертности (112,0 на 100 тысяч родившихся живыми).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CFBB260-8028-A4BC-BE91-4D5A38BE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401637"/>
            <a:ext cx="9930631" cy="94918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материнской смертности в ДНР</a:t>
            </a:r>
          </a:p>
        </p:txBody>
      </p:sp>
      <p:graphicFrame>
        <p:nvGraphicFramePr>
          <p:cNvPr id="7" name="Объект 9">
            <a:extLst>
              <a:ext uri="{FF2B5EF4-FFF2-40B4-BE49-F238E27FC236}">
                <a16:creationId xmlns:a16="http://schemas.microsoft.com/office/drawing/2014/main" id="{81137BC6-E9FC-167D-90C5-339066D354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851294"/>
              </p:ext>
            </p:extLst>
          </p:nvPr>
        </p:nvGraphicFramePr>
        <p:xfrm>
          <a:off x="6172200" y="1507067"/>
          <a:ext cx="5088467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8469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Стандартная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727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Times New Roman</vt:lpstr>
      <vt:lpstr>Times New Roman CYR</vt:lpstr>
      <vt:lpstr>Wingdings 3</vt:lpstr>
      <vt:lpstr>Сектор</vt:lpstr>
      <vt:lpstr>Некоторые особенности демографических показателей в ДНР </vt:lpstr>
      <vt:lpstr>Основные демографические показатели  в Российской федерации</vt:lpstr>
      <vt:lpstr> Численность женщин репродуктивного возраста в Российской федерации </vt:lpstr>
      <vt:lpstr>Демографически показатели Донецкой народной республики</vt:lpstr>
      <vt:lpstr> Динамика рождаемости в ДНР</vt:lpstr>
      <vt:lpstr> Динамика количества родов в ДНР</vt:lpstr>
      <vt:lpstr>Динамический показатель количества преждевременных родов в ДНР</vt:lpstr>
      <vt:lpstr>Экстремально ранние преждевременные роды в ДНР</vt:lpstr>
      <vt:lpstr>Показатели материнской смертности в ДНР</vt:lpstr>
      <vt:lpstr>Перинатальная смертность в ДНР</vt:lpstr>
      <vt:lpstr>ДИНАМИКА  родов у несовершеннолетних в ДНР</vt:lpstr>
      <vt:lpstr>Динамика нормальных родов в  ДНР</vt:lpstr>
      <vt:lpstr>ПОЛОЖИТЕЛЬНЫЕ ТЕНДЕНЦИИ ДЕМОГРАФИЧЕСКИХ ПОКАЗАТЕЛЕЙ В ДНР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демографические показатели и акушерская помощь в ДНР</dc:title>
  <dc:creator>Елена Зоркова</dc:creator>
  <cp:lastModifiedBy>Елена Зоркова</cp:lastModifiedBy>
  <cp:revision>22</cp:revision>
  <dcterms:created xsi:type="dcterms:W3CDTF">2025-09-29T05:34:10Z</dcterms:created>
  <dcterms:modified xsi:type="dcterms:W3CDTF">2025-09-30T09:10:55Z</dcterms:modified>
</cp:coreProperties>
</file>