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20"/>
  </p:notesMasterIdLst>
  <p:sldIdLst>
    <p:sldId id="256" r:id="rId2"/>
    <p:sldId id="260" r:id="rId3"/>
    <p:sldId id="257" r:id="rId4"/>
    <p:sldId id="258" r:id="rId5"/>
    <p:sldId id="287" r:id="rId6"/>
    <p:sldId id="263" r:id="rId7"/>
    <p:sldId id="268" r:id="rId8"/>
    <p:sldId id="341" r:id="rId9"/>
    <p:sldId id="342" r:id="rId10"/>
    <p:sldId id="343" r:id="rId11"/>
    <p:sldId id="344" r:id="rId12"/>
    <p:sldId id="346" r:id="rId13"/>
    <p:sldId id="347" r:id="rId14"/>
    <p:sldId id="345" r:id="rId15"/>
    <p:sldId id="348" r:id="rId16"/>
    <p:sldId id="350" r:id="rId17"/>
    <p:sldId id="351" r:id="rId18"/>
    <p:sldId id="314" r:id="rId19"/>
  </p:sldIdLst>
  <p:sldSz cx="9144000" cy="5143500" type="screen16x9"/>
  <p:notesSz cx="6858000" cy="9144000"/>
  <p:embeddedFontLst>
    <p:embeddedFont>
      <p:font typeface="Archivo Black" panose="020B0604020202020204" charset="0"/>
      <p:regular r:id="rId21"/>
    </p:embeddedFont>
    <p:embeddedFont>
      <p:font typeface="Bebas Neue" panose="020B0604020202020204" charset="0"/>
      <p:regular r:id="rId22"/>
    </p:embeddedFont>
    <p:embeddedFont>
      <p:font typeface="Comfortaa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B3C"/>
    <a:srgbClr val="F474A2"/>
    <a:srgbClr val="F14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1C7600-B93D-4A6E-973F-3824DA03F0C8}">
  <a:tblStyle styleId="{A21C7600-B93D-4A6E-973F-3824DA03F0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516" y="-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8102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13bb84463e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13bb84463e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13bb9e143f0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13bb9e143f0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3bb9e143f0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13bb9e143f0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0" name="Google Shape;4690;g13d6e5d4fe4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1" name="Google Shape;4691;g13d6e5d4fe4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13d7cc757f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13d7cc757f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3bb9e143f0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13bb9e143f0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176e2b9a3f6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176e2b9a3f6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13bb9e143f0_0_1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13bb9e143f0_0_1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13d6e5d4fe4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13d6e5d4fe4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" name="Google Shape;3892;g176e2b9a3f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3" name="Google Shape;3893;g176e2b9a3f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13bb9e143f0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13bb9e143f0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13bb9e143f0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13bb9e143f0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13bb84463e1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13bb84463e1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" name="Google Shape;2633;g176e2b9a3f6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4" name="Google Shape;2634;g176e2b9a3f6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176e2b9a3f6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176e2b9a3f6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13d7cc757f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13d7cc757f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13bb9e143f0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13bb9e143f0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13bb9e143f0_0_1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13bb9e143f0_0_1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67200" y="1499738"/>
            <a:ext cx="4661100" cy="15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spcBef>
                <a:spcPts val="20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67200" y="3154424"/>
            <a:ext cx="46611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99801" y="999194"/>
            <a:ext cx="122989" cy="192024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5914460" y="364705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4246038" y="4746665"/>
            <a:ext cx="68123" cy="64985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735881">
            <a:off x="7022084" y="4811589"/>
            <a:ext cx="143061" cy="11772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8644681" y="2578906"/>
            <a:ext cx="68096" cy="64973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48512" y="289764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2"/>
                </a:cubicBezTo>
                <a:lnTo>
                  <a:pt x="2214" y="1781"/>
                </a:lnTo>
                <a:cubicBezTo>
                  <a:pt x="2214" y="2032"/>
                  <a:pt x="2032" y="2215"/>
                  <a:pt x="1804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4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70" y="5365"/>
                  <a:pt x="5798" y="5365"/>
                </a:cubicBezTo>
                <a:lnTo>
                  <a:pt x="7168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8" y="2215"/>
                </a:cubicBezTo>
                <a:lnTo>
                  <a:pt x="5798" y="2215"/>
                </a:lnTo>
                <a:cubicBezTo>
                  <a:pt x="5570" y="2215"/>
                  <a:pt x="5364" y="2032"/>
                  <a:pt x="5364" y="1781"/>
                </a:cubicBezTo>
                <a:lnTo>
                  <a:pt x="5364" y="412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1615123" y="4262367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flipH="1">
            <a:off x="5090631" y="837601"/>
            <a:ext cx="174640" cy="113416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4"/>
          <p:cNvSpPr txBox="1">
            <a:spLocks noGrp="1"/>
          </p:cNvSpPr>
          <p:nvPr>
            <p:ph type="subTitle" idx="1"/>
          </p:nvPr>
        </p:nvSpPr>
        <p:spPr>
          <a:xfrm>
            <a:off x="1331100" y="3201900"/>
            <a:ext cx="3240900" cy="10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title"/>
          </p:nvPr>
        </p:nvSpPr>
        <p:spPr>
          <a:xfrm>
            <a:off x="1331100" y="1080900"/>
            <a:ext cx="3240900" cy="19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4"/>
          <p:cNvSpPr/>
          <p:nvPr/>
        </p:nvSpPr>
        <p:spPr>
          <a:xfrm>
            <a:off x="309251" y="710769"/>
            <a:ext cx="122989" cy="192024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4"/>
          <p:cNvSpPr/>
          <p:nvPr/>
        </p:nvSpPr>
        <p:spPr>
          <a:xfrm flipH="1">
            <a:off x="5914460" y="364705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4"/>
          <p:cNvSpPr/>
          <p:nvPr/>
        </p:nvSpPr>
        <p:spPr>
          <a:xfrm flipH="1">
            <a:off x="4246038" y="4746665"/>
            <a:ext cx="68123" cy="64985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 rot="5735881">
            <a:off x="7022084" y="4811589"/>
            <a:ext cx="143061" cy="11772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 flipH="1">
            <a:off x="8644681" y="2578906"/>
            <a:ext cx="68096" cy="64973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>
            <a:off x="948512" y="289764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2"/>
                </a:cubicBezTo>
                <a:lnTo>
                  <a:pt x="2214" y="1781"/>
                </a:lnTo>
                <a:cubicBezTo>
                  <a:pt x="2214" y="2032"/>
                  <a:pt x="2032" y="2215"/>
                  <a:pt x="1804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4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70" y="5365"/>
                  <a:pt x="5798" y="5365"/>
                </a:cubicBezTo>
                <a:lnTo>
                  <a:pt x="7168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8" y="2215"/>
                </a:cubicBezTo>
                <a:lnTo>
                  <a:pt x="5798" y="2215"/>
                </a:lnTo>
                <a:cubicBezTo>
                  <a:pt x="5570" y="2215"/>
                  <a:pt x="5364" y="2032"/>
                  <a:pt x="5364" y="1781"/>
                </a:cubicBezTo>
                <a:lnTo>
                  <a:pt x="5364" y="412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24"/>
          <p:cNvGrpSpPr/>
          <p:nvPr/>
        </p:nvGrpSpPr>
        <p:grpSpPr>
          <a:xfrm rot="-1177958">
            <a:off x="-79829" y="3495692"/>
            <a:ext cx="1299698" cy="2652046"/>
            <a:chOff x="8154826" y="3096390"/>
            <a:chExt cx="1299652" cy="2651951"/>
          </a:xfrm>
        </p:grpSpPr>
        <p:sp>
          <p:nvSpPr>
            <p:cNvPr id="426" name="Google Shape;426;p24"/>
            <p:cNvSpPr/>
            <p:nvPr/>
          </p:nvSpPr>
          <p:spPr>
            <a:xfrm>
              <a:off x="8761530" y="3096390"/>
              <a:ext cx="692948" cy="785102"/>
            </a:xfrm>
            <a:custGeom>
              <a:avLst/>
              <a:gdLst/>
              <a:ahLst/>
              <a:cxnLst/>
              <a:rect l="l" t="t" r="r" b="b"/>
              <a:pathLst>
                <a:path w="25679" h="29094" extrusionOk="0">
                  <a:moveTo>
                    <a:pt x="15362" y="0"/>
                  </a:moveTo>
                  <a:cubicBezTo>
                    <a:pt x="14997" y="0"/>
                    <a:pt x="14631" y="16"/>
                    <a:pt x="14266" y="43"/>
                  </a:cubicBezTo>
                  <a:cubicBezTo>
                    <a:pt x="13581" y="112"/>
                    <a:pt x="12897" y="203"/>
                    <a:pt x="12280" y="500"/>
                  </a:cubicBezTo>
                  <a:cubicBezTo>
                    <a:pt x="11504" y="888"/>
                    <a:pt x="10911" y="1550"/>
                    <a:pt x="10409" y="2234"/>
                  </a:cubicBezTo>
                  <a:cubicBezTo>
                    <a:pt x="8080" y="5498"/>
                    <a:pt x="7533" y="9653"/>
                    <a:pt x="6254" y="13464"/>
                  </a:cubicBezTo>
                  <a:cubicBezTo>
                    <a:pt x="6232" y="13533"/>
                    <a:pt x="6186" y="13624"/>
                    <a:pt x="6140" y="13693"/>
                  </a:cubicBezTo>
                  <a:cubicBezTo>
                    <a:pt x="6088" y="13737"/>
                    <a:pt x="6021" y="13758"/>
                    <a:pt x="5951" y="13758"/>
                  </a:cubicBezTo>
                  <a:cubicBezTo>
                    <a:pt x="5806" y="13758"/>
                    <a:pt x="5647" y="13671"/>
                    <a:pt x="5570" y="13533"/>
                  </a:cubicBezTo>
                  <a:cubicBezTo>
                    <a:pt x="5456" y="13350"/>
                    <a:pt x="5478" y="13099"/>
                    <a:pt x="5501" y="12871"/>
                  </a:cubicBezTo>
                  <a:cubicBezTo>
                    <a:pt x="5752" y="10383"/>
                    <a:pt x="6277" y="7941"/>
                    <a:pt x="7053" y="5544"/>
                  </a:cubicBezTo>
                  <a:cubicBezTo>
                    <a:pt x="7259" y="4928"/>
                    <a:pt x="7464" y="4289"/>
                    <a:pt x="7487" y="3627"/>
                  </a:cubicBezTo>
                  <a:cubicBezTo>
                    <a:pt x="7510" y="2965"/>
                    <a:pt x="7282" y="2257"/>
                    <a:pt x="6734" y="1869"/>
                  </a:cubicBezTo>
                  <a:cubicBezTo>
                    <a:pt x="6438" y="1663"/>
                    <a:pt x="6097" y="1577"/>
                    <a:pt x="5742" y="1577"/>
                  </a:cubicBezTo>
                  <a:cubicBezTo>
                    <a:pt x="5195" y="1577"/>
                    <a:pt x="4617" y="1784"/>
                    <a:pt x="4132" y="2075"/>
                  </a:cubicBezTo>
                  <a:cubicBezTo>
                    <a:pt x="3196" y="2622"/>
                    <a:pt x="2443" y="3467"/>
                    <a:pt x="1872" y="4403"/>
                  </a:cubicBezTo>
                  <a:cubicBezTo>
                    <a:pt x="0" y="7461"/>
                    <a:pt x="137" y="11296"/>
                    <a:pt x="662" y="14834"/>
                  </a:cubicBezTo>
                  <a:cubicBezTo>
                    <a:pt x="1233" y="18509"/>
                    <a:pt x="2169" y="22138"/>
                    <a:pt x="3470" y="25608"/>
                  </a:cubicBezTo>
                  <a:cubicBezTo>
                    <a:pt x="3903" y="26772"/>
                    <a:pt x="4588" y="28164"/>
                    <a:pt x="5958" y="28735"/>
                  </a:cubicBezTo>
                  <a:cubicBezTo>
                    <a:pt x="6548" y="28997"/>
                    <a:pt x="7176" y="29093"/>
                    <a:pt x="7811" y="29093"/>
                  </a:cubicBezTo>
                  <a:cubicBezTo>
                    <a:pt x="8281" y="29093"/>
                    <a:pt x="8756" y="29041"/>
                    <a:pt x="9222" y="28963"/>
                  </a:cubicBezTo>
                  <a:cubicBezTo>
                    <a:pt x="13673" y="28255"/>
                    <a:pt x="17485" y="25379"/>
                    <a:pt x="20657" y="22161"/>
                  </a:cubicBezTo>
                  <a:cubicBezTo>
                    <a:pt x="22050" y="20746"/>
                    <a:pt x="23351" y="19216"/>
                    <a:pt x="24264" y="17459"/>
                  </a:cubicBezTo>
                  <a:cubicBezTo>
                    <a:pt x="25177" y="15701"/>
                    <a:pt x="25679" y="13670"/>
                    <a:pt x="25382" y="11730"/>
                  </a:cubicBezTo>
                  <a:cubicBezTo>
                    <a:pt x="25291" y="11182"/>
                    <a:pt x="25108" y="10611"/>
                    <a:pt x="24652" y="10337"/>
                  </a:cubicBezTo>
                  <a:cubicBezTo>
                    <a:pt x="24472" y="10236"/>
                    <a:pt x="24273" y="10190"/>
                    <a:pt x="24071" y="10190"/>
                  </a:cubicBezTo>
                  <a:cubicBezTo>
                    <a:pt x="23686" y="10190"/>
                    <a:pt x="23293" y="10356"/>
                    <a:pt x="23008" y="10611"/>
                  </a:cubicBezTo>
                  <a:cubicBezTo>
                    <a:pt x="22552" y="10999"/>
                    <a:pt x="22278" y="11524"/>
                    <a:pt x="22004" y="12049"/>
                  </a:cubicBezTo>
                  <a:cubicBezTo>
                    <a:pt x="20885" y="14241"/>
                    <a:pt x="19516" y="16295"/>
                    <a:pt x="17918" y="18166"/>
                  </a:cubicBezTo>
                  <a:cubicBezTo>
                    <a:pt x="19288" y="15222"/>
                    <a:pt x="20657" y="12255"/>
                    <a:pt x="21639" y="9173"/>
                  </a:cubicBezTo>
                  <a:cubicBezTo>
                    <a:pt x="22232" y="7347"/>
                    <a:pt x="22643" y="5316"/>
                    <a:pt x="21913" y="3558"/>
                  </a:cubicBezTo>
                  <a:cubicBezTo>
                    <a:pt x="21342" y="2166"/>
                    <a:pt x="20087" y="1116"/>
                    <a:pt x="18694" y="568"/>
                  </a:cubicBezTo>
                  <a:cubicBezTo>
                    <a:pt x="17639" y="153"/>
                    <a:pt x="16505" y="0"/>
                    <a:pt x="1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8154826" y="3623515"/>
              <a:ext cx="1186935" cy="2124826"/>
            </a:xfrm>
            <a:custGeom>
              <a:avLst/>
              <a:gdLst/>
              <a:ahLst/>
              <a:cxnLst/>
              <a:rect l="l" t="t" r="r" b="b"/>
              <a:pathLst>
                <a:path w="43985" h="78741" extrusionOk="0">
                  <a:moveTo>
                    <a:pt x="15204" y="1"/>
                  </a:moveTo>
                  <a:cubicBezTo>
                    <a:pt x="14564" y="1"/>
                    <a:pt x="13931" y="314"/>
                    <a:pt x="13467" y="755"/>
                  </a:cubicBezTo>
                  <a:cubicBezTo>
                    <a:pt x="12303" y="1805"/>
                    <a:pt x="11938" y="3517"/>
                    <a:pt x="12098" y="5092"/>
                  </a:cubicBezTo>
                  <a:cubicBezTo>
                    <a:pt x="12280" y="6644"/>
                    <a:pt x="12874" y="8105"/>
                    <a:pt x="13376" y="9611"/>
                  </a:cubicBezTo>
                  <a:cubicBezTo>
                    <a:pt x="15727" y="16824"/>
                    <a:pt x="15248" y="24653"/>
                    <a:pt x="13833" y="32140"/>
                  </a:cubicBezTo>
                  <a:cubicBezTo>
                    <a:pt x="12098" y="36226"/>
                    <a:pt x="10957" y="40585"/>
                    <a:pt x="10432" y="44991"/>
                  </a:cubicBezTo>
                  <a:cubicBezTo>
                    <a:pt x="9929" y="41224"/>
                    <a:pt x="8811" y="37435"/>
                    <a:pt x="8583" y="33601"/>
                  </a:cubicBezTo>
                  <a:cubicBezTo>
                    <a:pt x="8332" y="29538"/>
                    <a:pt x="9062" y="25407"/>
                    <a:pt x="8103" y="21458"/>
                  </a:cubicBezTo>
                  <a:cubicBezTo>
                    <a:pt x="7838" y="20331"/>
                    <a:pt x="7124" y="19034"/>
                    <a:pt x="6003" y="19034"/>
                  </a:cubicBezTo>
                  <a:cubicBezTo>
                    <a:pt x="5966" y="19034"/>
                    <a:pt x="5928" y="19035"/>
                    <a:pt x="5889" y="19038"/>
                  </a:cubicBezTo>
                  <a:cubicBezTo>
                    <a:pt x="5364" y="19084"/>
                    <a:pt x="4908" y="19426"/>
                    <a:pt x="4565" y="19814"/>
                  </a:cubicBezTo>
                  <a:cubicBezTo>
                    <a:pt x="3516" y="21001"/>
                    <a:pt x="3264" y="22645"/>
                    <a:pt x="3173" y="24197"/>
                  </a:cubicBezTo>
                  <a:cubicBezTo>
                    <a:pt x="2945" y="28465"/>
                    <a:pt x="3607" y="32756"/>
                    <a:pt x="5136" y="36751"/>
                  </a:cubicBezTo>
                  <a:cubicBezTo>
                    <a:pt x="6711" y="40836"/>
                    <a:pt x="9199" y="44671"/>
                    <a:pt x="10135" y="48871"/>
                  </a:cubicBezTo>
                  <a:cubicBezTo>
                    <a:pt x="9929" y="55947"/>
                    <a:pt x="11482" y="63182"/>
                    <a:pt x="14905" y="69254"/>
                  </a:cubicBezTo>
                  <a:cubicBezTo>
                    <a:pt x="11938" y="66560"/>
                    <a:pt x="9678" y="63228"/>
                    <a:pt x="8240" y="59553"/>
                  </a:cubicBezTo>
                  <a:cubicBezTo>
                    <a:pt x="6985" y="56358"/>
                    <a:pt x="6346" y="52934"/>
                    <a:pt x="4976" y="49784"/>
                  </a:cubicBezTo>
                  <a:cubicBezTo>
                    <a:pt x="4680" y="49168"/>
                    <a:pt x="4337" y="48506"/>
                    <a:pt x="3698" y="48232"/>
                  </a:cubicBezTo>
                  <a:cubicBezTo>
                    <a:pt x="3521" y="48163"/>
                    <a:pt x="3337" y="48132"/>
                    <a:pt x="3153" y="48132"/>
                  </a:cubicBezTo>
                  <a:cubicBezTo>
                    <a:pt x="2600" y="48132"/>
                    <a:pt x="2043" y="48414"/>
                    <a:pt x="1667" y="48825"/>
                  </a:cubicBezTo>
                  <a:cubicBezTo>
                    <a:pt x="1164" y="49396"/>
                    <a:pt x="936" y="50149"/>
                    <a:pt x="799" y="50880"/>
                  </a:cubicBezTo>
                  <a:cubicBezTo>
                    <a:pt x="0" y="55148"/>
                    <a:pt x="1781" y="59599"/>
                    <a:pt x="4702" y="62794"/>
                  </a:cubicBezTo>
                  <a:cubicBezTo>
                    <a:pt x="7510" y="65899"/>
                    <a:pt x="11253" y="67998"/>
                    <a:pt x="15111" y="69619"/>
                  </a:cubicBezTo>
                  <a:cubicBezTo>
                    <a:pt x="17051" y="72952"/>
                    <a:pt x="19539" y="75919"/>
                    <a:pt x="22620" y="78293"/>
                  </a:cubicBezTo>
                  <a:cubicBezTo>
                    <a:pt x="22926" y="78526"/>
                    <a:pt x="23344" y="78740"/>
                    <a:pt x="23701" y="78740"/>
                  </a:cubicBezTo>
                  <a:cubicBezTo>
                    <a:pt x="23903" y="78740"/>
                    <a:pt x="24086" y="78671"/>
                    <a:pt x="24218" y="78498"/>
                  </a:cubicBezTo>
                  <a:cubicBezTo>
                    <a:pt x="19288" y="74960"/>
                    <a:pt x="15818" y="69665"/>
                    <a:pt x="13673" y="63981"/>
                  </a:cubicBezTo>
                  <a:cubicBezTo>
                    <a:pt x="13330" y="63045"/>
                    <a:pt x="13011" y="62087"/>
                    <a:pt x="12737" y="61128"/>
                  </a:cubicBezTo>
                  <a:cubicBezTo>
                    <a:pt x="12303" y="55148"/>
                    <a:pt x="13764" y="49122"/>
                    <a:pt x="17416" y="44534"/>
                  </a:cubicBezTo>
                  <a:cubicBezTo>
                    <a:pt x="19813" y="41476"/>
                    <a:pt x="23077" y="39170"/>
                    <a:pt x="25451" y="36089"/>
                  </a:cubicBezTo>
                  <a:cubicBezTo>
                    <a:pt x="26090" y="35244"/>
                    <a:pt x="26683" y="34103"/>
                    <a:pt x="26135" y="33190"/>
                  </a:cubicBezTo>
                  <a:cubicBezTo>
                    <a:pt x="25784" y="32575"/>
                    <a:pt x="25085" y="32364"/>
                    <a:pt x="24346" y="32364"/>
                  </a:cubicBezTo>
                  <a:cubicBezTo>
                    <a:pt x="23933" y="32364"/>
                    <a:pt x="23507" y="32430"/>
                    <a:pt x="23122" y="32528"/>
                  </a:cubicBezTo>
                  <a:cubicBezTo>
                    <a:pt x="19105" y="33624"/>
                    <a:pt x="15978" y="36910"/>
                    <a:pt x="13969" y="40563"/>
                  </a:cubicBezTo>
                  <a:cubicBezTo>
                    <a:pt x="12372" y="43507"/>
                    <a:pt x="11390" y="46771"/>
                    <a:pt x="11048" y="50081"/>
                  </a:cubicBezTo>
                  <a:cubicBezTo>
                    <a:pt x="10934" y="43986"/>
                    <a:pt x="12098" y="37846"/>
                    <a:pt x="14494" y="32231"/>
                  </a:cubicBezTo>
                  <a:cubicBezTo>
                    <a:pt x="17895" y="28077"/>
                    <a:pt x="22529" y="24904"/>
                    <a:pt x="27665" y="23147"/>
                  </a:cubicBezTo>
                  <a:cubicBezTo>
                    <a:pt x="32595" y="21481"/>
                    <a:pt x="38096" y="21047"/>
                    <a:pt x="42319" y="18011"/>
                  </a:cubicBezTo>
                  <a:cubicBezTo>
                    <a:pt x="42844" y="17623"/>
                    <a:pt x="43368" y="17189"/>
                    <a:pt x="43665" y="16596"/>
                  </a:cubicBezTo>
                  <a:cubicBezTo>
                    <a:pt x="43962" y="16003"/>
                    <a:pt x="43985" y="15226"/>
                    <a:pt x="43551" y="14724"/>
                  </a:cubicBezTo>
                  <a:cubicBezTo>
                    <a:pt x="43277" y="14428"/>
                    <a:pt x="42889" y="14245"/>
                    <a:pt x="42524" y="14108"/>
                  </a:cubicBezTo>
                  <a:cubicBezTo>
                    <a:pt x="41374" y="13717"/>
                    <a:pt x="40169" y="13560"/>
                    <a:pt x="38953" y="13560"/>
                  </a:cubicBezTo>
                  <a:cubicBezTo>
                    <a:pt x="37827" y="13560"/>
                    <a:pt x="36693" y="13694"/>
                    <a:pt x="35585" y="13903"/>
                  </a:cubicBezTo>
                  <a:cubicBezTo>
                    <a:pt x="30153" y="14884"/>
                    <a:pt x="25085" y="17623"/>
                    <a:pt x="21114" y="21458"/>
                  </a:cubicBezTo>
                  <a:cubicBezTo>
                    <a:pt x="21548" y="20864"/>
                    <a:pt x="22004" y="20294"/>
                    <a:pt x="22461" y="19723"/>
                  </a:cubicBezTo>
                  <a:cubicBezTo>
                    <a:pt x="24241" y="17463"/>
                    <a:pt x="25998" y="15204"/>
                    <a:pt x="27779" y="12967"/>
                  </a:cubicBezTo>
                  <a:cubicBezTo>
                    <a:pt x="28190" y="12419"/>
                    <a:pt x="28646" y="11848"/>
                    <a:pt x="29194" y="11437"/>
                  </a:cubicBezTo>
                  <a:cubicBezTo>
                    <a:pt x="30175" y="10730"/>
                    <a:pt x="31431" y="10502"/>
                    <a:pt x="32572" y="10114"/>
                  </a:cubicBezTo>
                  <a:cubicBezTo>
                    <a:pt x="33736" y="9748"/>
                    <a:pt x="34946" y="9086"/>
                    <a:pt x="35357" y="7945"/>
                  </a:cubicBezTo>
                  <a:cubicBezTo>
                    <a:pt x="34923" y="7788"/>
                    <a:pt x="34458" y="7710"/>
                    <a:pt x="33993" y="7710"/>
                  </a:cubicBezTo>
                  <a:cubicBezTo>
                    <a:pt x="33309" y="7710"/>
                    <a:pt x="32622" y="7879"/>
                    <a:pt x="32024" y="8219"/>
                  </a:cubicBezTo>
                  <a:cubicBezTo>
                    <a:pt x="32892" y="7215"/>
                    <a:pt x="33531" y="6051"/>
                    <a:pt x="33896" y="4772"/>
                  </a:cubicBezTo>
                  <a:cubicBezTo>
                    <a:pt x="33987" y="4499"/>
                    <a:pt x="34033" y="4179"/>
                    <a:pt x="33873" y="3951"/>
                  </a:cubicBezTo>
                  <a:cubicBezTo>
                    <a:pt x="33753" y="3779"/>
                    <a:pt x="33580" y="3710"/>
                    <a:pt x="33389" y="3710"/>
                  </a:cubicBezTo>
                  <a:cubicBezTo>
                    <a:pt x="33073" y="3710"/>
                    <a:pt x="32705" y="3897"/>
                    <a:pt x="32435" y="4111"/>
                  </a:cubicBezTo>
                  <a:cubicBezTo>
                    <a:pt x="31522" y="4864"/>
                    <a:pt x="30746" y="5777"/>
                    <a:pt x="30153" y="6827"/>
                  </a:cubicBezTo>
                  <a:cubicBezTo>
                    <a:pt x="30563" y="5343"/>
                    <a:pt x="30700" y="3768"/>
                    <a:pt x="30495" y="2239"/>
                  </a:cubicBezTo>
                  <a:cubicBezTo>
                    <a:pt x="30449" y="1897"/>
                    <a:pt x="30335" y="1508"/>
                    <a:pt x="30016" y="1417"/>
                  </a:cubicBezTo>
                  <a:cubicBezTo>
                    <a:pt x="29975" y="1406"/>
                    <a:pt x="29935" y="1401"/>
                    <a:pt x="29896" y="1401"/>
                  </a:cubicBezTo>
                  <a:cubicBezTo>
                    <a:pt x="29605" y="1401"/>
                    <a:pt x="29352" y="1683"/>
                    <a:pt x="29171" y="1965"/>
                  </a:cubicBezTo>
                  <a:cubicBezTo>
                    <a:pt x="28190" y="3517"/>
                    <a:pt x="27596" y="5343"/>
                    <a:pt x="27505" y="7215"/>
                  </a:cubicBezTo>
                  <a:cubicBezTo>
                    <a:pt x="27414" y="6165"/>
                    <a:pt x="27003" y="5161"/>
                    <a:pt x="26364" y="4339"/>
                  </a:cubicBezTo>
                  <a:cubicBezTo>
                    <a:pt x="26139" y="4045"/>
                    <a:pt x="25783" y="3764"/>
                    <a:pt x="25455" y="3764"/>
                  </a:cubicBezTo>
                  <a:cubicBezTo>
                    <a:pt x="25350" y="3764"/>
                    <a:pt x="25248" y="3793"/>
                    <a:pt x="25154" y="3859"/>
                  </a:cubicBezTo>
                  <a:cubicBezTo>
                    <a:pt x="24834" y="4065"/>
                    <a:pt x="24834" y="4499"/>
                    <a:pt x="24880" y="4864"/>
                  </a:cubicBezTo>
                  <a:cubicBezTo>
                    <a:pt x="25108" y="7192"/>
                    <a:pt x="25930" y="9474"/>
                    <a:pt x="27528" y="11346"/>
                  </a:cubicBezTo>
                  <a:cubicBezTo>
                    <a:pt x="24720" y="15820"/>
                    <a:pt x="21068" y="19700"/>
                    <a:pt x="18124" y="24105"/>
                  </a:cubicBezTo>
                  <a:cubicBezTo>
                    <a:pt x="17256" y="25429"/>
                    <a:pt x="16435" y="26776"/>
                    <a:pt x="15704" y="28191"/>
                  </a:cubicBezTo>
                  <a:cubicBezTo>
                    <a:pt x="16982" y="24562"/>
                    <a:pt x="17918" y="20819"/>
                    <a:pt x="18512" y="17030"/>
                  </a:cubicBezTo>
                  <a:cubicBezTo>
                    <a:pt x="19196" y="12602"/>
                    <a:pt x="19402" y="8059"/>
                    <a:pt x="18420" y="3723"/>
                  </a:cubicBezTo>
                  <a:cubicBezTo>
                    <a:pt x="18010" y="2011"/>
                    <a:pt x="17028" y="25"/>
                    <a:pt x="15271" y="2"/>
                  </a:cubicBezTo>
                  <a:cubicBezTo>
                    <a:pt x="15248" y="1"/>
                    <a:pt x="15226" y="1"/>
                    <a:pt x="15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24"/>
          <p:cNvSpPr/>
          <p:nvPr/>
        </p:nvSpPr>
        <p:spPr>
          <a:xfrm rot="-570776" flipH="1">
            <a:off x="704449" y="4249414"/>
            <a:ext cx="904250" cy="1339752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24"/>
          <p:cNvGrpSpPr/>
          <p:nvPr/>
        </p:nvGrpSpPr>
        <p:grpSpPr>
          <a:xfrm rot="1177958" flipH="1">
            <a:off x="7924130" y="3495692"/>
            <a:ext cx="1299698" cy="2652046"/>
            <a:chOff x="8154826" y="3096390"/>
            <a:chExt cx="1299652" cy="2651951"/>
          </a:xfrm>
        </p:grpSpPr>
        <p:sp>
          <p:nvSpPr>
            <p:cNvPr id="430" name="Google Shape;430;p24"/>
            <p:cNvSpPr/>
            <p:nvPr/>
          </p:nvSpPr>
          <p:spPr>
            <a:xfrm>
              <a:off x="8761530" y="3096390"/>
              <a:ext cx="692948" cy="785102"/>
            </a:xfrm>
            <a:custGeom>
              <a:avLst/>
              <a:gdLst/>
              <a:ahLst/>
              <a:cxnLst/>
              <a:rect l="l" t="t" r="r" b="b"/>
              <a:pathLst>
                <a:path w="25679" h="29094" extrusionOk="0">
                  <a:moveTo>
                    <a:pt x="15362" y="0"/>
                  </a:moveTo>
                  <a:cubicBezTo>
                    <a:pt x="14997" y="0"/>
                    <a:pt x="14631" y="16"/>
                    <a:pt x="14266" y="43"/>
                  </a:cubicBezTo>
                  <a:cubicBezTo>
                    <a:pt x="13581" y="112"/>
                    <a:pt x="12897" y="203"/>
                    <a:pt x="12280" y="500"/>
                  </a:cubicBezTo>
                  <a:cubicBezTo>
                    <a:pt x="11504" y="888"/>
                    <a:pt x="10911" y="1550"/>
                    <a:pt x="10409" y="2234"/>
                  </a:cubicBezTo>
                  <a:cubicBezTo>
                    <a:pt x="8080" y="5498"/>
                    <a:pt x="7533" y="9653"/>
                    <a:pt x="6254" y="13464"/>
                  </a:cubicBezTo>
                  <a:cubicBezTo>
                    <a:pt x="6232" y="13533"/>
                    <a:pt x="6186" y="13624"/>
                    <a:pt x="6140" y="13693"/>
                  </a:cubicBezTo>
                  <a:cubicBezTo>
                    <a:pt x="6088" y="13737"/>
                    <a:pt x="6021" y="13758"/>
                    <a:pt x="5951" y="13758"/>
                  </a:cubicBezTo>
                  <a:cubicBezTo>
                    <a:pt x="5806" y="13758"/>
                    <a:pt x="5647" y="13671"/>
                    <a:pt x="5570" y="13533"/>
                  </a:cubicBezTo>
                  <a:cubicBezTo>
                    <a:pt x="5456" y="13350"/>
                    <a:pt x="5478" y="13099"/>
                    <a:pt x="5501" y="12871"/>
                  </a:cubicBezTo>
                  <a:cubicBezTo>
                    <a:pt x="5752" y="10383"/>
                    <a:pt x="6277" y="7941"/>
                    <a:pt x="7053" y="5544"/>
                  </a:cubicBezTo>
                  <a:cubicBezTo>
                    <a:pt x="7259" y="4928"/>
                    <a:pt x="7464" y="4289"/>
                    <a:pt x="7487" y="3627"/>
                  </a:cubicBezTo>
                  <a:cubicBezTo>
                    <a:pt x="7510" y="2965"/>
                    <a:pt x="7282" y="2257"/>
                    <a:pt x="6734" y="1869"/>
                  </a:cubicBezTo>
                  <a:cubicBezTo>
                    <a:pt x="6438" y="1663"/>
                    <a:pt x="6097" y="1577"/>
                    <a:pt x="5742" y="1577"/>
                  </a:cubicBezTo>
                  <a:cubicBezTo>
                    <a:pt x="5195" y="1577"/>
                    <a:pt x="4617" y="1784"/>
                    <a:pt x="4132" y="2075"/>
                  </a:cubicBezTo>
                  <a:cubicBezTo>
                    <a:pt x="3196" y="2622"/>
                    <a:pt x="2443" y="3467"/>
                    <a:pt x="1872" y="4403"/>
                  </a:cubicBezTo>
                  <a:cubicBezTo>
                    <a:pt x="0" y="7461"/>
                    <a:pt x="137" y="11296"/>
                    <a:pt x="662" y="14834"/>
                  </a:cubicBezTo>
                  <a:cubicBezTo>
                    <a:pt x="1233" y="18509"/>
                    <a:pt x="2169" y="22138"/>
                    <a:pt x="3470" y="25608"/>
                  </a:cubicBezTo>
                  <a:cubicBezTo>
                    <a:pt x="3903" y="26772"/>
                    <a:pt x="4588" y="28164"/>
                    <a:pt x="5958" y="28735"/>
                  </a:cubicBezTo>
                  <a:cubicBezTo>
                    <a:pt x="6548" y="28997"/>
                    <a:pt x="7176" y="29093"/>
                    <a:pt x="7811" y="29093"/>
                  </a:cubicBezTo>
                  <a:cubicBezTo>
                    <a:pt x="8281" y="29093"/>
                    <a:pt x="8756" y="29041"/>
                    <a:pt x="9222" y="28963"/>
                  </a:cubicBezTo>
                  <a:cubicBezTo>
                    <a:pt x="13673" y="28255"/>
                    <a:pt x="17485" y="25379"/>
                    <a:pt x="20657" y="22161"/>
                  </a:cubicBezTo>
                  <a:cubicBezTo>
                    <a:pt x="22050" y="20746"/>
                    <a:pt x="23351" y="19216"/>
                    <a:pt x="24264" y="17459"/>
                  </a:cubicBezTo>
                  <a:cubicBezTo>
                    <a:pt x="25177" y="15701"/>
                    <a:pt x="25679" y="13670"/>
                    <a:pt x="25382" y="11730"/>
                  </a:cubicBezTo>
                  <a:cubicBezTo>
                    <a:pt x="25291" y="11182"/>
                    <a:pt x="25108" y="10611"/>
                    <a:pt x="24652" y="10337"/>
                  </a:cubicBezTo>
                  <a:cubicBezTo>
                    <a:pt x="24472" y="10236"/>
                    <a:pt x="24273" y="10190"/>
                    <a:pt x="24071" y="10190"/>
                  </a:cubicBezTo>
                  <a:cubicBezTo>
                    <a:pt x="23686" y="10190"/>
                    <a:pt x="23293" y="10356"/>
                    <a:pt x="23008" y="10611"/>
                  </a:cubicBezTo>
                  <a:cubicBezTo>
                    <a:pt x="22552" y="10999"/>
                    <a:pt x="22278" y="11524"/>
                    <a:pt x="22004" y="12049"/>
                  </a:cubicBezTo>
                  <a:cubicBezTo>
                    <a:pt x="20885" y="14241"/>
                    <a:pt x="19516" y="16295"/>
                    <a:pt x="17918" y="18166"/>
                  </a:cubicBezTo>
                  <a:cubicBezTo>
                    <a:pt x="19288" y="15222"/>
                    <a:pt x="20657" y="12255"/>
                    <a:pt x="21639" y="9173"/>
                  </a:cubicBezTo>
                  <a:cubicBezTo>
                    <a:pt x="22232" y="7347"/>
                    <a:pt x="22643" y="5316"/>
                    <a:pt x="21913" y="3558"/>
                  </a:cubicBezTo>
                  <a:cubicBezTo>
                    <a:pt x="21342" y="2166"/>
                    <a:pt x="20087" y="1116"/>
                    <a:pt x="18694" y="568"/>
                  </a:cubicBezTo>
                  <a:cubicBezTo>
                    <a:pt x="17639" y="153"/>
                    <a:pt x="16505" y="0"/>
                    <a:pt x="1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8154826" y="3623515"/>
              <a:ext cx="1186935" cy="2124826"/>
            </a:xfrm>
            <a:custGeom>
              <a:avLst/>
              <a:gdLst/>
              <a:ahLst/>
              <a:cxnLst/>
              <a:rect l="l" t="t" r="r" b="b"/>
              <a:pathLst>
                <a:path w="43985" h="78741" extrusionOk="0">
                  <a:moveTo>
                    <a:pt x="15204" y="1"/>
                  </a:moveTo>
                  <a:cubicBezTo>
                    <a:pt x="14564" y="1"/>
                    <a:pt x="13931" y="314"/>
                    <a:pt x="13467" y="755"/>
                  </a:cubicBezTo>
                  <a:cubicBezTo>
                    <a:pt x="12303" y="1805"/>
                    <a:pt x="11938" y="3517"/>
                    <a:pt x="12098" y="5092"/>
                  </a:cubicBezTo>
                  <a:cubicBezTo>
                    <a:pt x="12280" y="6644"/>
                    <a:pt x="12874" y="8105"/>
                    <a:pt x="13376" y="9611"/>
                  </a:cubicBezTo>
                  <a:cubicBezTo>
                    <a:pt x="15727" y="16824"/>
                    <a:pt x="15248" y="24653"/>
                    <a:pt x="13833" y="32140"/>
                  </a:cubicBezTo>
                  <a:cubicBezTo>
                    <a:pt x="12098" y="36226"/>
                    <a:pt x="10957" y="40585"/>
                    <a:pt x="10432" y="44991"/>
                  </a:cubicBezTo>
                  <a:cubicBezTo>
                    <a:pt x="9929" y="41224"/>
                    <a:pt x="8811" y="37435"/>
                    <a:pt x="8583" y="33601"/>
                  </a:cubicBezTo>
                  <a:cubicBezTo>
                    <a:pt x="8332" y="29538"/>
                    <a:pt x="9062" y="25407"/>
                    <a:pt x="8103" y="21458"/>
                  </a:cubicBezTo>
                  <a:cubicBezTo>
                    <a:pt x="7838" y="20331"/>
                    <a:pt x="7124" y="19034"/>
                    <a:pt x="6003" y="19034"/>
                  </a:cubicBezTo>
                  <a:cubicBezTo>
                    <a:pt x="5966" y="19034"/>
                    <a:pt x="5928" y="19035"/>
                    <a:pt x="5889" y="19038"/>
                  </a:cubicBezTo>
                  <a:cubicBezTo>
                    <a:pt x="5364" y="19084"/>
                    <a:pt x="4908" y="19426"/>
                    <a:pt x="4565" y="19814"/>
                  </a:cubicBezTo>
                  <a:cubicBezTo>
                    <a:pt x="3516" y="21001"/>
                    <a:pt x="3264" y="22645"/>
                    <a:pt x="3173" y="24197"/>
                  </a:cubicBezTo>
                  <a:cubicBezTo>
                    <a:pt x="2945" y="28465"/>
                    <a:pt x="3607" y="32756"/>
                    <a:pt x="5136" y="36751"/>
                  </a:cubicBezTo>
                  <a:cubicBezTo>
                    <a:pt x="6711" y="40836"/>
                    <a:pt x="9199" y="44671"/>
                    <a:pt x="10135" y="48871"/>
                  </a:cubicBezTo>
                  <a:cubicBezTo>
                    <a:pt x="9929" y="55947"/>
                    <a:pt x="11482" y="63182"/>
                    <a:pt x="14905" y="69254"/>
                  </a:cubicBezTo>
                  <a:cubicBezTo>
                    <a:pt x="11938" y="66560"/>
                    <a:pt x="9678" y="63228"/>
                    <a:pt x="8240" y="59553"/>
                  </a:cubicBezTo>
                  <a:cubicBezTo>
                    <a:pt x="6985" y="56358"/>
                    <a:pt x="6346" y="52934"/>
                    <a:pt x="4976" y="49784"/>
                  </a:cubicBezTo>
                  <a:cubicBezTo>
                    <a:pt x="4680" y="49168"/>
                    <a:pt x="4337" y="48506"/>
                    <a:pt x="3698" y="48232"/>
                  </a:cubicBezTo>
                  <a:cubicBezTo>
                    <a:pt x="3521" y="48163"/>
                    <a:pt x="3337" y="48132"/>
                    <a:pt x="3153" y="48132"/>
                  </a:cubicBezTo>
                  <a:cubicBezTo>
                    <a:pt x="2600" y="48132"/>
                    <a:pt x="2043" y="48414"/>
                    <a:pt x="1667" y="48825"/>
                  </a:cubicBezTo>
                  <a:cubicBezTo>
                    <a:pt x="1164" y="49396"/>
                    <a:pt x="936" y="50149"/>
                    <a:pt x="799" y="50880"/>
                  </a:cubicBezTo>
                  <a:cubicBezTo>
                    <a:pt x="0" y="55148"/>
                    <a:pt x="1781" y="59599"/>
                    <a:pt x="4702" y="62794"/>
                  </a:cubicBezTo>
                  <a:cubicBezTo>
                    <a:pt x="7510" y="65899"/>
                    <a:pt x="11253" y="67998"/>
                    <a:pt x="15111" y="69619"/>
                  </a:cubicBezTo>
                  <a:cubicBezTo>
                    <a:pt x="17051" y="72952"/>
                    <a:pt x="19539" y="75919"/>
                    <a:pt x="22620" y="78293"/>
                  </a:cubicBezTo>
                  <a:cubicBezTo>
                    <a:pt x="22926" y="78526"/>
                    <a:pt x="23344" y="78740"/>
                    <a:pt x="23701" y="78740"/>
                  </a:cubicBezTo>
                  <a:cubicBezTo>
                    <a:pt x="23903" y="78740"/>
                    <a:pt x="24086" y="78671"/>
                    <a:pt x="24218" y="78498"/>
                  </a:cubicBezTo>
                  <a:cubicBezTo>
                    <a:pt x="19288" y="74960"/>
                    <a:pt x="15818" y="69665"/>
                    <a:pt x="13673" y="63981"/>
                  </a:cubicBezTo>
                  <a:cubicBezTo>
                    <a:pt x="13330" y="63045"/>
                    <a:pt x="13011" y="62087"/>
                    <a:pt x="12737" y="61128"/>
                  </a:cubicBezTo>
                  <a:cubicBezTo>
                    <a:pt x="12303" y="55148"/>
                    <a:pt x="13764" y="49122"/>
                    <a:pt x="17416" y="44534"/>
                  </a:cubicBezTo>
                  <a:cubicBezTo>
                    <a:pt x="19813" y="41476"/>
                    <a:pt x="23077" y="39170"/>
                    <a:pt x="25451" y="36089"/>
                  </a:cubicBezTo>
                  <a:cubicBezTo>
                    <a:pt x="26090" y="35244"/>
                    <a:pt x="26683" y="34103"/>
                    <a:pt x="26135" y="33190"/>
                  </a:cubicBezTo>
                  <a:cubicBezTo>
                    <a:pt x="25784" y="32575"/>
                    <a:pt x="25085" y="32364"/>
                    <a:pt x="24346" y="32364"/>
                  </a:cubicBezTo>
                  <a:cubicBezTo>
                    <a:pt x="23933" y="32364"/>
                    <a:pt x="23507" y="32430"/>
                    <a:pt x="23122" y="32528"/>
                  </a:cubicBezTo>
                  <a:cubicBezTo>
                    <a:pt x="19105" y="33624"/>
                    <a:pt x="15978" y="36910"/>
                    <a:pt x="13969" y="40563"/>
                  </a:cubicBezTo>
                  <a:cubicBezTo>
                    <a:pt x="12372" y="43507"/>
                    <a:pt x="11390" y="46771"/>
                    <a:pt x="11048" y="50081"/>
                  </a:cubicBezTo>
                  <a:cubicBezTo>
                    <a:pt x="10934" y="43986"/>
                    <a:pt x="12098" y="37846"/>
                    <a:pt x="14494" y="32231"/>
                  </a:cubicBezTo>
                  <a:cubicBezTo>
                    <a:pt x="17895" y="28077"/>
                    <a:pt x="22529" y="24904"/>
                    <a:pt x="27665" y="23147"/>
                  </a:cubicBezTo>
                  <a:cubicBezTo>
                    <a:pt x="32595" y="21481"/>
                    <a:pt x="38096" y="21047"/>
                    <a:pt x="42319" y="18011"/>
                  </a:cubicBezTo>
                  <a:cubicBezTo>
                    <a:pt x="42844" y="17623"/>
                    <a:pt x="43368" y="17189"/>
                    <a:pt x="43665" y="16596"/>
                  </a:cubicBezTo>
                  <a:cubicBezTo>
                    <a:pt x="43962" y="16003"/>
                    <a:pt x="43985" y="15226"/>
                    <a:pt x="43551" y="14724"/>
                  </a:cubicBezTo>
                  <a:cubicBezTo>
                    <a:pt x="43277" y="14428"/>
                    <a:pt x="42889" y="14245"/>
                    <a:pt x="42524" y="14108"/>
                  </a:cubicBezTo>
                  <a:cubicBezTo>
                    <a:pt x="41374" y="13717"/>
                    <a:pt x="40169" y="13560"/>
                    <a:pt x="38953" y="13560"/>
                  </a:cubicBezTo>
                  <a:cubicBezTo>
                    <a:pt x="37827" y="13560"/>
                    <a:pt x="36693" y="13694"/>
                    <a:pt x="35585" y="13903"/>
                  </a:cubicBezTo>
                  <a:cubicBezTo>
                    <a:pt x="30153" y="14884"/>
                    <a:pt x="25085" y="17623"/>
                    <a:pt x="21114" y="21458"/>
                  </a:cubicBezTo>
                  <a:cubicBezTo>
                    <a:pt x="21548" y="20864"/>
                    <a:pt x="22004" y="20294"/>
                    <a:pt x="22461" y="19723"/>
                  </a:cubicBezTo>
                  <a:cubicBezTo>
                    <a:pt x="24241" y="17463"/>
                    <a:pt x="25998" y="15204"/>
                    <a:pt x="27779" y="12967"/>
                  </a:cubicBezTo>
                  <a:cubicBezTo>
                    <a:pt x="28190" y="12419"/>
                    <a:pt x="28646" y="11848"/>
                    <a:pt x="29194" y="11437"/>
                  </a:cubicBezTo>
                  <a:cubicBezTo>
                    <a:pt x="30175" y="10730"/>
                    <a:pt x="31431" y="10502"/>
                    <a:pt x="32572" y="10114"/>
                  </a:cubicBezTo>
                  <a:cubicBezTo>
                    <a:pt x="33736" y="9748"/>
                    <a:pt x="34946" y="9086"/>
                    <a:pt x="35357" y="7945"/>
                  </a:cubicBezTo>
                  <a:cubicBezTo>
                    <a:pt x="34923" y="7788"/>
                    <a:pt x="34458" y="7710"/>
                    <a:pt x="33993" y="7710"/>
                  </a:cubicBezTo>
                  <a:cubicBezTo>
                    <a:pt x="33309" y="7710"/>
                    <a:pt x="32622" y="7879"/>
                    <a:pt x="32024" y="8219"/>
                  </a:cubicBezTo>
                  <a:cubicBezTo>
                    <a:pt x="32892" y="7215"/>
                    <a:pt x="33531" y="6051"/>
                    <a:pt x="33896" y="4772"/>
                  </a:cubicBezTo>
                  <a:cubicBezTo>
                    <a:pt x="33987" y="4499"/>
                    <a:pt x="34033" y="4179"/>
                    <a:pt x="33873" y="3951"/>
                  </a:cubicBezTo>
                  <a:cubicBezTo>
                    <a:pt x="33753" y="3779"/>
                    <a:pt x="33580" y="3710"/>
                    <a:pt x="33389" y="3710"/>
                  </a:cubicBezTo>
                  <a:cubicBezTo>
                    <a:pt x="33073" y="3710"/>
                    <a:pt x="32705" y="3897"/>
                    <a:pt x="32435" y="4111"/>
                  </a:cubicBezTo>
                  <a:cubicBezTo>
                    <a:pt x="31522" y="4864"/>
                    <a:pt x="30746" y="5777"/>
                    <a:pt x="30153" y="6827"/>
                  </a:cubicBezTo>
                  <a:cubicBezTo>
                    <a:pt x="30563" y="5343"/>
                    <a:pt x="30700" y="3768"/>
                    <a:pt x="30495" y="2239"/>
                  </a:cubicBezTo>
                  <a:cubicBezTo>
                    <a:pt x="30449" y="1897"/>
                    <a:pt x="30335" y="1508"/>
                    <a:pt x="30016" y="1417"/>
                  </a:cubicBezTo>
                  <a:cubicBezTo>
                    <a:pt x="29975" y="1406"/>
                    <a:pt x="29935" y="1401"/>
                    <a:pt x="29896" y="1401"/>
                  </a:cubicBezTo>
                  <a:cubicBezTo>
                    <a:pt x="29605" y="1401"/>
                    <a:pt x="29352" y="1683"/>
                    <a:pt x="29171" y="1965"/>
                  </a:cubicBezTo>
                  <a:cubicBezTo>
                    <a:pt x="28190" y="3517"/>
                    <a:pt x="27596" y="5343"/>
                    <a:pt x="27505" y="7215"/>
                  </a:cubicBezTo>
                  <a:cubicBezTo>
                    <a:pt x="27414" y="6165"/>
                    <a:pt x="27003" y="5161"/>
                    <a:pt x="26364" y="4339"/>
                  </a:cubicBezTo>
                  <a:cubicBezTo>
                    <a:pt x="26139" y="4045"/>
                    <a:pt x="25783" y="3764"/>
                    <a:pt x="25455" y="3764"/>
                  </a:cubicBezTo>
                  <a:cubicBezTo>
                    <a:pt x="25350" y="3764"/>
                    <a:pt x="25248" y="3793"/>
                    <a:pt x="25154" y="3859"/>
                  </a:cubicBezTo>
                  <a:cubicBezTo>
                    <a:pt x="24834" y="4065"/>
                    <a:pt x="24834" y="4499"/>
                    <a:pt x="24880" y="4864"/>
                  </a:cubicBezTo>
                  <a:cubicBezTo>
                    <a:pt x="25108" y="7192"/>
                    <a:pt x="25930" y="9474"/>
                    <a:pt x="27528" y="11346"/>
                  </a:cubicBezTo>
                  <a:cubicBezTo>
                    <a:pt x="24720" y="15820"/>
                    <a:pt x="21068" y="19700"/>
                    <a:pt x="18124" y="24105"/>
                  </a:cubicBezTo>
                  <a:cubicBezTo>
                    <a:pt x="17256" y="25429"/>
                    <a:pt x="16435" y="26776"/>
                    <a:pt x="15704" y="28191"/>
                  </a:cubicBezTo>
                  <a:cubicBezTo>
                    <a:pt x="16982" y="24562"/>
                    <a:pt x="17918" y="20819"/>
                    <a:pt x="18512" y="17030"/>
                  </a:cubicBezTo>
                  <a:cubicBezTo>
                    <a:pt x="19196" y="12602"/>
                    <a:pt x="19402" y="8059"/>
                    <a:pt x="18420" y="3723"/>
                  </a:cubicBezTo>
                  <a:cubicBezTo>
                    <a:pt x="18010" y="2011"/>
                    <a:pt x="17028" y="25"/>
                    <a:pt x="15271" y="2"/>
                  </a:cubicBezTo>
                  <a:cubicBezTo>
                    <a:pt x="15248" y="1"/>
                    <a:pt x="15226" y="1"/>
                    <a:pt x="15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24"/>
          <p:cNvSpPr/>
          <p:nvPr/>
        </p:nvSpPr>
        <p:spPr>
          <a:xfrm rot="570776">
            <a:off x="7535299" y="4249414"/>
            <a:ext cx="904250" cy="1339752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4"/>
          <p:cNvSpPr>
            <a:spLocks noGrp="1"/>
          </p:cNvSpPr>
          <p:nvPr>
            <p:ph type="pic" idx="2"/>
          </p:nvPr>
        </p:nvSpPr>
        <p:spPr>
          <a:xfrm>
            <a:off x="5376672" y="1197864"/>
            <a:ext cx="2752200" cy="2752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2_1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6"/>
          <p:cNvSpPr txBox="1">
            <a:spLocks noGrp="1"/>
          </p:cNvSpPr>
          <p:nvPr>
            <p:ph type="subTitle" idx="1"/>
          </p:nvPr>
        </p:nvSpPr>
        <p:spPr>
          <a:xfrm>
            <a:off x="3998654" y="3632226"/>
            <a:ext cx="3189000" cy="9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title"/>
          </p:nvPr>
        </p:nvSpPr>
        <p:spPr>
          <a:xfrm>
            <a:off x="3998549" y="2725975"/>
            <a:ext cx="3189000" cy="9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26"/>
          <p:cNvSpPr/>
          <p:nvPr/>
        </p:nvSpPr>
        <p:spPr>
          <a:xfrm>
            <a:off x="8646764" y="3379631"/>
            <a:ext cx="122989" cy="192024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6"/>
          <p:cNvSpPr/>
          <p:nvPr/>
        </p:nvSpPr>
        <p:spPr>
          <a:xfrm flipH="1">
            <a:off x="4180551" y="364697"/>
            <a:ext cx="195691" cy="64977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6"/>
          <p:cNvSpPr/>
          <p:nvPr/>
        </p:nvSpPr>
        <p:spPr>
          <a:xfrm flipH="1">
            <a:off x="8756275" y="2247440"/>
            <a:ext cx="68123" cy="64985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6"/>
          <p:cNvSpPr/>
          <p:nvPr/>
        </p:nvSpPr>
        <p:spPr>
          <a:xfrm>
            <a:off x="970837" y="4676902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2"/>
                </a:cubicBezTo>
                <a:lnTo>
                  <a:pt x="2214" y="1781"/>
                </a:lnTo>
                <a:cubicBezTo>
                  <a:pt x="2214" y="2032"/>
                  <a:pt x="2032" y="2215"/>
                  <a:pt x="1804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4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70" y="5365"/>
                  <a:pt x="5798" y="5365"/>
                </a:cubicBezTo>
                <a:lnTo>
                  <a:pt x="7168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8" y="2215"/>
                </a:cubicBezTo>
                <a:lnTo>
                  <a:pt x="5798" y="2215"/>
                </a:lnTo>
                <a:cubicBezTo>
                  <a:pt x="5570" y="2215"/>
                  <a:pt x="5364" y="2032"/>
                  <a:pt x="5364" y="1781"/>
                </a:cubicBezTo>
                <a:lnTo>
                  <a:pt x="5364" y="412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6"/>
          <p:cNvSpPr/>
          <p:nvPr/>
        </p:nvSpPr>
        <p:spPr>
          <a:xfrm rot="2912381">
            <a:off x="7426524" y="4689324"/>
            <a:ext cx="186646" cy="179695"/>
          </a:xfrm>
          <a:custGeom>
            <a:avLst/>
            <a:gdLst/>
            <a:ahLst/>
            <a:cxnLst/>
            <a:rect l="l" t="t" r="r" b="b"/>
            <a:pathLst>
              <a:path w="11278" h="10858" extrusionOk="0">
                <a:moveTo>
                  <a:pt x="8421" y="0"/>
                </a:moveTo>
                <a:cubicBezTo>
                  <a:pt x="7701" y="0"/>
                  <a:pt x="6965" y="260"/>
                  <a:pt x="6410" y="724"/>
                </a:cubicBezTo>
                <a:cubicBezTo>
                  <a:pt x="5421" y="1554"/>
                  <a:pt x="4965" y="2897"/>
                  <a:pt x="4978" y="4188"/>
                </a:cubicBezTo>
                <a:cubicBezTo>
                  <a:pt x="4552" y="3936"/>
                  <a:pt x="4069" y="3820"/>
                  <a:pt x="3581" y="3820"/>
                </a:cubicBezTo>
                <a:cubicBezTo>
                  <a:pt x="2474" y="3820"/>
                  <a:pt x="1342" y="4420"/>
                  <a:pt x="793" y="5399"/>
                </a:cubicBezTo>
                <a:cubicBezTo>
                  <a:pt x="0" y="6811"/>
                  <a:pt x="434" y="8746"/>
                  <a:pt x="1669" y="9790"/>
                </a:cubicBezTo>
                <a:cubicBezTo>
                  <a:pt x="2571" y="10554"/>
                  <a:pt x="3789" y="10858"/>
                  <a:pt x="4972" y="10858"/>
                </a:cubicBezTo>
                <a:cubicBezTo>
                  <a:pt x="4999" y="10858"/>
                  <a:pt x="5025" y="10858"/>
                  <a:pt x="5052" y="10857"/>
                </a:cubicBezTo>
                <a:cubicBezTo>
                  <a:pt x="6260" y="10845"/>
                  <a:pt x="7445" y="10545"/>
                  <a:pt x="8615" y="10249"/>
                </a:cubicBezTo>
                <a:cubicBezTo>
                  <a:pt x="9988" y="8617"/>
                  <a:pt x="10721" y="6674"/>
                  <a:pt x="11042" y="4664"/>
                </a:cubicBezTo>
                <a:cubicBezTo>
                  <a:pt x="11277" y="3179"/>
                  <a:pt x="11181" y="1419"/>
                  <a:pt x="9988" y="504"/>
                </a:cubicBezTo>
                <a:cubicBezTo>
                  <a:pt x="9538" y="159"/>
                  <a:pt x="8984" y="0"/>
                  <a:pt x="84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6"/>
          <p:cNvSpPr/>
          <p:nvPr/>
        </p:nvSpPr>
        <p:spPr>
          <a:xfrm>
            <a:off x="6828412" y="294927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2"/>
                </a:cubicBezTo>
                <a:lnTo>
                  <a:pt x="2214" y="1781"/>
                </a:lnTo>
                <a:cubicBezTo>
                  <a:pt x="2214" y="2032"/>
                  <a:pt x="2032" y="2215"/>
                  <a:pt x="1804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4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70" y="5365"/>
                  <a:pt x="5798" y="5365"/>
                </a:cubicBezTo>
                <a:lnTo>
                  <a:pt x="7168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8" y="2215"/>
                </a:cubicBezTo>
                <a:lnTo>
                  <a:pt x="5798" y="2215"/>
                </a:lnTo>
                <a:cubicBezTo>
                  <a:pt x="5570" y="2215"/>
                  <a:pt x="5364" y="2032"/>
                  <a:pt x="5364" y="1781"/>
                </a:cubicBezTo>
                <a:lnTo>
                  <a:pt x="5364" y="412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6"/>
          <p:cNvSpPr/>
          <p:nvPr/>
        </p:nvSpPr>
        <p:spPr>
          <a:xfrm rot="5735881">
            <a:off x="3808809" y="4720302"/>
            <a:ext cx="143061" cy="11772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6"/>
          <p:cNvSpPr/>
          <p:nvPr/>
        </p:nvSpPr>
        <p:spPr>
          <a:xfrm rot="3432077">
            <a:off x="364208" y="817271"/>
            <a:ext cx="241811" cy="131393"/>
          </a:xfrm>
          <a:custGeom>
            <a:avLst/>
            <a:gdLst/>
            <a:ahLst/>
            <a:cxnLst/>
            <a:rect l="l" t="t" r="r" b="b"/>
            <a:pathLst>
              <a:path w="10433" h="5669" extrusionOk="0">
                <a:moveTo>
                  <a:pt x="3622" y="2187"/>
                </a:moveTo>
                <a:cubicBezTo>
                  <a:pt x="4122" y="2187"/>
                  <a:pt x="4610" y="2289"/>
                  <a:pt x="5046" y="2496"/>
                </a:cubicBezTo>
                <a:cubicBezTo>
                  <a:pt x="5440" y="2683"/>
                  <a:pt x="5699" y="2904"/>
                  <a:pt x="5838" y="3172"/>
                </a:cubicBezTo>
                <a:cubicBezTo>
                  <a:pt x="5979" y="3446"/>
                  <a:pt x="6004" y="3802"/>
                  <a:pt x="5906" y="4173"/>
                </a:cubicBezTo>
                <a:cubicBezTo>
                  <a:pt x="5763" y="4715"/>
                  <a:pt x="5399" y="5162"/>
                  <a:pt x="4936" y="5368"/>
                </a:cubicBezTo>
                <a:cubicBezTo>
                  <a:pt x="4751" y="5450"/>
                  <a:pt x="4550" y="5490"/>
                  <a:pt x="4352" y="5490"/>
                </a:cubicBezTo>
                <a:cubicBezTo>
                  <a:pt x="4022" y="5490"/>
                  <a:pt x="3699" y="5380"/>
                  <a:pt x="3467" y="5171"/>
                </a:cubicBezTo>
                <a:cubicBezTo>
                  <a:pt x="3041" y="4788"/>
                  <a:pt x="2893" y="4104"/>
                  <a:pt x="3069" y="3341"/>
                </a:cubicBezTo>
                <a:cubicBezTo>
                  <a:pt x="3163" y="2932"/>
                  <a:pt x="3330" y="2544"/>
                  <a:pt x="3556" y="2188"/>
                </a:cubicBezTo>
                <a:cubicBezTo>
                  <a:pt x="3578" y="2187"/>
                  <a:pt x="3600" y="2187"/>
                  <a:pt x="3622" y="2187"/>
                </a:cubicBezTo>
                <a:close/>
                <a:moveTo>
                  <a:pt x="7372" y="1"/>
                </a:moveTo>
                <a:cubicBezTo>
                  <a:pt x="6895" y="1"/>
                  <a:pt x="6425" y="64"/>
                  <a:pt x="5976" y="193"/>
                </a:cubicBezTo>
                <a:cubicBezTo>
                  <a:pt x="4925" y="494"/>
                  <a:pt x="4027" y="1159"/>
                  <a:pt x="3458" y="2012"/>
                </a:cubicBezTo>
                <a:cubicBezTo>
                  <a:pt x="3026" y="2032"/>
                  <a:pt x="2588" y="2124"/>
                  <a:pt x="2163" y="2290"/>
                </a:cubicBezTo>
                <a:cubicBezTo>
                  <a:pt x="1166" y="2679"/>
                  <a:pt x="383" y="3422"/>
                  <a:pt x="19" y="4328"/>
                </a:cubicBezTo>
                <a:cubicBezTo>
                  <a:pt x="0" y="4373"/>
                  <a:pt x="22" y="4425"/>
                  <a:pt x="67" y="4444"/>
                </a:cubicBezTo>
                <a:cubicBezTo>
                  <a:pt x="78" y="4448"/>
                  <a:pt x="90" y="4450"/>
                  <a:pt x="101" y="4450"/>
                </a:cubicBezTo>
                <a:cubicBezTo>
                  <a:pt x="136" y="4450"/>
                  <a:pt x="169" y="4429"/>
                  <a:pt x="183" y="4394"/>
                </a:cubicBezTo>
                <a:cubicBezTo>
                  <a:pt x="530" y="3534"/>
                  <a:pt x="1276" y="2828"/>
                  <a:pt x="2228" y="2456"/>
                </a:cubicBezTo>
                <a:cubicBezTo>
                  <a:pt x="2594" y="2313"/>
                  <a:pt x="2969" y="2227"/>
                  <a:pt x="3341" y="2198"/>
                </a:cubicBezTo>
                <a:lnTo>
                  <a:pt x="3341" y="2198"/>
                </a:lnTo>
                <a:cubicBezTo>
                  <a:pt x="3136" y="2543"/>
                  <a:pt x="2985" y="2913"/>
                  <a:pt x="2896" y="3300"/>
                </a:cubicBezTo>
                <a:cubicBezTo>
                  <a:pt x="2705" y="4128"/>
                  <a:pt x="2874" y="4876"/>
                  <a:pt x="3348" y="5303"/>
                </a:cubicBezTo>
                <a:cubicBezTo>
                  <a:pt x="3612" y="5542"/>
                  <a:pt x="3980" y="5667"/>
                  <a:pt x="4353" y="5667"/>
                </a:cubicBezTo>
                <a:lnTo>
                  <a:pt x="4353" y="5668"/>
                </a:lnTo>
                <a:cubicBezTo>
                  <a:pt x="4576" y="5668"/>
                  <a:pt x="4801" y="5623"/>
                  <a:pt x="5009" y="5532"/>
                </a:cubicBezTo>
                <a:cubicBezTo>
                  <a:pt x="5521" y="5303"/>
                  <a:pt x="5921" y="4812"/>
                  <a:pt x="6078" y="4220"/>
                </a:cubicBezTo>
                <a:cubicBezTo>
                  <a:pt x="6188" y="3805"/>
                  <a:pt x="6158" y="3403"/>
                  <a:pt x="5996" y="3090"/>
                </a:cubicBezTo>
                <a:cubicBezTo>
                  <a:pt x="5839" y="2786"/>
                  <a:pt x="5553" y="2539"/>
                  <a:pt x="5123" y="2335"/>
                </a:cubicBezTo>
                <a:cubicBezTo>
                  <a:pt x="4678" y="2125"/>
                  <a:pt x="4185" y="2016"/>
                  <a:pt x="3676" y="2009"/>
                </a:cubicBezTo>
                <a:cubicBezTo>
                  <a:pt x="4224" y="1239"/>
                  <a:pt x="5056" y="641"/>
                  <a:pt x="6025" y="364"/>
                </a:cubicBezTo>
                <a:cubicBezTo>
                  <a:pt x="6458" y="240"/>
                  <a:pt x="6912" y="179"/>
                  <a:pt x="7373" y="179"/>
                </a:cubicBezTo>
                <a:cubicBezTo>
                  <a:pt x="8352" y="179"/>
                  <a:pt x="9365" y="454"/>
                  <a:pt x="10286" y="986"/>
                </a:cubicBezTo>
                <a:cubicBezTo>
                  <a:pt x="10300" y="994"/>
                  <a:pt x="10315" y="998"/>
                  <a:pt x="10330" y="998"/>
                </a:cubicBezTo>
                <a:cubicBezTo>
                  <a:pt x="10360" y="998"/>
                  <a:pt x="10391" y="982"/>
                  <a:pt x="10408" y="953"/>
                </a:cubicBezTo>
                <a:cubicBezTo>
                  <a:pt x="10432" y="912"/>
                  <a:pt x="10417" y="857"/>
                  <a:pt x="10374" y="832"/>
                </a:cubicBezTo>
                <a:cubicBezTo>
                  <a:pt x="9426" y="284"/>
                  <a:pt x="8382" y="1"/>
                  <a:pt x="73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6"/>
          <p:cNvSpPr/>
          <p:nvPr/>
        </p:nvSpPr>
        <p:spPr>
          <a:xfrm rot="8517656" flipH="1">
            <a:off x="8632784" y="969278"/>
            <a:ext cx="150934" cy="184018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26"/>
          <p:cNvGrpSpPr/>
          <p:nvPr/>
        </p:nvGrpSpPr>
        <p:grpSpPr>
          <a:xfrm>
            <a:off x="519165" y="2499986"/>
            <a:ext cx="150927" cy="143533"/>
            <a:chOff x="3716290" y="4256524"/>
            <a:chExt cx="150927" cy="143533"/>
          </a:xfrm>
        </p:grpSpPr>
        <p:sp>
          <p:nvSpPr>
            <p:cNvPr id="467" name="Google Shape;467;p26"/>
            <p:cNvSpPr/>
            <p:nvPr/>
          </p:nvSpPr>
          <p:spPr>
            <a:xfrm>
              <a:off x="3723063" y="4256524"/>
              <a:ext cx="144154" cy="125102"/>
            </a:xfrm>
            <a:custGeom>
              <a:avLst/>
              <a:gdLst/>
              <a:ahLst/>
              <a:cxnLst/>
              <a:rect l="l" t="t" r="r" b="b"/>
              <a:pathLst>
                <a:path w="5342" h="4636" extrusionOk="0">
                  <a:moveTo>
                    <a:pt x="2617" y="1"/>
                  </a:moveTo>
                  <a:cubicBezTo>
                    <a:pt x="1907" y="1"/>
                    <a:pt x="1193" y="283"/>
                    <a:pt x="731" y="824"/>
                  </a:cubicBezTo>
                  <a:cubicBezTo>
                    <a:pt x="412" y="1189"/>
                    <a:pt x="1" y="2011"/>
                    <a:pt x="138" y="2810"/>
                  </a:cubicBezTo>
                  <a:cubicBezTo>
                    <a:pt x="252" y="3403"/>
                    <a:pt x="663" y="3905"/>
                    <a:pt x="1188" y="4202"/>
                  </a:cubicBezTo>
                  <a:cubicBezTo>
                    <a:pt x="1713" y="4499"/>
                    <a:pt x="2306" y="4613"/>
                    <a:pt x="2900" y="4636"/>
                  </a:cubicBezTo>
                  <a:cubicBezTo>
                    <a:pt x="3242" y="4636"/>
                    <a:pt x="3584" y="4613"/>
                    <a:pt x="3881" y="4476"/>
                  </a:cubicBezTo>
                  <a:cubicBezTo>
                    <a:pt x="4201" y="4339"/>
                    <a:pt x="4475" y="4065"/>
                    <a:pt x="4680" y="3768"/>
                  </a:cubicBezTo>
                  <a:cubicBezTo>
                    <a:pt x="5342" y="2741"/>
                    <a:pt x="5068" y="1212"/>
                    <a:pt x="4064" y="459"/>
                  </a:cubicBezTo>
                  <a:cubicBezTo>
                    <a:pt x="3650" y="151"/>
                    <a:pt x="3135" y="1"/>
                    <a:pt x="2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3752018" y="4279812"/>
              <a:ext cx="83195" cy="76610"/>
            </a:xfrm>
            <a:custGeom>
              <a:avLst/>
              <a:gdLst/>
              <a:ahLst/>
              <a:cxnLst/>
              <a:rect l="l" t="t" r="r" b="b"/>
              <a:pathLst>
                <a:path w="3083" h="2839" extrusionOk="0">
                  <a:moveTo>
                    <a:pt x="1286" y="1"/>
                  </a:moveTo>
                  <a:cubicBezTo>
                    <a:pt x="1219" y="1"/>
                    <a:pt x="1134" y="45"/>
                    <a:pt x="1096" y="121"/>
                  </a:cubicBezTo>
                  <a:cubicBezTo>
                    <a:pt x="1051" y="189"/>
                    <a:pt x="1028" y="280"/>
                    <a:pt x="1028" y="372"/>
                  </a:cubicBezTo>
                  <a:cubicBezTo>
                    <a:pt x="1005" y="668"/>
                    <a:pt x="1028" y="965"/>
                    <a:pt x="1073" y="1239"/>
                  </a:cubicBezTo>
                  <a:cubicBezTo>
                    <a:pt x="1073" y="1262"/>
                    <a:pt x="1073" y="1307"/>
                    <a:pt x="1073" y="1353"/>
                  </a:cubicBezTo>
                  <a:cubicBezTo>
                    <a:pt x="1005" y="1376"/>
                    <a:pt x="914" y="1376"/>
                    <a:pt x="822" y="1399"/>
                  </a:cubicBezTo>
                  <a:cubicBezTo>
                    <a:pt x="754" y="1422"/>
                    <a:pt x="503" y="1513"/>
                    <a:pt x="229" y="1604"/>
                  </a:cubicBezTo>
                  <a:cubicBezTo>
                    <a:pt x="138" y="1627"/>
                    <a:pt x="1" y="1741"/>
                    <a:pt x="69" y="1832"/>
                  </a:cubicBezTo>
                  <a:cubicBezTo>
                    <a:pt x="92" y="1878"/>
                    <a:pt x="160" y="1878"/>
                    <a:pt x="229" y="1878"/>
                  </a:cubicBezTo>
                  <a:cubicBezTo>
                    <a:pt x="548" y="1878"/>
                    <a:pt x="868" y="1855"/>
                    <a:pt x="1188" y="1810"/>
                  </a:cubicBezTo>
                  <a:cubicBezTo>
                    <a:pt x="1279" y="2084"/>
                    <a:pt x="1416" y="2403"/>
                    <a:pt x="1576" y="2700"/>
                  </a:cubicBezTo>
                  <a:cubicBezTo>
                    <a:pt x="1621" y="2745"/>
                    <a:pt x="1644" y="2814"/>
                    <a:pt x="1713" y="2837"/>
                  </a:cubicBezTo>
                  <a:cubicBezTo>
                    <a:pt x="1720" y="2838"/>
                    <a:pt x="1728" y="2839"/>
                    <a:pt x="1735" y="2839"/>
                  </a:cubicBezTo>
                  <a:cubicBezTo>
                    <a:pt x="1857" y="2839"/>
                    <a:pt x="1918" y="2669"/>
                    <a:pt x="1918" y="2540"/>
                  </a:cubicBezTo>
                  <a:cubicBezTo>
                    <a:pt x="1941" y="2243"/>
                    <a:pt x="1918" y="1969"/>
                    <a:pt x="1872" y="1673"/>
                  </a:cubicBezTo>
                  <a:cubicBezTo>
                    <a:pt x="2283" y="1581"/>
                    <a:pt x="2694" y="1467"/>
                    <a:pt x="3082" y="1307"/>
                  </a:cubicBezTo>
                  <a:cubicBezTo>
                    <a:pt x="3036" y="1170"/>
                    <a:pt x="2854" y="1148"/>
                    <a:pt x="2694" y="1148"/>
                  </a:cubicBezTo>
                  <a:cubicBezTo>
                    <a:pt x="2397" y="1148"/>
                    <a:pt x="2101" y="1170"/>
                    <a:pt x="1781" y="1216"/>
                  </a:cubicBezTo>
                  <a:cubicBezTo>
                    <a:pt x="1690" y="805"/>
                    <a:pt x="1530" y="394"/>
                    <a:pt x="1324" y="6"/>
                  </a:cubicBezTo>
                  <a:cubicBezTo>
                    <a:pt x="1313" y="2"/>
                    <a:pt x="1300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3716290" y="4291065"/>
              <a:ext cx="138001" cy="108992"/>
            </a:xfrm>
            <a:custGeom>
              <a:avLst/>
              <a:gdLst/>
              <a:ahLst/>
              <a:cxnLst/>
              <a:rect l="l" t="t" r="r" b="b"/>
              <a:pathLst>
                <a:path w="5114" h="4039" extrusionOk="0">
                  <a:moveTo>
                    <a:pt x="686" y="0"/>
                  </a:moveTo>
                  <a:lnTo>
                    <a:pt x="686" y="0"/>
                  </a:lnTo>
                  <a:cubicBezTo>
                    <a:pt x="1" y="959"/>
                    <a:pt x="115" y="2397"/>
                    <a:pt x="914" y="3241"/>
                  </a:cubicBezTo>
                  <a:cubicBezTo>
                    <a:pt x="1396" y="3764"/>
                    <a:pt x="2101" y="4039"/>
                    <a:pt x="2806" y="4039"/>
                  </a:cubicBezTo>
                  <a:cubicBezTo>
                    <a:pt x="3270" y="4039"/>
                    <a:pt x="3733" y="3920"/>
                    <a:pt x="4132" y="3675"/>
                  </a:cubicBezTo>
                  <a:cubicBezTo>
                    <a:pt x="4360" y="3538"/>
                    <a:pt x="4566" y="3356"/>
                    <a:pt x="4726" y="3150"/>
                  </a:cubicBezTo>
                  <a:cubicBezTo>
                    <a:pt x="4931" y="2876"/>
                    <a:pt x="5022" y="2580"/>
                    <a:pt x="5091" y="2260"/>
                  </a:cubicBezTo>
                  <a:cubicBezTo>
                    <a:pt x="5091" y="2214"/>
                    <a:pt x="5114" y="2169"/>
                    <a:pt x="5114" y="2123"/>
                  </a:cubicBezTo>
                  <a:lnTo>
                    <a:pt x="5114" y="2123"/>
                  </a:lnTo>
                  <a:cubicBezTo>
                    <a:pt x="5068" y="2237"/>
                    <a:pt x="4999" y="2374"/>
                    <a:pt x="4931" y="2488"/>
                  </a:cubicBezTo>
                  <a:cubicBezTo>
                    <a:pt x="4726" y="2785"/>
                    <a:pt x="4475" y="3059"/>
                    <a:pt x="4132" y="3196"/>
                  </a:cubicBezTo>
                  <a:cubicBezTo>
                    <a:pt x="3835" y="3333"/>
                    <a:pt x="3493" y="3356"/>
                    <a:pt x="3151" y="3356"/>
                  </a:cubicBezTo>
                  <a:cubicBezTo>
                    <a:pt x="2557" y="3333"/>
                    <a:pt x="1964" y="3219"/>
                    <a:pt x="1439" y="2922"/>
                  </a:cubicBezTo>
                  <a:cubicBezTo>
                    <a:pt x="914" y="2625"/>
                    <a:pt x="503" y="2123"/>
                    <a:pt x="389" y="1530"/>
                  </a:cubicBezTo>
                  <a:cubicBezTo>
                    <a:pt x="297" y="982"/>
                    <a:pt x="457" y="411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26"/>
          <p:cNvSpPr/>
          <p:nvPr/>
        </p:nvSpPr>
        <p:spPr>
          <a:xfrm rot="1092080" flipH="1">
            <a:off x="7635407" y="3738006"/>
            <a:ext cx="1659432" cy="1367204"/>
          </a:xfrm>
          <a:custGeom>
            <a:avLst/>
            <a:gdLst/>
            <a:ahLst/>
            <a:cxnLst/>
            <a:rect l="l" t="t" r="r" b="b"/>
            <a:pathLst>
              <a:path w="35809" h="29503" extrusionOk="0">
                <a:moveTo>
                  <a:pt x="15987" y="1"/>
                </a:moveTo>
                <a:cubicBezTo>
                  <a:pt x="15307" y="1"/>
                  <a:pt x="14281" y="3232"/>
                  <a:pt x="14368" y="6973"/>
                </a:cubicBezTo>
                <a:cubicBezTo>
                  <a:pt x="14458" y="10828"/>
                  <a:pt x="15190" y="13875"/>
                  <a:pt x="15404" y="14690"/>
                </a:cubicBezTo>
                <a:cubicBezTo>
                  <a:pt x="14257" y="15585"/>
                  <a:pt x="13139" y="16472"/>
                  <a:pt x="12154" y="17278"/>
                </a:cubicBezTo>
                <a:cubicBezTo>
                  <a:pt x="12377" y="15499"/>
                  <a:pt x="13438" y="6337"/>
                  <a:pt x="11926" y="5049"/>
                </a:cubicBezTo>
                <a:cubicBezTo>
                  <a:pt x="11844" y="4980"/>
                  <a:pt x="11771" y="4947"/>
                  <a:pt x="11706" y="4947"/>
                </a:cubicBezTo>
                <a:cubicBezTo>
                  <a:pt x="10531" y="4947"/>
                  <a:pt x="11858" y="15586"/>
                  <a:pt x="12085" y="17335"/>
                </a:cubicBezTo>
                <a:cubicBezTo>
                  <a:pt x="11392" y="17902"/>
                  <a:pt x="10768" y="18428"/>
                  <a:pt x="10252" y="18884"/>
                </a:cubicBezTo>
                <a:cubicBezTo>
                  <a:pt x="9784" y="19295"/>
                  <a:pt x="9290" y="19737"/>
                  <a:pt x="8781" y="20197"/>
                </a:cubicBezTo>
                <a:cubicBezTo>
                  <a:pt x="8837" y="19388"/>
                  <a:pt x="8963" y="17101"/>
                  <a:pt x="8739" y="15321"/>
                </a:cubicBezTo>
                <a:cubicBezTo>
                  <a:pt x="8461" y="13121"/>
                  <a:pt x="8054" y="9892"/>
                  <a:pt x="7037" y="8882"/>
                </a:cubicBezTo>
                <a:cubicBezTo>
                  <a:pt x="6947" y="8793"/>
                  <a:pt x="6865" y="8751"/>
                  <a:pt x="6789" y="8751"/>
                </a:cubicBezTo>
                <a:cubicBezTo>
                  <a:pt x="6001" y="8751"/>
                  <a:pt x="5945" y="13255"/>
                  <a:pt x="6706" y="16066"/>
                </a:cubicBezTo>
                <a:cubicBezTo>
                  <a:pt x="7376" y="18540"/>
                  <a:pt x="8293" y="19896"/>
                  <a:pt x="8628" y="20336"/>
                </a:cubicBezTo>
                <a:cubicBezTo>
                  <a:pt x="7462" y="21390"/>
                  <a:pt x="6232" y="22525"/>
                  <a:pt x="5096" y="23580"/>
                </a:cubicBezTo>
                <a:cubicBezTo>
                  <a:pt x="4742" y="21933"/>
                  <a:pt x="2590" y="12171"/>
                  <a:pt x="1305" y="11870"/>
                </a:cubicBezTo>
                <a:cubicBezTo>
                  <a:pt x="1249" y="11856"/>
                  <a:pt x="1196" y="11850"/>
                  <a:pt x="1148" y="11850"/>
                </a:cubicBezTo>
                <a:cubicBezTo>
                  <a:pt x="0" y="11850"/>
                  <a:pt x="1144" y="15497"/>
                  <a:pt x="2010" y="18541"/>
                </a:cubicBezTo>
                <a:cubicBezTo>
                  <a:pt x="2773" y="21225"/>
                  <a:pt x="4488" y="23142"/>
                  <a:pt x="5000" y="23669"/>
                </a:cubicBezTo>
                <a:cubicBezTo>
                  <a:pt x="2665" y="25843"/>
                  <a:pt x="761" y="27656"/>
                  <a:pt x="729" y="27687"/>
                </a:cubicBezTo>
                <a:cubicBezTo>
                  <a:pt x="645" y="27766"/>
                  <a:pt x="643" y="27898"/>
                  <a:pt x="722" y="27982"/>
                </a:cubicBezTo>
                <a:cubicBezTo>
                  <a:pt x="763" y="28024"/>
                  <a:pt x="818" y="28046"/>
                  <a:pt x="873" y="28046"/>
                </a:cubicBezTo>
                <a:cubicBezTo>
                  <a:pt x="924" y="28046"/>
                  <a:pt x="976" y="28027"/>
                  <a:pt x="1015" y="27989"/>
                </a:cubicBezTo>
                <a:cubicBezTo>
                  <a:pt x="1044" y="27961"/>
                  <a:pt x="2508" y="26567"/>
                  <a:pt x="4438" y="24762"/>
                </a:cubicBezTo>
                <a:cubicBezTo>
                  <a:pt x="4937" y="25299"/>
                  <a:pt x="7022" y="27416"/>
                  <a:pt x="9822" y="28442"/>
                </a:cubicBezTo>
                <a:cubicBezTo>
                  <a:pt x="11569" y="29082"/>
                  <a:pt x="13043" y="29502"/>
                  <a:pt x="13944" y="29502"/>
                </a:cubicBezTo>
                <a:cubicBezTo>
                  <a:pt x="14706" y="29502"/>
                  <a:pt x="15060" y="29202"/>
                  <a:pt x="14824" y="28481"/>
                </a:cubicBezTo>
                <a:cubicBezTo>
                  <a:pt x="14353" y="27037"/>
                  <a:pt x="5935" y="25011"/>
                  <a:pt x="4525" y="24682"/>
                </a:cubicBezTo>
                <a:cubicBezTo>
                  <a:pt x="5736" y="23550"/>
                  <a:pt x="7122" y="22265"/>
                  <a:pt x="8453" y="21056"/>
                </a:cubicBezTo>
                <a:cubicBezTo>
                  <a:pt x="9028" y="21495"/>
                  <a:pt x="11038" y="22939"/>
                  <a:pt x="13519" y="23705"/>
                </a:cubicBezTo>
                <a:cubicBezTo>
                  <a:pt x="14917" y="24137"/>
                  <a:pt x="16280" y="24373"/>
                  <a:pt x="17219" y="24373"/>
                </a:cubicBezTo>
                <a:cubicBezTo>
                  <a:pt x="18262" y="24373"/>
                  <a:pt x="18784" y="24082"/>
                  <a:pt x="18253" y="23442"/>
                </a:cubicBezTo>
                <a:cubicBezTo>
                  <a:pt x="17346" y="22351"/>
                  <a:pt x="10041" y="21192"/>
                  <a:pt x="8551" y="20966"/>
                </a:cubicBezTo>
                <a:cubicBezTo>
                  <a:pt x="9238" y="20343"/>
                  <a:pt x="9907" y="19742"/>
                  <a:pt x="10527" y="19194"/>
                </a:cubicBezTo>
                <a:cubicBezTo>
                  <a:pt x="11026" y="18755"/>
                  <a:pt x="11626" y="18249"/>
                  <a:pt x="12292" y="17703"/>
                </a:cubicBezTo>
                <a:cubicBezTo>
                  <a:pt x="13223" y="18361"/>
                  <a:pt x="17658" y="21405"/>
                  <a:pt x="20039" y="21405"/>
                </a:cubicBezTo>
                <a:cubicBezTo>
                  <a:pt x="20668" y="21405"/>
                  <a:pt x="21154" y="21192"/>
                  <a:pt x="21393" y="20666"/>
                </a:cubicBezTo>
                <a:cubicBezTo>
                  <a:pt x="22518" y="18195"/>
                  <a:pt x="14163" y="17671"/>
                  <a:pt x="12429" y="17590"/>
                </a:cubicBezTo>
                <a:cubicBezTo>
                  <a:pt x="13473" y="16737"/>
                  <a:pt x="14669" y="15789"/>
                  <a:pt x="15889" y="14839"/>
                </a:cubicBezTo>
                <a:cubicBezTo>
                  <a:pt x="16572" y="15469"/>
                  <a:pt x="21288" y="19753"/>
                  <a:pt x="23143" y="19753"/>
                </a:cubicBezTo>
                <a:cubicBezTo>
                  <a:pt x="23456" y="19753"/>
                  <a:pt x="23687" y="19631"/>
                  <a:pt x="23804" y="19349"/>
                </a:cubicBezTo>
                <a:cubicBezTo>
                  <a:pt x="24607" y="17414"/>
                  <a:pt x="17037" y="15122"/>
                  <a:pt x="15939" y="14801"/>
                </a:cubicBezTo>
                <a:cubicBezTo>
                  <a:pt x="16884" y="14064"/>
                  <a:pt x="17842" y="13326"/>
                  <a:pt x="18753" y="12632"/>
                </a:cubicBezTo>
                <a:cubicBezTo>
                  <a:pt x="19677" y="13167"/>
                  <a:pt x="23672" y="15409"/>
                  <a:pt x="25766" y="15409"/>
                </a:cubicBezTo>
                <a:cubicBezTo>
                  <a:pt x="26368" y="15409"/>
                  <a:pt x="26812" y="15224"/>
                  <a:pt x="26983" y="14760"/>
                </a:cubicBezTo>
                <a:cubicBezTo>
                  <a:pt x="27726" y="12728"/>
                  <a:pt x="20565" y="12536"/>
                  <a:pt x="18900" y="12519"/>
                </a:cubicBezTo>
                <a:cubicBezTo>
                  <a:pt x="19594" y="11990"/>
                  <a:pt x="20257" y="11488"/>
                  <a:pt x="20864" y="11030"/>
                </a:cubicBezTo>
                <a:cubicBezTo>
                  <a:pt x="21653" y="11329"/>
                  <a:pt x="24365" y="12297"/>
                  <a:pt x="26536" y="12297"/>
                </a:cubicBezTo>
                <a:cubicBezTo>
                  <a:pt x="27567" y="12297"/>
                  <a:pt x="28476" y="12079"/>
                  <a:pt x="29000" y="11468"/>
                </a:cubicBezTo>
                <a:cubicBezTo>
                  <a:pt x="29730" y="10616"/>
                  <a:pt x="28546" y="10360"/>
                  <a:pt x="26858" y="10360"/>
                </a:cubicBezTo>
                <a:cubicBezTo>
                  <a:pt x="24844" y="10360"/>
                  <a:pt x="22113" y="10725"/>
                  <a:pt x="21068" y="10877"/>
                </a:cubicBezTo>
                <a:cubicBezTo>
                  <a:pt x="22154" y="10058"/>
                  <a:pt x="23038" y="9398"/>
                  <a:pt x="23557" y="9010"/>
                </a:cubicBezTo>
                <a:cubicBezTo>
                  <a:pt x="24913" y="8524"/>
                  <a:pt x="28112" y="7282"/>
                  <a:pt x="30457" y="5643"/>
                </a:cubicBezTo>
                <a:cubicBezTo>
                  <a:pt x="33505" y="3511"/>
                  <a:pt x="35808" y="1748"/>
                  <a:pt x="34285" y="1564"/>
                </a:cubicBezTo>
                <a:cubicBezTo>
                  <a:pt x="34255" y="1560"/>
                  <a:pt x="34222" y="1558"/>
                  <a:pt x="34187" y="1558"/>
                </a:cubicBezTo>
                <a:cubicBezTo>
                  <a:pt x="32630" y="1558"/>
                  <a:pt x="26873" y="5224"/>
                  <a:pt x="23715" y="8376"/>
                </a:cubicBezTo>
                <a:cubicBezTo>
                  <a:pt x="23400" y="8610"/>
                  <a:pt x="22367" y="9377"/>
                  <a:pt x="20979" y="10423"/>
                </a:cubicBezTo>
                <a:cubicBezTo>
                  <a:pt x="22252" y="8480"/>
                  <a:pt x="26568" y="1726"/>
                  <a:pt x="25050" y="1726"/>
                </a:cubicBezTo>
                <a:cubicBezTo>
                  <a:pt x="24989" y="1726"/>
                  <a:pt x="24920" y="1736"/>
                  <a:pt x="24840" y="1758"/>
                </a:cubicBezTo>
                <a:cubicBezTo>
                  <a:pt x="22704" y="2355"/>
                  <a:pt x="21055" y="9093"/>
                  <a:pt x="20705" y="10630"/>
                </a:cubicBezTo>
                <a:cubicBezTo>
                  <a:pt x="19973" y="11182"/>
                  <a:pt x="19154" y="11802"/>
                  <a:pt x="18298" y="12456"/>
                </a:cubicBezTo>
                <a:cubicBezTo>
                  <a:pt x="18846" y="10632"/>
                  <a:pt x="21322" y="2040"/>
                  <a:pt x="19462" y="1752"/>
                </a:cubicBezTo>
                <a:cubicBezTo>
                  <a:pt x="19433" y="1747"/>
                  <a:pt x="19404" y="1745"/>
                  <a:pt x="19376" y="1745"/>
                </a:cubicBezTo>
                <a:cubicBezTo>
                  <a:pt x="17577" y="1745"/>
                  <a:pt x="18076" y="10917"/>
                  <a:pt x="18179" y="12548"/>
                </a:cubicBezTo>
                <a:cubicBezTo>
                  <a:pt x="17325" y="13200"/>
                  <a:pt x="16438" y="13884"/>
                  <a:pt x="15563" y="14566"/>
                </a:cubicBezTo>
                <a:cubicBezTo>
                  <a:pt x="15836" y="13622"/>
                  <a:pt x="16579" y="10903"/>
                  <a:pt x="16774" y="8720"/>
                </a:cubicBezTo>
                <a:cubicBezTo>
                  <a:pt x="17014" y="6033"/>
                  <a:pt x="16925" y="2211"/>
                  <a:pt x="16353" y="444"/>
                </a:cubicBezTo>
                <a:cubicBezTo>
                  <a:pt x="16255" y="140"/>
                  <a:pt x="16128" y="1"/>
                  <a:pt x="159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6"/>
          <p:cNvSpPr/>
          <p:nvPr/>
        </p:nvSpPr>
        <p:spPr>
          <a:xfrm rot="-1092080">
            <a:off x="-198893" y="3738006"/>
            <a:ext cx="1659432" cy="1367204"/>
          </a:xfrm>
          <a:custGeom>
            <a:avLst/>
            <a:gdLst/>
            <a:ahLst/>
            <a:cxnLst/>
            <a:rect l="l" t="t" r="r" b="b"/>
            <a:pathLst>
              <a:path w="35809" h="29503" extrusionOk="0">
                <a:moveTo>
                  <a:pt x="15987" y="1"/>
                </a:moveTo>
                <a:cubicBezTo>
                  <a:pt x="15307" y="1"/>
                  <a:pt x="14281" y="3232"/>
                  <a:pt x="14368" y="6973"/>
                </a:cubicBezTo>
                <a:cubicBezTo>
                  <a:pt x="14458" y="10828"/>
                  <a:pt x="15190" y="13875"/>
                  <a:pt x="15404" y="14690"/>
                </a:cubicBezTo>
                <a:cubicBezTo>
                  <a:pt x="14257" y="15585"/>
                  <a:pt x="13139" y="16472"/>
                  <a:pt x="12154" y="17278"/>
                </a:cubicBezTo>
                <a:cubicBezTo>
                  <a:pt x="12377" y="15499"/>
                  <a:pt x="13438" y="6337"/>
                  <a:pt x="11926" y="5049"/>
                </a:cubicBezTo>
                <a:cubicBezTo>
                  <a:pt x="11844" y="4980"/>
                  <a:pt x="11771" y="4947"/>
                  <a:pt x="11706" y="4947"/>
                </a:cubicBezTo>
                <a:cubicBezTo>
                  <a:pt x="10531" y="4947"/>
                  <a:pt x="11858" y="15586"/>
                  <a:pt x="12085" y="17335"/>
                </a:cubicBezTo>
                <a:cubicBezTo>
                  <a:pt x="11392" y="17902"/>
                  <a:pt x="10768" y="18428"/>
                  <a:pt x="10252" y="18884"/>
                </a:cubicBezTo>
                <a:cubicBezTo>
                  <a:pt x="9784" y="19295"/>
                  <a:pt x="9290" y="19737"/>
                  <a:pt x="8781" y="20197"/>
                </a:cubicBezTo>
                <a:cubicBezTo>
                  <a:pt x="8837" y="19388"/>
                  <a:pt x="8963" y="17101"/>
                  <a:pt x="8739" y="15321"/>
                </a:cubicBezTo>
                <a:cubicBezTo>
                  <a:pt x="8461" y="13121"/>
                  <a:pt x="8054" y="9892"/>
                  <a:pt x="7037" y="8882"/>
                </a:cubicBezTo>
                <a:cubicBezTo>
                  <a:pt x="6947" y="8793"/>
                  <a:pt x="6865" y="8751"/>
                  <a:pt x="6789" y="8751"/>
                </a:cubicBezTo>
                <a:cubicBezTo>
                  <a:pt x="6001" y="8751"/>
                  <a:pt x="5945" y="13255"/>
                  <a:pt x="6706" y="16066"/>
                </a:cubicBezTo>
                <a:cubicBezTo>
                  <a:pt x="7376" y="18540"/>
                  <a:pt x="8293" y="19896"/>
                  <a:pt x="8628" y="20336"/>
                </a:cubicBezTo>
                <a:cubicBezTo>
                  <a:pt x="7462" y="21390"/>
                  <a:pt x="6232" y="22525"/>
                  <a:pt x="5096" y="23580"/>
                </a:cubicBezTo>
                <a:cubicBezTo>
                  <a:pt x="4742" y="21933"/>
                  <a:pt x="2590" y="12171"/>
                  <a:pt x="1305" y="11870"/>
                </a:cubicBezTo>
                <a:cubicBezTo>
                  <a:pt x="1249" y="11856"/>
                  <a:pt x="1196" y="11850"/>
                  <a:pt x="1148" y="11850"/>
                </a:cubicBezTo>
                <a:cubicBezTo>
                  <a:pt x="0" y="11850"/>
                  <a:pt x="1144" y="15497"/>
                  <a:pt x="2010" y="18541"/>
                </a:cubicBezTo>
                <a:cubicBezTo>
                  <a:pt x="2773" y="21225"/>
                  <a:pt x="4488" y="23142"/>
                  <a:pt x="5000" y="23669"/>
                </a:cubicBezTo>
                <a:cubicBezTo>
                  <a:pt x="2665" y="25843"/>
                  <a:pt x="761" y="27656"/>
                  <a:pt x="729" y="27687"/>
                </a:cubicBezTo>
                <a:cubicBezTo>
                  <a:pt x="645" y="27766"/>
                  <a:pt x="643" y="27898"/>
                  <a:pt x="722" y="27982"/>
                </a:cubicBezTo>
                <a:cubicBezTo>
                  <a:pt x="763" y="28024"/>
                  <a:pt x="818" y="28046"/>
                  <a:pt x="873" y="28046"/>
                </a:cubicBezTo>
                <a:cubicBezTo>
                  <a:pt x="924" y="28046"/>
                  <a:pt x="976" y="28027"/>
                  <a:pt x="1015" y="27989"/>
                </a:cubicBezTo>
                <a:cubicBezTo>
                  <a:pt x="1044" y="27961"/>
                  <a:pt x="2508" y="26567"/>
                  <a:pt x="4438" y="24762"/>
                </a:cubicBezTo>
                <a:cubicBezTo>
                  <a:pt x="4937" y="25299"/>
                  <a:pt x="7022" y="27416"/>
                  <a:pt x="9822" y="28442"/>
                </a:cubicBezTo>
                <a:cubicBezTo>
                  <a:pt x="11569" y="29082"/>
                  <a:pt x="13043" y="29502"/>
                  <a:pt x="13944" y="29502"/>
                </a:cubicBezTo>
                <a:cubicBezTo>
                  <a:pt x="14706" y="29502"/>
                  <a:pt x="15060" y="29202"/>
                  <a:pt x="14824" y="28481"/>
                </a:cubicBezTo>
                <a:cubicBezTo>
                  <a:pt x="14353" y="27037"/>
                  <a:pt x="5935" y="25011"/>
                  <a:pt x="4525" y="24682"/>
                </a:cubicBezTo>
                <a:cubicBezTo>
                  <a:pt x="5736" y="23550"/>
                  <a:pt x="7122" y="22265"/>
                  <a:pt x="8453" y="21056"/>
                </a:cubicBezTo>
                <a:cubicBezTo>
                  <a:pt x="9028" y="21495"/>
                  <a:pt x="11038" y="22939"/>
                  <a:pt x="13519" y="23705"/>
                </a:cubicBezTo>
                <a:cubicBezTo>
                  <a:pt x="14917" y="24137"/>
                  <a:pt x="16280" y="24373"/>
                  <a:pt x="17219" y="24373"/>
                </a:cubicBezTo>
                <a:cubicBezTo>
                  <a:pt x="18262" y="24373"/>
                  <a:pt x="18784" y="24082"/>
                  <a:pt x="18253" y="23442"/>
                </a:cubicBezTo>
                <a:cubicBezTo>
                  <a:pt x="17346" y="22351"/>
                  <a:pt x="10041" y="21192"/>
                  <a:pt x="8551" y="20966"/>
                </a:cubicBezTo>
                <a:cubicBezTo>
                  <a:pt x="9238" y="20343"/>
                  <a:pt x="9907" y="19742"/>
                  <a:pt x="10527" y="19194"/>
                </a:cubicBezTo>
                <a:cubicBezTo>
                  <a:pt x="11026" y="18755"/>
                  <a:pt x="11626" y="18249"/>
                  <a:pt x="12292" y="17703"/>
                </a:cubicBezTo>
                <a:cubicBezTo>
                  <a:pt x="13223" y="18361"/>
                  <a:pt x="17658" y="21405"/>
                  <a:pt x="20039" y="21405"/>
                </a:cubicBezTo>
                <a:cubicBezTo>
                  <a:pt x="20668" y="21405"/>
                  <a:pt x="21154" y="21192"/>
                  <a:pt x="21393" y="20666"/>
                </a:cubicBezTo>
                <a:cubicBezTo>
                  <a:pt x="22518" y="18195"/>
                  <a:pt x="14163" y="17671"/>
                  <a:pt x="12429" y="17590"/>
                </a:cubicBezTo>
                <a:cubicBezTo>
                  <a:pt x="13473" y="16737"/>
                  <a:pt x="14669" y="15789"/>
                  <a:pt x="15889" y="14839"/>
                </a:cubicBezTo>
                <a:cubicBezTo>
                  <a:pt x="16572" y="15469"/>
                  <a:pt x="21288" y="19753"/>
                  <a:pt x="23143" y="19753"/>
                </a:cubicBezTo>
                <a:cubicBezTo>
                  <a:pt x="23456" y="19753"/>
                  <a:pt x="23687" y="19631"/>
                  <a:pt x="23804" y="19349"/>
                </a:cubicBezTo>
                <a:cubicBezTo>
                  <a:pt x="24607" y="17414"/>
                  <a:pt x="17037" y="15122"/>
                  <a:pt x="15939" y="14801"/>
                </a:cubicBezTo>
                <a:cubicBezTo>
                  <a:pt x="16884" y="14064"/>
                  <a:pt x="17842" y="13326"/>
                  <a:pt x="18753" y="12632"/>
                </a:cubicBezTo>
                <a:cubicBezTo>
                  <a:pt x="19677" y="13167"/>
                  <a:pt x="23672" y="15409"/>
                  <a:pt x="25766" y="15409"/>
                </a:cubicBezTo>
                <a:cubicBezTo>
                  <a:pt x="26368" y="15409"/>
                  <a:pt x="26812" y="15224"/>
                  <a:pt x="26983" y="14760"/>
                </a:cubicBezTo>
                <a:cubicBezTo>
                  <a:pt x="27726" y="12728"/>
                  <a:pt x="20565" y="12536"/>
                  <a:pt x="18900" y="12519"/>
                </a:cubicBezTo>
                <a:cubicBezTo>
                  <a:pt x="19594" y="11990"/>
                  <a:pt x="20257" y="11488"/>
                  <a:pt x="20864" y="11030"/>
                </a:cubicBezTo>
                <a:cubicBezTo>
                  <a:pt x="21653" y="11329"/>
                  <a:pt x="24365" y="12297"/>
                  <a:pt x="26536" y="12297"/>
                </a:cubicBezTo>
                <a:cubicBezTo>
                  <a:pt x="27567" y="12297"/>
                  <a:pt x="28476" y="12079"/>
                  <a:pt x="29000" y="11468"/>
                </a:cubicBezTo>
                <a:cubicBezTo>
                  <a:pt x="29730" y="10616"/>
                  <a:pt x="28546" y="10360"/>
                  <a:pt x="26858" y="10360"/>
                </a:cubicBezTo>
                <a:cubicBezTo>
                  <a:pt x="24844" y="10360"/>
                  <a:pt x="22113" y="10725"/>
                  <a:pt x="21068" y="10877"/>
                </a:cubicBezTo>
                <a:cubicBezTo>
                  <a:pt x="22154" y="10058"/>
                  <a:pt x="23038" y="9398"/>
                  <a:pt x="23557" y="9010"/>
                </a:cubicBezTo>
                <a:cubicBezTo>
                  <a:pt x="24913" y="8524"/>
                  <a:pt x="28112" y="7282"/>
                  <a:pt x="30457" y="5643"/>
                </a:cubicBezTo>
                <a:cubicBezTo>
                  <a:pt x="33505" y="3511"/>
                  <a:pt x="35808" y="1748"/>
                  <a:pt x="34285" y="1564"/>
                </a:cubicBezTo>
                <a:cubicBezTo>
                  <a:pt x="34255" y="1560"/>
                  <a:pt x="34222" y="1558"/>
                  <a:pt x="34187" y="1558"/>
                </a:cubicBezTo>
                <a:cubicBezTo>
                  <a:pt x="32630" y="1558"/>
                  <a:pt x="26873" y="5224"/>
                  <a:pt x="23715" y="8376"/>
                </a:cubicBezTo>
                <a:cubicBezTo>
                  <a:pt x="23400" y="8610"/>
                  <a:pt x="22367" y="9377"/>
                  <a:pt x="20979" y="10423"/>
                </a:cubicBezTo>
                <a:cubicBezTo>
                  <a:pt x="22252" y="8480"/>
                  <a:pt x="26568" y="1726"/>
                  <a:pt x="25050" y="1726"/>
                </a:cubicBezTo>
                <a:cubicBezTo>
                  <a:pt x="24989" y="1726"/>
                  <a:pt x="24920" y="1736"/>
                  <a:pt x="24840" y="1758"/>
                </a:cubicBezTo>
                <a:cubicBezTo>
                  <a:pt x="22704" y="2355"/>
                  <a:pt x="21055" y="9093"/>
                  <a:pt x="20705" y="10630"/>
                </a:cubicBezTo>
                <a:cubicBezTo>
                  <a:pt x="19973" y="11182"/>
                  <a:pt x="19154" y="11802"/>
                  <a:pt x="18298" y="12456"/>
                </a:cubicBezTo>
                <a:cubicBezTo>
                  <a:pt x="18846" y="10632"/>
                  <a:pt x="21322" y="2040"/>
                  <a:pt x="19462" y="1752"/>
                </a:cubicBezTo>
                <a:cubicBezTo>
                  <a:pt x="19433" y="1747"/>
                  <a:pt x="19404" y="1745"/>
                  <a:pt x="19376" y="1745"/>
                </a:cubicBezTo>
                <a:cubicBezTo>
                  <a:pt x="17577" y="1745"/>
                  <a:pt x="18076" y="10917"/>
                  <a:pt x="18179" y="12548"/>
                </a:cubicBezTo>
                <a:cubicBezTo>
                  <a:pt x="17325" y="13200"/>
                  <a:pt x="16438" y="13884"/>
                  <a:pt x="15563" y="14566"/>
                </a:cubicBezTo>
                <a:cubicBezTo>
                  <a:pt x="15836" y="13622"/>
                  <a:pt x="16579" y="10903"/>
                  <a:pt x="16774" y="8720"/>
                </a:cubicBezTo>
                <a:cubicBezTo>
                  <a:pt x="17014" y="6033"/>
                  <a:pt x="16925" y="2211"/>
                  <a:pt x="16353" y="444"/>
                </a:cubicBezTo>
                <a:cubicBezTo>
                  <a:pt x="16255" y="140"/>
                  <a:pt x="16128" y="1"/>
                  <a:pt x="159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6"/>
          <p:cNvSpPr/>
          <p:nvPr/>
        </p:nvSpPr>
        <p:spPr>
          <a:xfrm>
            <a:off x="4191264" y="4630379"/>
            <a:ext cx="942018" cy="874463"/>
          </a:xfrm>
          <a:custGeom>
            <a:avLst/>
            <a:gdLst/>
            <a:ahLst/>
            <a:cxnLst/>
            <a:rect l="l" t="t" r="r" b="b"/>
            <a:pathLst>
              <a:path w="15467" h="14359" extrusionOk="0">
                <a:moveTo>
                  <a:pt x="7264" y="0"/>
                </a:moveTo>
                <a:cubicBezTo>
                  <a:pt x="6577" y="727"/>
                  <a:pt x="6350" y="1783"/>
                  <a:pt x="6362" y="2782"/>
                </a:cubicBezTo>
                <a:cubicBezTo>
                  <a:pt x="6376" y="3782"/>
                  <a:pt x="6600" y="4767"/>
                  <a:pt x="6688" y="5762"/>
                </a:cubicBezTo>
                <a:cubicBezTo>
                  <a:pt x="6102" y="4477"/>
                  <a:pt x="5387" y="3251"/>
                  <a:pt x="4557" y="2108"/>
                </a:cubicBezTo>
                <a:cubicBezTo>
                  <a:pt x="4317" y="1777"/>
                  <a:pt x="3961" y="1420"/>
                  <a:pt x="3586" y="1420"/>
                </a:cubicBezTo>
                <a:cubicBezTo>
                  <a:pt x="3513" y="1420"/>
                  <a:pt x="3439" y="1434"/>
                  <a:pt x="3365" y="1464"/>
                </a:cubicBezTo>
                <a:cubicBezTo>
                  <a:pt x="3248" y="1972"/>
                  <a:pt x="3450" y="2497"/>
                  <a:pt x="3688" y="2961"/>
                </a:cubicBezTo>
                <a:cubicBezTo>
                  <a:pt x="4315" y="4194"/>
                  <a:pt x="5215" y="5287"/>
                  <a:pt x="6304" y="6141"/>
                </a:cubicBezTo>
                <a:cubicBezTo>
                  <a:pt x="4767" y="5624"/>
                  <a:pt x="3150" y="5345"/>
                  <a:pt x="1529" y="5320"/>
                </a:cubicBezTo>
                <a:cubicBezTo>
                  <a:pt x="1487" y="5319"/>
                  <a:pt x="1444" y="5319"/>
                  <a:pt x="1402" y="5319"/>
                </a:cubicBezTo>
                <a:cubicBezTo>
                  <a:pt x="1015" y="5319"/>
                  <a:pt x="619" y="5350"/>
                  <a:pt x="282" y="5537"/>
                </a:cubicBezTo>
                <a:cubicBezTo>
                  <a:pt x="140" y="5614"/>
                  <a:pt x="0" y="5751"/>
                  <a:pt x="23" y="5910"/>
                </a:cubicBezTo>
                <a:cubicBezTo>
                  <a:pt x="41" y="6027"/>
                  <a:pt x="140" y="6113"/>
                  <a:pt x="237" y="6182"/>
                </a:cubicBezTo>
                <a:cubicBezTo>
                  <a:pt x="1051" y="6763"/>
                  <a:pt x="2083" y="6950"/>
                  <a:pt x="3082" y="6992"/>
                </a:cubicBezTo>
                <a:cubicBezTo>
                  <a:pt x="3325" y="7003"/>
                  <a:pt x="3568" y="7006"/>
                  <a:pt x="3811" y="7006"/>
                </a:cubicBezTo>
                <a:cubicBezTo>
                  <a:pt x="4132" y="7006"/>
                  <a:pt x="4452" y="7001"/>
                  <a:pt x="4773" y="7001"/>
                </a:cubicBezTo>
                <a:cubicBezTo>
                  <a:pt x="5210" y="7001"/>
                  <a:pt x="5647" y="7011"/>
                  <a:pt x="6082" y="7057"/>
                </a:cubicBezTo>
                <a:cubicBezTo>
                  <a:pt x="4417" y="7961"/>
                  <a:pt x="2885" y="9110"/>
                  <a:pt x="1561" y="10465"/>
                </a:cubicBezTo>
                <a:cubicBezTo>
                  <a:pt x="1356" y="10674"/>
                  <a:pt x="1150" y="10900"/>
                  <a:pt x="1073" y="11183"/>
                </a:cubicBezTo>
                <a:cubicBezTo>
                  <a:pt x="997" y="11465"/>
                  <a:pt x="1096" y="11818"/>
                  <a:pt x="1367" y="11933"/>
                </a:cubicBezTo>
                <a:cubicBezTo>
                  <a:pt x="1437" y="11962"/>
                  <a:pt x="1513" y="11974"/>
                  <a:pt x="1589" y="11974"/>
                </a:cubicBezTo>
                <a:cubicBezTo>
                  <a:pt x="1683" y="11974"/>
                  <a:pt x="1778" y="11957"/>
                  <a:pt x="1869" y="11936"/>
                </a:cubicBezTo>
                <a:cubicBezTo>
                  <a:pt x="2847" y="11716"/>
                  <a:pt x="3688" y="11097"/>
                  <a:pt x="4416" y="10408"/>
                </a:cubicBezTo>
                <a:cubicBezTo>
                  <a:pt x="5144" y="9719"/>
                  <a:pt x="5792" y="8946"/>
                  <a:pt x="6564" y="8307"/>
                </a:cubicBezTo>
                <a:lnTo>
                  <a:pt x="6564" y="8307"/>
                </a:lnTo>
                <a:cubicBezTo>
                  <a:pt x="6070" y="10013"/>
                  <a:pt x="5891" y="11810"/>
                  <a:pt x="6040" y="13578"/>
                </a:cubicBezTo>
                <a:cubicBezTo>
                  <a:pt x="6068" y="13909"/>
                  <a:pt x="6187" y="14324"/>
                  <a:pt x="6518" y="14357"/>
                </a:cubicBezTo>
                <a:cubicBezTo>
                  <a:pt x="6531" y="14358"/>
                  <a:pt x="6545" y="14359"/>
                  <a:pt x="6558" y="14359"/>
                </a:cubicBezTo>
                <a:cubicBezTo>
                  <a:pt x="6853" y="14359"/>
                  <a:pt x="7043" y="14019"/>
                  <a:pt x="7132" y="13727"/>
                </a:cubicBezTo>
                <a:cubicBezTo>
                  <a:pt x="7410" y="12777"/>
                  <a:pt x="7514" y="11805"/>
                  <a:pt x="7501" y="10817"/>
                </a:cubicBezTo>
                <a:cubicBezTo>
                  <a:pt x="7487" y="9828"/>
                  <a:pt x="7257" y="8821"/>
                  <a:pt x="7259" y="7852"/>
                </a:cubicBezTo>
                <a:lnTo>
                  <a:pt x="7259" y="7852"/>
                </a:lnTo>
                <a:cubicBezTo>
                  <a:pt x="7866" y="9133"/>
                  <a:pt x="8464" y="10417"/>
                  <a:pt x="9092" y="11687"/>
                </a:cubicBezTo>
                <a:cubicBezTo>
                  <a:pt x="9337" y="12184"/>
                  <a:pt x="9595" y="12692"/>
                  <a:pt x="9999" y="13073"/>
                </a:cubicBezTo>
                <a:cubicBezTo>
                  <a:pt x="10125" y="13191"/>
                  <a:pt x="10289" y="13300"/>
                  <a:pt x="10455" y="13300"/>
                </a:cubicBezTo>
                <a:cubicBezTo>
                  <a:pt x="10491" y="13300"/>
                  <a:pt x="10527" y="13295"/>
                  <a:pt x="10564" y="13284"/>
                </a:cubicBezTo>
                <a:cubicBezTo>
                  <a:pt x="10820" y="13203"/>
                  <a:pt x="10885" y="12871"/>
                  <a:pt x="10878" y="12601"/>
                </a:cubicBezTo>
                <a:cubicBezTo>
                  <a:pt x="10830" y="10874"/>
                  <a:pt x="9645" y="9365"/>
                  <a:pt x="8251" y="8344"/>
                </a:cubicBezTo>
                <a:lnTo>
                  <a:pt x="8251" y="8344"/>
                </a:lnTo>
                <a:cubicBezTo>
                  <a:pt x="9532" y="9202"/>
                  <a:pt x="10878" y="9964"/>
                  <a:pt x="12274" y="10622"/>
                </a:cubicBezTo>
                <a:cubicBezTo>
                  <a:pt x="12450" y="10705"/>
                  <a:pt x="12660" y="10780"/>
                  <a:pt x="12850" y="10780"/>
                </a:cubicBezTo>
                <a:cubicBezTo>
                  <a:pt x="12985" y="10780"/>
                  <a:pt x="13110" y="10742"/>
                  <a:pt x="13205" y="10640"/>
                </a:cubicBezTo>
                <a:cubicBezTo>
                  <a:pt x="13352" y="10484"/>
                  <a:pt x="13348" y="10234"/>
                  <a:pt x="13280" y="10030"/>
                </a:cubicBezTo>
                <a:cubicBezTo>
                  <a:pt x="13100" y="9494"/>
                  <a:pt x="12577" y="9163"/>
                  <a:pt x="12090" y="8877"/>
                </a:cubicBezTo>
                <a:cubicBezTo>
                  <a:pt x="11056" y="8272"/>
                  <a:pt x="10009" y="7676"/>
                  <a:pt x="8883" y="7269"/>
                </a:cubicBezTo>
                <a:lnTo>
                  <a:pt x="8883" y="7269"/>
                </a:lnTo>
                <a:cubicBezTo>
                  <a:pt x="10238" y="7717"/>
                  <a:pt x="11592" y="8166"/>
                  <a:pt x="12974" y="8520"/>
                </a:cubicBezTo>
                <a:cubicBezTo>
                  <a:pt x="13525" y="8662"/>
                  <a:pt x="14088" y="8788"/>
                  <a:pt x="14654" y="8788"/>
                </a:cubicBezTo>
                <a:cubicBezTo>
                  <a:pt x="14745" y="8788"/>
                  <a:pt x="14837" y="8785"/>
                  <a:pt x="14929" y="8778"/>
                </a:cubicBezTo>
                <a:cubicBezTo>
                  <a:pt x="15168" y="8759"/>
                  <a:pt x="15466" y="8643"/>
                  <a:pt x="15455" y="8404"/>
                </a:cubicBezTo>
                <a:cubicBezTo>
                  <a:pt x="15446" y="8239"/>
                  <a:pt x="15287" y="8130"/>
                  <a:pt x="15143" y="8050"/>
                </a:cubicBezTo>
                <a:cubicBezTo>
                  <a:pt x="13488" y="7133"/>
                  <a:pt x="11596" y="6651"/>
                  <a:pt x="9704" y="6651"/>
                </a:cubicBezTo>
                <a:cubicBezTo>
                  <a:pt x="9226" y="6651"/>
                  <a:pt x="8748" y="6682"/>
                  <a:pt x="8274" y="6744"/>
                </a:cubicBezTo>
                <a:cubicBezTo>
                  <a:pt x="9566" y="6205"/>
                  <a:pt x="10841" y="5609"/>
                  <a:pt x="12010" y="4837"/>
                </a:cubicBezTo>
                <a:cubicBezTo>
                  <a:pt x="12598" y="4450"/>
                  <a:pt x="13173" y="4000"/>
                  <a:pt x="13512" y="3383"/>
                </a:cubicBezTo>
                <a:cubicBezTo>
                  <a:pt x="13604" y="3216"/>
                  <a:pt x="13666" y="2981"/>
                  <a:pt x="13522" y="2856"/>
                </a:cubicBezTo>
                <a:cubicBezTo>
                  <a:pt x="13461" y="2804"/>
                  <a:pt x="13381" y="2789"/>
                  <a:pt x="13299" y="2789"/>
                </a:cubicBezTo>
                <a:cubicBezTo>
                  <a:pt x="13255" y="2789"/>
                  <a:pt x="13211" y="2793"/>
                  <a:pt x="13169" y="2798"/>
                </a:cubicBezTo>
                <a:cubicBezTo>
                  <a:pt x="10949" y="3064"/>
                  <a:pt x="8886" y="4308"/>
                  <a:pt x="7522" y="6080"/>
                </a:cubicBezTo>
                <a:cubicBezTo>
                  <a:pt x="7825" y="4369"/>
                  <a:pt x="7856" y="2611"/>
                  <a:pt x="7613" y="891"/>
                </a:cubicBezTo>
                <a:cubicBezTo>
                  <a:pt x="7566" y="569"/>
                  <a:pt x="7499" y="224"/>
                  <a:pt x="72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31"/>
          <p:cNvSpPr/>
          <p:nvPr/>
        </p:nvSpPr>
        <p:spPr>
          <a:xfrm>
            <a:off x="8755466" y="2157738"/>
            <a:ext cx="174640" cy="113416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1"/>
          <p:cNvSpPr/>
          <p:nvPr/>
        </p:nvSpPr>
        <p:spPr>
          <a:xfrm rot="6816878">
            <a:off x="8475106" y="274161"/>
            <a:ext cx="122986" cy="19201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1"/>
          <p:cNvSpPr/>
          <p:nvPr/>
        </p:nvSpPr>
        <p:spPr>
          <a:xfrm rot="-3524071">
            <a:off x="8627848" y="4718507"/>
            <a:ext cx="122996" cy="192036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1"/>
          <p:cNvSpPr/>
          <p:nvPr/>
        </p:nvSpPr>
        <p:spPr>
          <a:xfrm flipH="1">
            <a:off x="7422948" y="220730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1"/>
          <p:cNvSpPr/>
          <p:nvPr/>
        </p:nvSpPr>
        <p:spPr>
          <a:xfrm flipH="1">
            <a:off x="272981" y="2582721"/>
            <a:ext cx="106526" cy="101620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1"/>
          <p:cNvSpPr/>
          <p:nvPr/>
        </p:nvSpPr>
        <p:spPr>
          <a:xfrm rot="1531528" flipH="1">
            <a:off x="529457" y="567083"/>
            <a:ext cx="174638" cy="113415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1"/>
          <p:cNvSpPr/>
          <p:nvPr/>
        </p:nvSpPr>
        <p:spPr>
          <a:xfrm>
            <a:off x="8511300" y="1084123"/>
            <a:ext cx="205140" cy="205140"/>
          </a:xfrm>
          <a:custGeom>
            <a:avLst/>
            <a:gdLst/>
            <a:ahLst/>
            <a:cxnLst/>
            <a:rect l="l" t="t" r="r" b="b"/>
            <a:pathLst>
              <a:path w="7602" h="7602" extrusionOk="0">
                <a:moveTo>
                  <a:pt x="2648" y="1"/>
                </a:moveTo>
                <a:cubicBezTo>
                  <a:pt x="2420" y="1"/>
                  <a:pt x="2237" y="183"/>
                  <a:pt x="2237" y="434"/>
                </a:cubicBezTo>
                <a:lnTo>
                  <a:pt x="2237" y="1804"/>
                </a:lnTo>
                <a:cubicBezTo>
                  <a:pt x="2237" y="2032"/>
                  <a:pt x="2032" y="2215"/>
                  <a:pt x="1804" y="2215"/>
                </a:cubicBezTo>
                <a:lnTo>
                  <a:pt x="434" y="2215"/>
                </a:lnTo>
                <a:cubicBezTo>
                  <a:pt x="206" y="2215"/>
                  <a:pt x="0" y="2420"/>
                  <a:pt x="0" y="2648"/>
                </a:cubicBezTo>
                <a:lnTo>
                  <a:pt x="0" y="4954"/>
                </a:lnTo>
                <a:cubicBezTo>
                  <a:pt x="0" y="5182"/>
                  <a:pt x="206" y="5387"/>
                  <a:pt x="434" y="5387"/>
                </a:cubicBezTo>
                <a:lnTo>
                  <a:pt x="1804" y="5387"/>
                </a:lnTo>
                <a:cubicBezTo>
                  <a:pt x="2032" y="5387"/>
                  <a:pt x="2237" y="5570"/>
                  <a:pt x="2237" y="5798"/>
                </a:cubicBezTo>
                <a:lnTo>
                  <a:pt x="2237" y="7168"/>
                </a:lnTo>
                <a:cubicBezTo>
                  <a:pt x="2237" y="7419"/>
                  <a:pt x="2420" y="7601"/>
                  <a:pt x="2648" y="7601"/>
                </a:cubicBezTo>
                <a:lnTo>
                  <a:pt x="4976" y="7601"/>
                </a:lnTo>
                <a:cubicBezTo>
                  <a:pt x="5205" y="7601"/>
                  <a:pt x="5387" y="7419"/>
                  <a:pt x="5387" y="7168"/>
                </a:cubicBezTo>
                <a:lnTo>
                  <a:pt x="5387" y="5798"/>
                </a:lnTo>
                <a:cubicBezTo>
                  <a:pt x="5387" y="5570"/>
                  <a:pt x="5570" y="5387"/>
                  <a:pt x="5798" y="5387"/>
                </a:cubicBezTo>
                <a:lnTo>
                  <a:pt x="7190" y="5387"/>
                </a:lnTo>
                <a:cubicBezTo>
                  <a:pt x="7419" y="5387"/>
                  <a:pt x="7601" y="5182"/>
                  <a:pt x="7601" y="4954"/>
                </a:cubicBezTo>
                <a:lnTo>
                  <a:pt x="7601" y="2648"/>
                </a:lnTo>
                <a:cubicBezTo>
                  <a:pt x="7601" y="2420"/>
                  <a:pt x="7419" y="2215"/>
                  <a:pt x="7190" y="2215"/>
                </a:cubicBezTo>
                <a:lnTo>
                  <a:pt x="5798" y="2215"/>
                </a:lnTo>
                <a:cubicBezTo>
                  <a:pt x="5570" y="2215"/>
                  <a:pt x="5387" y="2032"/>
                  <a:pt x="5387" y="1804"/>
                </a:cubicBezTo>
                <a:lnTo>
                  <a:pt x="5387" y="434"/>
                </a:lnTo>
                <a:cubicBezTo>
                  <a:pt x="5387" y="183"/>
                  <a:pt x="5205" y="1"/>
                  <a:pt x="49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1"/>
          <p:cNvSpPr/>
          <p:nvPr/>
        </p:nvSpPr>
        <p:spPr>
          <a:xfrm rot="5651252" flipH="1">
            <a:off x="453091" y="4787187"/>
            <a:ext cx="164594" cy="54658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9" name="Google Shape;569;p31"/>
          <p:cNvGrpSpPr/>
          <p:nvPr/>
        </p:nvGrpSpPr>
        <p:grpSpPr>
          <a:xfrm flipH="1">
            <a:off x="196328" y="2797748"/>
            <a:ext cx="1109326" cy="2740462"/>
            <a:chOff x="1985590" y="3490398"/>
            <a:chExt cx="1109326" cy="2740462"/>
          </a:xfrm>
        </p:grpSpPr>
        <p:sp>
          <p:nvSpPr>
            <p:cNvPr id="570" name="Google Shape;570;p31"/>
            <p:cNvSpPr/>
            <p:nvPr/>
          </p:nvSpPr>
          <p:spPr>
            <a:xfrm>
              <a:off x="2299102" y="3490398"/>
              <a:ext cx="614745" cy="567414"/>
            </a:xfrm>
            <a:custGeom>
              <a:avLst/>
              <a:gdLst/>
              <a:ahLst/>
              <a:cxnLst/>
              <a:rect l="l" t="t" r="r" b="b"/>
              <a:pathLst>
                <a:path w="22781" h="21027" extrusionOk="0">
                  <a:moveTo>
                    <a:pt x="12014" y="1"/>
                  </a:moveTo>
                  <a:cubicBezTo>
                    <a:pt x="11821" y="1"/>
                    <a:pt x="11628" y="10"/>
                    <a:pt x="11436" y="28"/>
                  </a:cubicBezTo>
                  <a:cubicBezTo>
                    <a:pt x="9496" y="210"/>
                    <a:pt x="7715" y="1214"/>
                    <a:pt x="6186" y="2447"/>
                  </a:cubicBezTo>
                  <a:cubicBezTo>
                    <a:pt x="5410" y="3086"/>
                    <a:pt x="4657" y="3839"/>
                    <a:pt x="4337" y="4798"/>
                  </a:cubicBezTo>
                  <a:cubicBezTo>
                    <a:pt x="3858" y="6259"/>
                    <a:pt x="4520" y="7834"/>
                    <a:pt x="5159" y="9249"/>
                  </a:cubicBezTo>
                  <a:cubicBezTo>
                    <a:pt x="6026" y="11189"/>
                    <a:pt x="6917" y="13129"/>
                    <a:pt x="7807" y="15069"/>
                  </a:cubicBezTo>
                  <a:cubicBezTo>
                    <a:pt x="6483" y="13746"/>
                    <a:pt x="5182" y="12422"/>
                    <a:pt x="3881" y="11098"/>
                  </a:cubicBezTo>
                  <a:cubicBezTo>
                    <a:pt x="3289" y="10506"/>
                    <a:pt x="2600" y="9876"/>
                    <a:pt x="1795" y="9876"/>
                  </a:cubicBezTo>
                  <a:cubicBezTo>
                    <a:pt x="1730" y="9876"/>
                    <a:pt x="1664" y="9880"/>
                    <a:pt x="1598" y="9888"/>
                  </a:cubicBezTo>
                  <a:cubicBezTo>
                    <a:pt x="754" y="9979"/>
                    <a:pt x="137" y="10847"/>
                    <a:pt x="69" y="11691"/>
                  </a:cubicBezTo>
                  <a:cubicBezTo>
                    <a:pt x="1" y="12536"/>
                    <a:pt x="343" y="13380"/>
                    <a:pt x="754" y="14111"/>
                  </a:cubicBezTo>
                  <a:cubicBezTo>
                    <a:pt x="2899" y="18060"/>
                    <a:pt x="7168" y="20776"/>
                    <a:pt x="11664" y="21027"/>
                  </a:cubicBezTo>
                  <a:cubicBezTo>
                    <a:pt x="17485" y="20639"/>
                    <a:pt x="22506" y="15069"/>
                    <a:pt x="22735" y="8952"/>
                  </a:cubicBezTo>
                  <a:cubicBezTo>
                    <a:pt x="22780" y="7834"/>
                    <a:pt x="22643" y="6601"/>
                    <a:pt x="21890" y="5780"/>
                  </a:cubicBezTo>
                  <a:cubicBezTo>
                    <a:pt x="21485" y="5325"/>
                    <a:pt x="20848" y="5062"/>
                    <a:pt x="20247" y="5062"/>
                  </a:cubicBezTo>
                  <a:cubicBezTo>
                    <a:pt x="19731" y="5062"/>
                    <a:pt x="19241" y="5256"/>
                    <a:pt x="18946" y="5688"/>
                  </a:cubicBezTo>
                  <a:cubicBezTo>
                    <a:pt x="18558" y="6213"/>
                    <a:pt x="18580" y="6944"/>
                    <a:pt x="18580" y="7606"/>
                  </a:cubicBezTo>
                  <a:cubicBezTo>
                    <a:pt x="18535" y="9569"/>
                    <a:pt x="17964" y="11554"/>
                    <a:pt x="16960" y="13266"/>
                  </a:cubicBezTo>
                  <a:cubicBezTo>
                    <a:pt x="17097" y="11372"/>
                    <a:pt x="17211" y="9477"/>
                    <a:pt x="17348" y="7583"/>
                  </a:cubicBezTo>
                  <a:cubicBezTo>
                    <a:pt x="17462" y="5757"/>
                    <a:pt x="17553" y="3794"/>
                    <a:pt x="16572" y="2264"/>
                  </a:cubicBezTo>
                  <a:cubicBezTo>
                    <a:pt x="15604" y="761"/>
                    <a:pt x="13799" y="1"/>
                    <a:pt x="12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1985590" y="3902567"/>
              <a:ext cx="1109326" cy="2328293"/>
            </a:xfrm>
            <a:custGeom>
              <a:avLst/>
              <a:gdLst/>
              <a:ahLst/>
              <a:cxnLst/>
              <a:rect l="l" t="t" r="r" b="b"/>
              <a:pathLst>
                <a:path w="41109" h="86281" extrusionOk="0">
                  <a:moveTo>
                    <a:pt x="3600" y="39967"/>
                  </a:moveTo>
                  <a:cubicBezTo>
                    <a:pt x="2921" y="39967"/>
                    <a:pt x="2330" y="40561"/>
                    <a:pt x="1941" y="41155"/>
                  </a:cubicBezTo>
                  <a:cubicBezTo>
                    <a:pt x="320" y="43620"/>
                    <a:pt x="0" y="46747"/>
                    <a:pt x="183" y="49691"/>
                  </a:cubicBezTo>
                  <a:cubicBezTo>
                    <a:pt x="434" y="53983"/>
                    <a:pt x="1667" y="58228"/>
                    <a:pt x="3744" y="61994"/>
                  </a:cubicBezTo>
                  <a:cubicBezTo>
                    <a:pt x="5342" y="64916"/>
                    <a:pt x="7442" y="67541"/>
                    <a:pt x="9633" y="70074"/>
                  </a:cubicBezTo>
                  <a:cubicBezTo>
                    <a:pt x="8355" y="68294"/>
                    <a:pt x="7693" y="66514"/>
                    <a:pt x="7213" y="64802"/>
                  </a:cubicBezTo>
                  <a:cubicBezTo>
                    <a:pt x="5387" y="58479"/>
                    <a:pt x="4794" y="51791"/>
                    <a:pt x="5479" y="45241"/>
                  </a:cubicBezTo>
                  <a:cubicBezTo>
                    <a:pt x="5661" y="43551"/>
                    <a:pt x="5821" y="41611"/>
                    <a:pt x="4611" y="40424"/>
                  </a:cubicBezTo>
                  <a:cubicBezTo>
                    <a:pt x="4383" y="40219"/>
                    <a:pt x="4132" y="40036"/>
                    <a:pt x="3835" y="39991"/>
                  </a:cubicBezTo>
                  <a:cubicBezTo>
                    <a:pt x="3756" y="39974"/>
                    <a:pt x="3677" y="39967"/>
                    <a:pt x="3600" y="39967"/>
                  </a:cubicBezTo>
                  <a:close/>
                  <a:moveTo>
                    <a:pt x="27756" y="1"/>
                  </a:moveTo>
                  <a:cubicBezTo>
                    <a:pt x="26889" y="708"/>
                    <a:pt x="26250" y="1713"/>
                    <a:pt x="25976" y="2808"/>
                  </a:cubicBezTo>
                  <a:cubicBezTo>
                    <a:pt x="25907" y="1941"/>
                    <a:pt x="25770" y="982"/>
                    <a:pt x="25108" y="412"/>
                  </a:cubicBezTo>
                  <a:cubicBezTo>
                    <a:pt x="24881" y="216"/>
                    <a:pt x="24573" y="125"/>
                    <a:pt x="24268" y="125"/>
                  </a:cubicBezTo>
                  <a:cubicBezTo>
                    <a:pt x="23683" y="125"/>
                    <a:pt x="23107" y="458"/>
                    <a:pt x="23122" y="1028"/>
                  </a:cubicBezTo>
                  <a:cubicBezTo>
                    <a:pt x="23145" y="1827"/>
                    <a:pt x="24218" y="2375"/>
                    <a:pt x="24035" y="3151"/>
                  </a:cubicBezTo>
                  <a:cubicBezTo>
                    <a:pt x="24022" y="2561"/>
                    <a:pt x="23437" y="2227"/>
                    <a:pt x="22850" y="2227"/>
                  </a:cubicBezTo>
                  <a:cubicBezTo>
                    <a:pt x="22415" y="2227"/>
                    <a:pt x="21980" y="2410"/>
                    <a:pt x="21776" y="2808"/>
                  </a:cubicBezTo>
                  <a:cubicBezTo>
                    <a:pt x="21388" y="3630"/>
                    <a:pt x="22050" y="4657"/>
                    <a:pt x="22917" y="4885"/>
                  </a:cubicBezTo>
                  <a:cubicBezTo>
                    <a:pt x="22780" y="4870"/>
                    <a:pt x="22641" y="4860"/>
                    <a:pt x="22501" y="4860"/>
                  </a:cubicBezTo>
                  <a:cubicBezTo>
                    <a:pt x="22222" y="4860"/>
                    <a:pt x="21943" y="4901"/>
                    <a:pt x="21684" y="5022"/>
                  </a:cubicBezTo>
                  <a:cubicBezTo>
                    <a:pt x="21205" y="5251"/>
                    <a:pt x="20908" y="5958"/>
                    <a:pt x="21274" y="6369"/>
                  </a:cubicBezTo>
                  <a:cubicBezTo>
                    <a:pt x="21433" y="6529"/>
                    <a:pt x="21662" y="6597"/>
                    <a:pt x="21890" y="6666"/>
                  </a:cubicBezTo>
                  <a:cubicBezTo>
                    <a:pt x="22532" y="6835"/>
                    <a:pt x="23194" y="6941"/>
                    <a:pt x="23888" y="6941"/>
                  </a:cubicBezTo>
                  <a:cubicBezTo>
                    <a:pt x="24502" y="6941"/>
                    <a:pt x="25141" y="6859"/>
                    <a:pt x="25816" y="6666"/>
                  </a:cubicBezTo>
                  <a:lnTo>
                    <a:pt x="25816" y="6666"/>
                  </a:lnTo>
                  <a:cubicBezTo>
                    <a:pt x="26227" y="12783"/>
                    <a:pt x="25108" y="18832"/>
                    <a:pt x="23305" y="24721"/>
                  </a:cubicBezTo>
                  <a:cubicBezTo>
                    <a:pt x="23511" y="22164"/>
                    <a:pt x="23282" y="19471"/>
                    <a:pt x="22963" y="16846"/>
                  </a:cubicBezTo>
                  <a:cubicBezTo>
                    <a:pt x="22689" y="14586"/>
                    <a:pt x="22278" y="12190"/>
                    <a:pt x="20794" y="10455"/>
                  </a:cubicBezTo>
                  <a:cubicBezTo>
                    <a:pt x="20156" y="9694"/>
                    <a:pt x="19222" y="9062"/>
                    <a:pt x="18241" y="9062"/>
                  </a:cubicBezTo>
                  <a:cubicBezTo>
                    <a:pt x="18134" y="9062"/>
                    <a:pt x="18026" y="9070"/>
                    <a:pt x="17918" y="9085"/>
                  </a:cubicBezTo>
                  <a:cubicBezTo>
                    <a:pt x="16709" y="9268"/>
                    <a:pt x="15841" y="10478"/>
                    <a:pt x="15750" y="11710"/>
                  </a:cubicBezTo>
                  <a:cubicBezTo>
                    <a:pt x="15659" y="12920"/>
                    <a:pt x="16184" y="14130"/>
                    <a:pt x="16891" y="15111"/>
                  </a:cubicBezTo>
                  <a:cubicBezTo>
                    <a:pt x="17599" y="16115"/>
                    <a:pt x="18489" y="16983"/>
                    <a:pt x="19265" y="17919"/>
                  </a:cubicBezTo>
                  <a:cubicBezTo>
                    <a:pt x="21548" y="20795"/>
                    <a:pt x="22575" y="24584"/>
                    <a:pt x="22164" y="28213"/>
                  </a:cubicBezTo>
                  <a:cubicBezTo>
                    <a:pt x="21548" y="30039"/>
                    <a:pt x="20863" y="31842"/>
                    <a:pt x="20155" y="33622"/>
                  </a:cubicBezTo>
                  <a:cubicBezTo>
                    <a:pt x="17416" y="40607"/>
                    <a:pt x="14335" y="47523"/>
                    <a:pt x="12440" y="54759"/>
                  </a:cubicBezTo>
                  <a:cubicBezTo>
                    <a:pt x="11276" y="44350"/>
                    <a:pt x="18968" y="34079"/>
                    <a:pt x="16640" y="23899"/>
                  </a:cubicBezTo>
                  <a:cubicBezTo>
                    <a:pt x="16435" y="22963"/>
                    <a:pt x="16092" y="21982"/>
                    <a:pt x="15248" y="21525"/>
                  </a:cubicBezTo>
                  <a:cubicBezTo>
                    <a:pt x="14967" y="21367"/>
                    <a:pt x="14673" y="21296"/>
                    <a:pt x="14381" y="21296"/>
                  </a:cubicBezTo>
                  <a:cubicBezTo>
                    <a:pt x="13106" y="21296"/>
                    <a:pt x="11841" y="22644"/>
                    <a:pt x="11619" y="24036"/>
                  </a:cubicBezTo>
                  <a:cubicBezTo>
                    <a:pt x="11345" y="25748"/>
                    <a:pt x="11984" y="27437"/>
                    <a:pt x="12121" y="29172"/>
                  </a:cubicBezTo>
                  <a:cubicBezTo>
                    <a:pt x="12326" y="31796"/>
                    <a:pt x="11322" y="34353"/>
                    <a:pt x="10683" y="36909"/>
                  </a:cubicBezTo>
                  <a:cubicBezTo>
                    <a:pt x="9176" y="42935"/>
                    <a:pt x="9770" y="49486"/>
                    <a:pt x="12326" y="55147"/>
                  </a:cubicBezTo>
                  <a:cubicBezTo>
                    <a:pt x="11938" y="56699"/>
                    <a:pt x="11596" y="58274"/>
                    <a:pt x="11322" y="59872"/>
                  </a:cubicBezTo>
                  <a:cubicBezTo>
                    <a:pt x="10660" y="63706"/>
                    <a:pt x="10477" y="67678"/>
                    <a:pt x="10911" y="71558"/>
                  </a:cubicBezTo>
                  <a:cubicBezTo>
                    <a:pt x="10477" y="71056"/>
                    <a:pt x="10044" y="70577"/>
                    <a:pt x="9633" y="70074"/>
                  </a:cubicBezTo>
                  <a:lnTo>
                    <a:pt x="9633" y="70074"/>
                  </a:lnTo>
                  <a:cubicBezTo>
                    <a:pt x="9998" y="70599"/>
                    <a:pt x="10432" y="71124"/>
                    <a:pt x="10934" y="71649"/>
                  </a:cubicBezTo>
                  <a:cubicBezTo>
                    <a:pt x="11527" y="76990"/>
                    <a:pt x="13330" y="82103"/>
                    <a:pt x="16686" y="86280"/>
                  </a:cubicBezTo>
                  <a:cubicBezTo>
                    <a:pt x="17234" y="85664"/>
                    <a:pt x="16709" y="84705"/>
                    <a:pt x="16229" y="84021"/>
                  </a:cubicBezTo>
                  <a:cubicBezTo>
                    <a:pt x="11025" y="76694"/>
                    <a:pt x="10546" y="66879"/>
                    <a:pt x="12486" y="58091"/>
                  </a:cubicBezTo>
                  <a:cubicBezTo>
                    <a:pt x="13604" y="52955"/>
                    <a:pt x="15476" y="48025"/>
                    <a:pt x="17507" y="43163"/>
                  </a:cubicBezTo>
                  <a:cubicBezTo>
                    <a:pt x="24857" y="39626"/>
                    <a:pt x="30815" y="33645"/>
                    <a:pt x="34421" y="26455"/>
                  </a:cubicBezTo>
                  <a:cubicBezTo>
                    <a:pt x="34923" y="25428"/>
                    <a:pt x="35403" y="24355"/>
                    <a:pt x="35357" y="23214"/>
                  </a:cubicBezTo>
                  <a:cubicBezTo>
                    <a:pt x="35311" y="22073"/>
                    <a:pt x="34604" y="20886"/>
                    <a:pt x="33485" y="20658"/>
                  </a:cubicBezTo>
                  <a:cubicBezTo>
                    <a:pt x="33343" y="20628"/>
                    <a:pt x="33201" y="20614"/>
                    <a:pt x="33061" y="20614"/>
                  </a:cubicBezTo>
                  <a:cubicBezTo>
                    <a:pt x="32236" y="20614"/>
                    <a:pt x="31458" y="21096"/>
                    <a:pt x="30815" y="21662"/>
                  </a:cubicBezTo>
                  <a:cubicBezTo>
                    <a:pt x="28943" y="23328"/>
                    <a:pt x="27893" y="25725"/>
                    <a:pt x="26797" y="28007"/>
                  </a:cubicBezTo>
                  <a:cubicBezTo>
                    <a:pt x="24446" y="32801"/>
                    <a:pt x="21548" y="37366"/>
                    <a:pt x="18192" y="41520"/>
                  </a:cubicBezTo>
                  <a:cubicBezTo>
                    <a:pt x="19425" y="38621"/>
                    <a:pt x="20680" y="35745"/>
                    <a:pt x="21867" y="32824"/>
                  </a:cubicBezTo>
                  <a:cubicBezTo>
                    <a:pt x="23602" y="28464"/>
                    <a:pt x="25177" y="23945"/>
                    <a:pt x="26135" y="19357"/>
                  </a:cubicBezTo>
                  <a:cubicBezTo>
                    <a:pt x="29468" y="14084"/>
                    <a:pt x="35197" y="10432"/>
                    <a:pt x="39739" y="5867"/>
                  </a:cubicBezTo>
                  <a:cubicBezTo>
                    <a:pt x="40219" y="5388"/>
                    <a:pt x="40698" y="4863"/>
                    <a:pt x="40835" y="4201"/>
                  </a:cubicBezTo>
                  <a:cubicBezTo>
                    <a:pt x="41109" y="2877"/>
                    <a:pt x="39716" y="1667"/>
                    <a:pt x="38347" y="1621"/>
                  </a:cubicBezTo>
                  <a:cubicBezTo>
                    <a:pt x="38309" y="1620"/>
                    <a:pt x="38271" y="1620"/>
                    <a:pt x="38233" y="1620"/>
                  </a:cubicBezTo>
                  <a:cubicBezTo>
                    <a:pt x="36930" y="1620"/>
                    <a:pt x="35715" y="2376"/>
                    <a:pt x="34672" y="3196"/>
                  </a:cubicBezTo>
                  <a:cubicBezTo>
                    <a:pt x="31317" y="5821"/>
                    <a:pt x="28669" y="9314"/>
                    <a:pt x="27003" y="13240"/>
                  </a:cubicBezTo>
                  <a:cubicBezTo>
                    <a:pt x="27163" y="11025"/>
                    <a:pt x="27140" y="8811"/>
                    <a:pt x="26866" y="6597"/>
                  </a:cubicBezTo>
                  <a:cubicBezTo>
                    <a:pt x="28715" y="5730"/>
                    <a:pt x="30153" y="4018"/>
                    <a:pt x="30678" y="2055"/>
                  </a:cubicBezTo>
                  <a:cubicBezTo>
                    <a:pt x="30532" y="2031"/>
                    <a:pt x="30386" y="2019"/>
                    <a:pt x="30239" y="2019"/>
                  </a:cubicBezTo>
                  <a:cubicBezTo>
                    <a:pt x="29283" y="2019"/>
                    <a:pt x="28339" y="2522"/>
                    <a:pt x="27824" y="3333"/>
                  </a:cubicBezTo>
                  <a:cubicBezTo>
                    <a:pt x="28395" y="2329"/>
                    <a:pt x="28372" y="1005"/>
                    <a:pt x="27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2" name="Google Shape;572;p31"/>
          <p:cNvSpPr/>
          <p:nvPr/>
        </p:nvSpPr>
        <p:spPr>
          <a:xfrm rot="-570776" flipH="1">
            <a:off x="4356200" y="4437914"/>
            <a:ext cx="904250" cy="1339752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1"/>
          <p:cNvSpPr/>
          <p:nvPr/>
        </p:nvSpPr>
        <p:spPr>
          <a:xfrm rot="570776">
            <a:off x="3883550" y="4437914"/>
            <a:ext cx="904250" cy="1339752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31"/>
          <p:cNvGrpSpPr/>
          <p:nvPr/>
        </p:nvGrpSpPr>
        <p:grpSpPr>
          <a:xfrm>
            <a:off x="7914115" y="2797748"/>
            <a:ext cx="1109326" cy="2740462"/>
            <a:chOff x="1985590" y="3490398"/>
            <a:chExt cx="1109326" cy="2740462"/>
          </a:xfrm>
        </p:grpSpPr>
        <p:sp>
          <p:nvSpPr>
            <p:cNvPr id="575" name="Google Shape;575;p31"/>
            <p:cNvSpPr/>
            <p:nvPr/>
          </p:nvSpPr>
          <p:spPr>
            <a:xfrm>
              <a:off x="2299102" y="3490398"/>
              <a:ext cx="614745" cy="567414"/>
            </a:xfrm>
            <a:custGeom>
              <a:avLst/>
              <a:gdLst/>
              <a:ahLst/>
              <a:cxnLst/>
              <a:rect l="l" t="t" r="r" b="b"/>
              <a:pathLst>
                <a:path w="22781" h="21027" extrusionOk="0">
                  <a:moveTo>
                    <a:pt x="12014" y="1"/>
                  </a:moveTo>
                  <a:cubicBezTo>
                    <a:pt x="11821" y="1"/>
                    <a:pt x="11628" y="10"/>
                    <a:pt x="11436" y="28"/>
                  </a:cubicBezTo>
                  <a:cubicBezTo>
                    <a:pt x="9496" y="210"/>
                    <a:pt x="7715" y="1214"/>
                    <a:pt x="6186" y="2447"/>
                  </a:cubicBezTo>
                  <a:cubicBezTo>
                    <a:pt x="5410" y="3086"/>
                    <a:pt x="4657" y="3839"/>
                    <a:pt x="4337" y="4798"/>
                  </a:cubicBezTo>
                  <a:cubicBezTo>
                    <a:pt x="3858" y="6259"/>
                    <a:pt x="4520" y="7834"/>
                    <a:pt x="5159" y="9249"/>
                  </a:cubicBezTo>
                  <a:cubicBezTo>
                    <a:pt x="6026" y="11189"/>
                    <a:pt x="6917" y="13129"/>
                    <a:pt x="7807" y="15069"/>
                  </a:cubicBezTo>
                  <a:cubicBezTo>
                    <a:pt x="6483" y="13746"/>
                    <a:pt x="5182" y="12422"/>
                    <a:pt x="3881" y="11098"/>
                  </a:cubicBezTo>
                  <a:cubicBezTo>
                    <a:pt x="3289" y="10506"/>
                    <a:pt x="2600" y="9876"/>
                    <a:pt x="1795" y="9876"/>
                  </a:cubicBezTo>
                  <a:cubicBezTo>
                    <a:pt x="1730" y="9876"/>
                    <a:pt x="1664" y="9880"/>
                    <a:pt x="1598" y="9888"/>
                  </a:cubicBezTo>
                  <a:cubicBezTo>
                    <a:pt x="754" y="9979"/>
                    <a:pt x="137" y="10847"/>
                    <a:pt x="69" y="11691"/>
                  </a:cubicBezTo>
                  <a:cubicBezTo>
                    <a:pt x="1" y="12536"/>
                    <a:pt x="343" y="13380"/>
                    <a:pt x="754" y="14111"/>
                  </a:cubicBezTo>
                  <a:cubicBezTo>
                    <a:pt x="2899" y="18060"/>
                    <a:pt x="7168" y="20776"/>
                    <a:pt x="11664" y="21027"/>
                  </a:cubicBezTo>
                  <a:cubicBezTo>
                    <a:pt x="17485" y="20639"/>
                    <a:pt x="22506" y="15069"/>
                    <a:pt x="22735" y="8952"/>
                  </a:cubicBezTo>
                  <a:cubicBezTo>
                    <a:pt x="22780" y="7834"/>
                    <a:pt x="22643" y="6601"/>
                    <a:pt x="21890" y="5780"/>
                  </a:cubicBezTo>
                  <a:cubicBezTo>
                    <a:pt x="21485" y="5325"/>
                    <a:pt x="20848" y="5062"/>
                    <a:pt x="20247" y="5062"/>
                  </a:cubicBezTo>
                  <a:cubicBezTo>
                    <a:pt x="19731" y="5062"/>
                    <a:pt x="19241" y="5256"/>
                    <a:pt x="18946" y="5688"/>
                  </a:cubicBezTo>
                  <a:cubicBezTo>
                    <a:pt x="18558" y="6213"/>
                    <a:pt x="18580" y="6944"/>
                    <a:pt x="18580" y="7606"/>
                  </a:cubicBezTo>
                  <a:cubicBezTo>
                    <a:pt x="18535" y="9569"/>
                    <a:pt x="17964" y="11554"/>
                    <a:pt x="16960" y="13266"/>
                  </a:cubicBezTo>
                  <a:cubicBezTo>
                    <a:pt x="17097" y="11372"/>
                    <a:pt x="17211" y="9477"/>
                    <a:pt x="17348" y="7583"/>
                  </a:cubicBezTo>
                  <a:cubicBezTo>
                    <a:pt x="17462" y="5757"/>
                    <a:pt x="17553" y="3794"/>
                    <a:pt x="16572" y="2264"/>
                  </a:cubicBezTo>
                  <a:cubicBezTo>
                    <a:pt x="15604" y="761"/>
                    <a:pt x="13799" y="1"/>
                    <a:pt x="12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1985590" y="3902567"/>
              <a:ext cx="1109326" cy="2328293"/>
            </a:xfrm>
            <a:custGeom>
              <a:avLst/>
              <a:gdLst/>
              <a:ahLst/>
              <a:cxnLst/>
              <a:rect l="l" t="t" r="r" b="b"/>
              <a:pathLst>
                <a:path w="41109" h="86281" extrusionOk="0">
                  <a:moveTo>
                    <a:pt x="3600" y="39967"/>
                  </a:moveTo>
                  <a:cubicBezTo>
                    <a:pt x="2921" y="39967"/>
                    <a:pt x="2330" y="40561"/>
                    <a:pt x="1941" y="41155"/>
                  </a:cubicBezTo>
                  <a:cubicBezTo>
                    <a:pt x="320" y="43620"/>
                    <a:pt x="0" y="46747"/>
                    <a:pt x="183" y="49691"/>
                  </a:cubicBezTo>
                  <a:cubicBezTo>
                    <a:pt x="434" y="53983"/>
                    <a:pt x="1667" y="58228"/>
                    <a:pt x="3744" y="61994"/>
                  </a:cubicBezTo>
                  <a:cubicBezTo>
                    <a:pt x="5342" y="64916"/>
                    <a:pt x="7442" y="67541"/>
                    <a:pt x="9633" y="70074"/>
                  </a:cubicBezTo>
                  <a:cubicBezTo>
                    <a:pt x="8355" y="68294"/>
                    <a:pt x="7693" y="66514"/>
                    <a:pt x="7213" y="64802"/>
                  </a:cubicBezTo>
                  <a:cubicBezTo>
                    <a:pt x="5387" y="58479"/>
                    <a:pt x="4794" y="51791"/>
                    <a:pt x="5479" y="45241"/>
                  </a:cubicBezTo>
                  <a:cubicBezTo>
                    <a:pt x="5661" y="43551"/>
                    <a:pt x="5821" y="41611"/>
                    <a:pt x="4611" y="40424"/>
                  </a:cubicBezTo>
                  <a:cubicBezTo>
                    <a:pt x="4383" y="40219"/>
                    <a:pt x="4132" y="40036"/>
                    <a:pt x="3835" y="39991"/>
                  </a:cubicBezTo>
                  <a:cubicBezTo>
                    <a:pt x="3756" y="39974"/>
                    <a:pt x="3677" y="39967"/>
                    <a:pt x="3600" y="39967"/>
                  </a:cubicBezTo>
                  <a:close/>
                  <a:moveTo>
                    <a:pt x="27756" y="1"/>
                  </a:moveTo>
                  <a:cubicBezTo>
                    <a:pt x="26889" y="708"/>
                    <a:pt x="26250" y="1713"/>
                    <a:pt x="25976" y="2808"/>
                  </a:cubicBezTo>
                  <a:cubicBezTo>
                    <a:pt x="25907" y="1941"/>
                    <a:pt x="25770" y="982"/>
                    <a:pt x="25108" y="412"/>
                  </a:cubicBezTo>
                  <a:cubicBezTo>
                    <a:pt x="24881" y="216"/>
                    <a:pt x="24573" y="125"/>
                    <a:pt x="24268" y="125"/>
                  </a:cubicBezTo>
                  <a:cubicBezTo>
                    <a:pt x="23683" y="125"/>
                    <a:pt x="23107" y="458"/>
                    <a:pt x="23122" y="1028"/>
                  </a:cubicBezTo>
                  <a:cubicBezTo>
                    <a:pt x="23145" y="1827"/>
                    <a:pt x="24218" y="2375"/>
                    <a:pt x="24035" y="3151"/>
                  </a:cubicBezTo>
                  <a:cubicBezTo>
                    <a:pt x="24022" y="2561"/>
                    <a:pt x="23437" y="2227"/>
                    <a:pt x="22850" y="2227"/>
                  </a:cubicBezTo>
                  <a:cubicBezTo>
                    <a:pt x="22415" y="2227"/>
                    <a:pt x="21980" y="2410"/>
                    <a:pt x="21776" y="2808"/>
                  </a:cubicBezTo>
                  <a:cubicBezTo>
                    <a:pt x="21388" y="3630"/>
                    <a:pt x="22050" y="4657"/>
                    <a:pt x="22917" y="4885"/>
                  </a:cubicBezTo>
                  <a:cubicBezTo>
                    <a:pt x="22780" y="4870"/>
                    <a:pt x="22641" y="4860"/>
                    <a:pt x="22501" y="4860"/>
                  </a:cubicBezTo>
                  <a:cubicBezTo>
                    <a:pt x="22222" y="4860"/>
                    <a:pt x="21943" y="4901"/>
                    <a:pt x="21684" y="5022"/>
                  </a:cubicBezTo>
                  <a:cubicBezTo>
                    <a:pt x="21205" y="5251"/>
                    <a:pt x="20908" y="5958"/>
                    <a:pt x="21274" y="6369"/>
                  </a:cubicBezTo>
                  <a:cubicBezTo>
                    <a:pt x="21433" y="6529"/>
                    <a:pt x="21662" y="6597"/>
                    <a:pt x="21890" y="6666"/>
                  </a:cubicBezTo>
                  <a:cubicBezTo>
                    <a:pt x="22532" y="6835"/>
                    <a:pt x="23194" y="6941"/>
                    <a:pt x="23888" y="6941"/>
                  </a:cubicBezTo>
                  <a:cubicBezTo>
                    <a:pt x="24502" y="6941"/>
                    <a:pt x="25141" y="6859"/>
                    <a:pt x="25816" y="6666"/>
                  </a:cubicBezTo>
                  <a:lnTo>
                    <a:pt x="25816" y="6666"/>
                  </a:lnTo>
                  <a:cubicBezTo>
                    <a:pt x="26227" y="12783"/>
                    <a:pt x="25108" y="18832"/>
                    <a:pt x="23305" y="24721"/>
                  </a:cubicBezTo>
                  <a:cubicBezTo>
                    <a:pt x="23511" y="22164"/>
                    <a:pt x="23282" y="19471"/>
                    <a:pt x="22963" y="16846"/>
                  </a:cubicBezTo>
                  <a:cubicBezTo>
                    <a:pt x="22689" y="14586"/>
                    <a:pt x="22278" y="12190"/>
                    <a:pt x="20794" y="10455"/>
                  </a:cubicBezTo>
                  <a:cubicBezTo>
                    <a:pt x="20156" y="9694"/>
                    <a:pt x="19222" y="9062"/>
                    <a:pt x="18241" y="9062"/>
                  </a:cubicBezTo>
                  <a:cubicBezTo>
                    <a:pt x="18134" y="9062"/>
                    <a:pt x="18026" y="9070"/>
                    <a:pt x="17918" y="9085"/>
                  </a:cubicBezTo>
                  <a:cubicBezTo>
                    <a:pt x="16709" y="9268"/>
                    <a:pt x="15841" y="10478"/>
                    <a:pt x="15750" y="11710"/>
                  </a:cubicBezTo>
                  <a:cubicBezTo>
                    <a:pt x="15659" y="12920"/>
                    <a:pt x="16184" y="14130"/>
                    <a:pt x="16891" y="15111"/>
                  </a:cubicBezTo>
                  <a:cubicBezTo>
                    <a:pt x="17599" y="16115"/>
                    <a:pt x="18489" y="16983"/>
                    <a:pt x="19265" y="17919"/>
                  </a:cubicBezTo>
                  <a:cubicBezTo>
                    <a:pt x="21548" y="20795"/>
                    <a:pt x="22575" y="24584"/>
                    <a:pt x="22164" y="28213"/>
                  </a:cubicBezTo>
                  <a:cubicBezTo>
                    <a:pt x="21548" y="30039"/>
                    <a:pt x="20863" y="31842"/>
                    <a:pt x="20155" y="33622"/>
                  </a:cubicBezTo>
                  <a:cubicBezTo>
                    <a:pt x="17416" y="40607"/>
                    <a:pt x="14335" y="47523"/>
                    <a:pt x="12440" y="54759"/>
                  </a:cubicBezTo>
                  <a:cubicBezTo>
                    <a:pt x="11276" y="44350"/>
                    <a:pt x="18968" y="34079"/>
                    <a:pt x="16640" y="23899"/>
                  </a:cubicBezTo>
                  <a:cubicBezTo>
                    <a:pt x="16435" y="22963"/>
                    <a:pt x="16092" y="21982"/>
                    <a:pt x="15248" y="21525"/>
                  </a:cubicBezTo>
                  <a:cubicBezTo>
                    <a:pt x="14967" y="21367"/>
                    <a:pt x="14673" y="21296"/>
                    <a:pt x="14381" y="21296"/>
                  </a:cubicBezTo>
                  <a:cubicBezTo>
                    <a:pt x="13106" y="21296"/>
                    <a:pt x="11841" y="22644"/>
                    <a:pt x="11619" y="24036"/>
                  </a:cubicBezTo>
                  <a:cubicBezTo>
                    <a:pt x="11345" y="25748"/>
                    <a:pt x="11984" y="27437"/>
                    <a:pt x="12121" y="29172"/>
                  </a:cubicBezTo>
                  <a:cubicBezTo>
                    <a:pt x="12326" y="31796"/>
                    <a:pt x="11322" y="34353"/>
                    <a:pt x="10683" y="36909"/>
                  </a:cubicBezTo>
                  <a:cubicBezTo>
                    <a:pt x="9176" y="42935"/>
                    <a:pt x="9770" y="49486"/>
                    <a:pt x="12326" y="55147"/>
                  </a:cubicBezTo>
                  <a:cubicBezTo>
                    <a:pt x="11938" y="56699"/>
                    <a:pt x="11596" y="58274"/>
                    <a:pt x="11322" y="59872"/>
                  </a:cubicBezTo>
                  <a:cubicBezTo>
                    <a:pt x="10660" y="63706"/>
                    <a:pt x="10477" y="67678"/>
                    <a:pt x="10911" y="71558"/>
                  </a:cubicBezTo>
                  <a:cubicBezTo>
                    <a:pt x="10477" y="71056"/>
                    <a:pt x="10044" y="70577"/>
                    <a:pt x="9633" y="70074"/>
                  </a:cubicBezTo>
                  <a:lnTo>
                    <a:pt x="9633" y="70074"/>
                  </a:lnTo>
                  <a:cubicBezTo>
                    <a:pt x="9998" y="70599"/>
                    <a:pt x="10432" y="71124"/>
                    <a:pt x="10934" y="71649"/>
                  </a:cubicBezTo>
                  <a:cubicBezTo>
                    <a:pt x="11527" y="76990"/>
                    <a:pt x="13330" y="82103"/>
                    <a:pt x="16686" y="86280"/>
                  </a:cubicBezTo>
                  <a:cubicBezTo>
                    <a:pt x="17234" y="85664"/>
                    <a:pt x="16709" y="84705"/>
                    <a:pt x="16229" y="84021"/>
                  </a:cubicBezTo>
                  <a:cubicBezTo>
                    <a:pt x="11025" y="76694"/>
                    <a:pt x="10546" y="66879"/>
                    <a:pt x="12486" y="58091"/>
                  </a:cubicBezTo>
                  <a:cubicBezTo>
                    <a:pt x="13604" y="52955"/>
                    <a:pt x="15476" y="48025"/>
                    <a:pt x="17507" y="43163"/>
                  </a:cubicBezTo>
                  <a:cubicBezTo>
                    <a:pt x="24857" y="39626"/>
                    <a:pt x="30815" y="33645"/>
                    <a:pt x="34421" y="26455"/>
                  </a:cubicBezTo>
                  <a:cubicBezTo>
                    <a:pt x="34923" y="25428"/>
                    <a:pt x="35403" y="24355"/>
                    <a:pt x="35357" y="23214"/>
                  </a:cubicBezTo>
                  <a:cubicBezTo>
                    <a:pt x="35311" y="22073"/>
                    <a:pt x="34604" y="20886"/>
                    <a:pt x="33485" y="20658"/>
                  </a:cubicBezTo>
                  <a:cubicBezTo>
                    <a:pt x="33343" y="20628"/>
                    <a:pt x="33201" y="20614"/>
                    <a:pt x="33061" y="20614"/>
                  </a:cubicBezTo>
                  <a:cubicBezTo>
                    <a:pt x="32236" y="20614"/>
                    <a:pt x="31458" y="21096"/>
                    <a:pt x="30815" y="21662"/>
                  </a:cubicBezTo>
                  <a:cubicBezTo>
                    <a:pt x="28943" y="23328"/>
                    <a:pt x="27893" y="25725"/>
                    <a:pt x="26797" y="28007"/>
                  </a:cubicBezTo>
                  <a:cubicBezTo>
                    <a:pt x="24446" y="32801"/>
                    <a:pt x="21548" y="37366"/>
                    <a:pt x="18192" y="41520"/>
                  </a:cubicBezTo>
                  <a:cubicBezTo>
                    <a:pt x="19425" y="38621"/>
                    <a:pt x="20680" y="35745"/>
                    <a:pt x="21867" y="32824"/>
                  </a:cubicBezTo>
                  <a:cubicBezTo>
                    <a:pt x="23602" y="28464"/>
                    <a:pt x="25177" y="23945"/>
                    <a:pt x="26135" y="19357"/>
                  </a:cubicBezTo>
                  <a:cubicBezTo>
                    <a:pt x="29468" y="14084"/>
                    <a:pt x="35197" y="10432"/>
                    <a:pt x="39739" y="5867"/>
                  </a:cubicBezTo>
                  <a:cubicBezTo>
                    <a:pt x="40219" y="5388"/>
                    <a:pt x="40698" y="4863"/>
                    <a:pt x="40835" y="4201"/>
                  </a:cubicBezTo>
                  <a:cubicBezTo>
                    <a:pt x="41109" y="2877"/>
                    <a:pt x="39716" y="1667"/>
                    <a:pt x="38347" y="1621"/>
                  </a:cubicBezTo>
                  <a:cubicBezTo>
                    <a:pt x="38309" y="1620"/>
                    <a:pt x="38271" y="1620"/>
                    <a:pt x="38233" y="1620"/>
                  </a:cubicBezTo>
                  <a:cubicBezTo>
                    <a:pt x="36930" y="1620"/>
                    <a:pt x="35715" y="2376"/>
                    <a:pt x="34672" y="3196"/>
                  </a:cubicBezTo>
                  <a:cubicBezTo>
                    <a:pt x="31317" y="5821"/>
                    <a:pt x="28669" y="9314"/>
                    <a:pt x="27003" y="13240"/>
                  </a:cubicBezTo>
                  <a:cubicBezTo>
                    <a:pt x="27163" y="11025"/>
                    <a:pt x="27140" y="8811"/>
                    <a:pt x="26866" y="6597"/>
                  </a:cubicBezTo>
                  <a:cubicBezTo>
                    <a:pt x="28715" y="5730"/>
                    <a:pt x="30153" y="4018"/>
                    <a:pt x="30678" y="2055"/>
                  </a:cubicBezTo>
                  <a:cubicBezTo>
                    <a:pt x="30532" y="2031"/>
                    <a:pt x="30386" y="2019"/>
                    <a:pt x="30239" y="2019"/>
                  </a:cubicBezTo>
                  <a:cubicBezTo>
                    <a:pt x="29283" y="2019"/>
                    <a:pt x="28339" y="2522"/>
                    <a:pt x="27824" y="3333"/>
                  </a:cubicBezTo>
                  <a:cubicBezTo>
                    <a:pt x="28395" y="2329"/>
                    <a:pt x="28372" y="1005"/>
                    <a:pt x="27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3_1_1_1_2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34"/>
          <p:cNvSpPr/>
          <p:nvPr/>
        </p:nvSpPr>
        <p:spPr>
          <a:xfrm>
            <a:off x="8163661" y="4346168"/>
            <a:ext cx="68096" cy="64973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4"/>
          <p:cNvSpPr/>
          <p:nvPr/>
        </p:nvSpPr>
        <p:spPr>
          <a:xfrm rot="-1531528">
            <a:off x="302706" y="1754371"/>
            <a:ext cx="174638" cy="113415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4"/>
          <p:cNvSpPr/>
          <p:nvPr/>
        </p:nvSpPr>
        <p:spPr>
          <a:xfrm>
            <a:off x="5719312" y="4599414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2"/>
                </a:cubicBezTo>
                <a:lnTo>
                  <a:pt x="2214" y="1781"/>
                </a:lnTo>
                <a:cubicBezTo>
                  <a:pt x="2214" y="2032"/>
                  <a:pt x="2032" y="2215"/>
                  <a:pt x="1804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4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70" y="5365"/>
                  <a:pt x="5798" y="5365"/>
                </a:cubicBezTo>
                <a:lnTo>
                  <a:pt x="7168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8" y="2215"/>
                </a:cubicBezTo>
                <a:lnTo>
                  <a:pt x="5798" y="2215"/>
                </a:lnTo>
                <a:cubicBezTo>
                  <a:pt x="5570" y="2215"/>
                  <a:pt x="5364" y="2032"/>
                  <a:pt x="5364" y="1781"/>
                </a:cubicBezTo>
                <a:lnTo>
                  <a:pt x="5364" y="412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4"/>
          <p:cNvSpPr/>
          <p:nvPr/>
        </p:nvSpPr>
        <p:spPr>
          <a:xfrm rot="-5735881" flipH="1">
            <a:off x="8485844" y="557577"/>
            <a:ext cx="143061" cy="11772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4"/>
          <p:cNvSpPr/>
          <p:nvPr/>
        </p:nvSpPr>
        <p:spPr>
          <a:xfrm>
            <a:off x="1547325" y="4817750"/>
            <a:ext cx="111775" cy="105400"/>
          </a:xfrm>
          <a:custGeom>
            <a:avLst/>
            <a:gdLst/>
            <a:ahLst/>
            <a:cxnLst/>
            <a:rect l="l" t="t" r="r" b="b"/>
            <a:pathLst>
              <a:path w="4471" h="4216" extrusionOk="0">
                <a:moveTo>
                  <a:pt x="2432" y="1"/>
                </a:moveTo>
                <a:cubicBezTo>
                  <a:pt x="2379" y="1"/>
                  <a:pt x="2332" y="37"/>
                  <a:pt x="2320" y="92"/>
                </a:cubicBezTo>
                <a:lnTo>
                  <a:pt x="1960" y="1746"/>
                </a:lnTo>
                <a:cubicBezTo>
                  <a:pt x="1364" y="1561"/>
                  <a:pt x="761" y="1402"/>
                  <a:pt x="152" y="1271"/>
                </a:cubicBezTo>
                <a:cubicBezTo>
                  <a:pt x="143" y="1269"/>
                  <a:pt x="135" y="1268"/>
                  <a:pt x="126" y="1268"/>
                </a:cubicBezTo>
                <a:cubicBezTo>
                  <a:pt x="73" y="1268"/>
                  <a:pt x="26" y="1305"/>
                  <a:pt x="15" y="1359"/>
                </a:cubicBezTo>
                <a:cubicBezTo>
                  <a:pt x="1" y="1422"/>
                  <a:pt x="40" y="1482"/>
                  <a:pt x="103" y="1496"/>
                </a:cubicBezTo>
                <a:cubicBezTo>
                  <a:pt x="712" y="1627"/>
                  <a:pt x="1315" y="1787"/>
                  <a:pt x="1911" y="1972"/>
                </a:cubicBezTo>
                <a:lnTo>
                  <a:pt x="1454" y="4076"/>
                </a:lnTo>
                <a:cubicBezTo>
                  <a:pt x="1440" y="4137"/>
                  <a:pt x="1481" y="4199"/>
                  <a:pt x="1543" y="4213"/>
                </a:cubicBezTo>
                <a:cubicBezTo>
                  <a:pt x="1551" y="4215"/>
                  <a:pt x="1559" y="4215"/>
                  <a:pt x="1567" y="4215"/>
                </a:cubicBezTo>
                <a:cubicBezTo>
                  <a:pt x="1620" y="4215"/>
                  <a:pt x="1668" y="4178"/>
                  <a:pt x="1681" y="4125"/>
                </a:cubicBezTo>
                <a:lnTo>
                  <a:pt x="2132" y="2041"/>
                </a:lnTo>
                <a:cubicBezTo>
                  <a:pt x="2867" y="2278"/>
                  <a:pt x="3589" y="2554"/>
                  <a:pt x="4292" y="2870"/>
                </a:cubicBezTo>
                <a:cubicBezTo>
                  <a:pt x="4307" y="2876"/>
                  <a:pt x="4323" y="2880"/>
                  <a:pt x="4338" y="2880"/>
                </a:cubicBezTo>
                <a:cubicBezTo>
                  <a:pt x="4382" y="2880"/>
                  <a:pt x="4425" y="2854"/>
                  <a:pt x="4443" y="2812"/>
                </a:cubicBezTo>
                <a:cubicBezTo>
                  <a:pt x="4470" y="2754"/>
                  <a:pt x="4443" y="2685"/>
                  <a:pt x="4385" y="2660"/>
                </a:cubicBezTo>
                <a:cubicBezTo>
                  <a:pt x="3669" y="2337"/>
                  <a:pt x="2931" y="2056"/>
                  <a:pt x="2182" y="1815"/>
                </a:cubicBezTo>
                <a:lnTo>
                  <a:pt x="2546" y="140"/>
                </a:lnTo>
                <a:cubicBezTo>
                  <a:pt x="2559" y="78"/>
                  <a:pt x="2519" y="16"/>
                  <a:pt x="2457" y="3"/>
                </a:cubicBezTo>
                <a:cubicBezTo>
                  <a:pt x="2448" y="1"/>
                  <a:pt x="2440" y="1"/>
                  <a:pt x="24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4"/>
          <p:cNvSpPr/>
          <p:nvPr/>
        </p:nvSpPr>
        <p:spPr>
          <a:xfrm>
            <a:off x="8692250" y="2945500"/>
            <a:ext cx="260825" cy="141725"/>
          </a:xfrm>
          <a:custGeom>
            <a:avLst/>
            <a:gdLst/>
            <a:ahLst/>
            <a:cxnLst/>
            <a:rect l="l" t="t" r="r" b="b"/>
            <a:pathLst>
              <a:path w="10433" h="5669" extrusionOk="0">
                <a:moveTo>
                  <a:pt x="3622" y="2187"/>
                </a:moveTo>
                <a:cubicBezTo>
                  <a:pt x="4122" y="2187"/>
                  <a:pt x="4610" y="2289"/>
                  <a:pt x="5046" y="2496"/>
                </a:cubicBezTo>
                <a:cubicBezTo>
                  <a:pt x="5440" y="2683"/>
                  <a:pt x="5699" y="2904"/>
                  <a:pt x="5838" y="3172"/>
                </a:cubicBezTo>
                <a:cubicBezTo>
                  <a:pt x="5979" y="3446"/>
                  <a:pt x="6004" y="3802"/>
                  <a:pt x="5906" y="4173"/>
                </a:cubicBezTo>
                <a:cubicBezTo>
                  <a:pt x="5763" y="4715"/>
                  <a:pt x="5399" y="5162"/>
                  <a:pt x="4936" y="5368"/>
                </a:cubicBezTo>
                <a:cubicBezTo>
                  <a:pt x="4751" y="5450"/>
                  <a:pt x="4550" y="5490"/>
                  <a:pt x="4352" y="5490"/>
                </a:cubicBezTo>
                <a:cubicBezTo>
                  <a:pt x="4022" y="5490"/>
                  <a:pt x="3699" y="5380"/>
                  <a:pt x="3467" y="5171"/>
                </a:cubicBezTo>
                <a:cubicBezTo>
                  <a:pt x="3041" y="4788"/>
                  <a:pt x="2893" y="4104"/>
                  <a:pt x="3069" y="3341"/>
                </a:cubicBezTo>
                <a:cubicBezTo>
                  <a:pt x="3163" y="2932"/>
                  <a:pt x="3330" y="2544"/>
                  <a:pt x="3556" y="2188"/>
                </a:cubicBezTo>
                <a:cubicBezTo>
                  <a:pt x="3578" y="2187"/>
                  <a:pt x="3600" y="2187"/>
                  <a:pt x="3622" y="2187"/>
                </a:cubicBezTo>
                <a:close/>
                <a:moveTo>
                  <a:pt x="7372" y="1"/>
                </a:moveTo>
                <a:cubicBezTo>
                  <a:pt x="6895" y="1"/>
                  <a:pt x="6425" y="64"/>
                  <a:pt x="5976" y="193"/>
                </a:cubicBezTo>
                <a:cubicBezTo>
                  <a:pt x="4925" y="494"/>
                  <a:pt x="4027" y="1159"/>
                  <a:pt x="3458" y="2012"/>
                </a:cubicBezTo>
                <a:cubicBezTo>
                  <a:pt x="3026" y="2032"/>
                  <a:pt x="2588" y="2124"/>
                  <a:pt x="2163" y="2290"/>
                </a:cubicBezTo>
                <a:cubicBezTo>
                  <a:pt x="1166" y="2679"/>
                  <a:pt x="383" y="3422"/>
                  <a:pt x="19" y="4328"/>
                </a:cubicBezTo>
                <a:cubicBezTo>
                  <a:pt x="0" y="4373"/>
                  <a:pt x="22" y="4425"/>
                  <a:pt x="67" y="4444"/>
                </a:cubicBezTo>
                <a:cubicBezTo>
                  <a:pt x="78" y="4448"/>
                  <a:pt x="90" y="4450"/>
                  <a:pt x="101" y="4450"/>
                </a:cubicBezTo>
                <a:cubicBezTo>
                  <a:pt x="136" y="4450"/>
                  <a:pt x="169" y="4429"/>
                  <a:pt x="183" y="4394"/>
                </a:cubicBezTo>
                <a:cubicBezTo>
                  <a:pt x="530" y="3534"/>
                  <a:pt x="1276" y="2828"/>
                  <a:pt x="2228" y="2456"/>
                </a:cubicBezTo>
                <a:cubicBezTo>
                  <a:pt x="2594" y="2313"/>
                  <a:pt x="2969" y="2227"/>
                  <a:pt x="3341" y="2198"/>
                </a:cubicBezTo>
                <a:lnTo>
                  <a:pt x="3341" y="2198"/>
                </a:lnTo>
                <a:cubicBezTo>
                  <a:pt x="3136" y="2543"/>
                  <a:pt x="2985" y="2913"/>
                  <a:pt x="2896" y="3300"/>
                </a:cubicBezTo>
                <a:cubicBezTo>
                  <a:pt x="2705" y="4128"/>
                  <a:pt x="2874" y="4876"/>
                  <a:pt x="3348" y="5303"/>
                </a:cubicBezTo>
                <a:cubicBezTo>
                  <a:pt x="3612" y="5542"/>
                  <a:pt x="3980" y="5667"/>
                  <a:pt x="4353" y="5667"/>
                </a:cubicBezTo>
                <a:lnTo>
                  <a:pt x="4353" y="5668"/>
                </a:lnTo>
                <a:cubicBezTo>
                  <a:pt x="4576" y="5668"/>
                  <a:pt x="4801" y="5623"/>
                  <a:pt x="5009" y="5532"/>
                </a:cubicBezTo>
                <a:cubicBezTo>
                  <a:pt x="5521" y="5303"/>
                  <a:pt x="5921" y="4812"/>
                  <a:pt x="6078" y="4220"/>
                </a:cubicBezTo>
                <a:cubicBezTo>
                  <a:pt x="6188" y="3805"/>
                  <a:pt x="6158" y="3403"/>
                  <a:pt x="5996" y="3090"/>
                </a:cubicBezTo>
                <a:cubicBezTo>
                  <a:pt x="5839" y="2786"/>
                  <a:pt x="5553" y="2539"/>
                  <a:pt x="5123" y="2335"/>
                </a:cubicBezTo>
                <a:cubicBezTo>
                  <a:pt x="4678" y="2125"/>
                  <a:pt x="4185" y="2016"/>
                  <a:pt x="3676" y="2009"/>
                </a:cubicBezTo>
                <a:cubicBezTo>
                  <a:pt x="4224" y="1239"/>
                  <a:pt x="5056" y="641"/>
                  <a:pt x="6025" y="364"/>
                </a:cubicBezTo>
                <a:cubicBezTo>
                  <a:pt x="6458" y="240"/>
                  <a:pt x="6912" y="179"/>
                  <a:pt x="7373" y="179"/>
                </a:cubicBezTo>
                <a:cubicBezTo>
                  <a:pt x="8352" y="179"/>
                  <a:pt x="9365" y="454"/>
                  <a:pt x="10286" y="986"/>
                </a:cubicBezTo>
                <a:cubicBezTo>
                  <a:pt x="10300" y="994"/>
                  <a:pt x="10315" y="998"/>
                  <a:pt x="10330" y="998"/>
                </a:cubicBezTo>
                <a:cubicBezTo>
                  <a:pt x="10360" y="998"/>
                  <a:pt x="10391" y="982"/>
                  <a:pt x="10408" y="953"/>
                </a:cubicBezTo>
                <a:cubicBezTo>
                  <a:pt x="10432" y="912"/>
                  <a:pt x="10417" y="857"/>
                  <a:pt x="10374" y="832"/>
                </a:cubicBezTo>
                <a:cubicBezTo>
                  <a:pt x="9426" y="284"/>
                  <a:pt x="8382" y="1"/>
                  <a:pt x="73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4"/>
          <p:cNvSpPr/>
          <p:nvPr/>
        </p:nvSpPr>
        <p:spPr>
          <a:xfrm rot="10354931">
            <a:off x="987231" y="121960"/>
            <a:ext cx="260817" cy="141721"/>
          </a:xfrm>
          <a:custGeom>
            <a:avLst/>
            <a:gdLst/>
            <a:ahLst/>
            <a:cxnLst/>
            <a:rect l="l" t="t" r="r" b="b"/>
            <a:pathLst>
              <a:path w="10433" h="5669" extrusionOk="0">
                <a:moveTo>
                  <a:pt x="3622" y="2187"/>
                </a:moveTo>
                <a:cubicBezTo>
                  <a:pt x="4122" y="2187"/>
                  <a:pt x="4610" y="2289"/>
                  <a:pt x="5046" y="2496"/>
                </a:cubicBezTo>
                <a:cubicBezTo>
                  <a:pt x="5440" y="2683"/>
                  <a:pt x="5699" y="2904"/>
                  <a:pt x="5838" y="3172"/>
                </a:cubicBezTo>
                <a:cubicBezTo>
                  <a:pt x="5979" y="3446"/>
                  <a:pt x="6004" y="3802"/>
                  <a:pt x="5906" y="4173"/>
                </a:cubicBezTo>
                <a:cubicBezTo>
                  <a:pt x="5763" y="4715"/>
                  <a:pt x="5399" y="5162"/>
                  <a:pt x="4936" y="5368"/>
                </a:cubicBezTo>
                <a:cubicBezTo>
                  <a:pt x="4751" y="5450"/>
                  <a:pt x="4550" y="5490"/>
                  <a:pt x="4352" y="5490"/>
                </a:cubicBezTo>
                <a:cubicBezTo>
                  <a:pt x="4022" y="5490"/>
                  <a:pt x="3699" y="5380"/>
                  <a:pt x="3467" y="5171"/>
                </a:cubicBezTo>
                <a:cubicBezTo>
                  <a:pt x="3041" y="4788"/>
                  <a:pt x="2893" y="4104"/>
                  <a:pt x="3069" y="3341"/>
                </a:cubicBezTo>
                <a:cubicBezTo>
                  <a:pt x="3163" y="2932"/>
                  <a:pt x="3330" y="2544"/>
                  <a:pt x="3556" y="2188"/>
                </a:cubicBezTo>
                <a:cubicBezTo>
                  <a:pt x="3578" y="2187"/>
                  <a:pt x="3600" y="2187"/>
                  <a:pt x="3622" y="2187"/>
                </a:cubicBezTo>
                <a:close/>
                <a:moveTo>
                  <a:pt x="7372" y="1"/>
                </a:moveTo>
                <a:cubicBezTo>
                  <a:pt x="6895" y="1"/>
                  <a:pt x="6425" y="64"/>
                  <a:pt x="5976" y="193"/>
                </a:cubicBezTo>
                <a:cubicBezTo>
                  <a:pt x="4925" y="494"/>
                  <a:pt x="4027" y="1159"/>
                  <a:pt x="3458" y="2012"/>
                </a:cubicBezTo>
                <a:cubicBezTo>
                  <a:pt x="3026" y="2032"/>
                  <a:pt x="2588" y="2124"/>
                  <a:pt x="2163" y="2290"/>
                </a:cubicBezTo>
                <a:cubicBezTo>
                  <a:pt x="1166" y="2679"/>
                  <a:pt x="383" y="3422"/>
                  <a:pt x="19" y="4328"/>
                </a:cubicBezTo>
                <a:cubicBezTo>
                  <a:pt x="0" y="4373"/>
                  <a:pt x="22" y="4425"/>
                  <a:pt x="67" y="4444"/>
                </a:cubicBezTo>
                <a:cubicBezTo>
                  <a:pt x="78" y="4448"/>
                  <a:pt x="90" y="4450"/>
                  <a:pt x="101" y="4450"/>
                </a:cubicBezTo>
                <a:cubicBezTo>
                  <a:pt x="136" y="4450"/>
                  <a:pt x="169" y="4429"/>
                  <a:pt x="183" y="4394"/>
                </a:cubicBezTo>
                <a:cubicBezTo>
                  <a:pt x="530" y="3534"/>
                  <a:pt x="1276" y="2828"/>
                  <a:pt x="2228" y="2456"/>
                </a:cubicBezTo>
                <a:cubicBezTo>
                  <a:pt x="2594" y="2313"/>
                  <a:pt x="2969" y="2227"/>
                  <a:pt x="3341" y="2198"/>
                </a:cubicBezTo>
                <a:lnTo>
                  <a:pt x="3341" y="2198"/>
                </a:lnTo>
                <a:cubicBezTo>
                  <a:pt x="3136" y="2543"/>
                  <a:pt x="2985" y="2913"/>
                  <a:pt x="2896" y="3300"/>
                </a:cubicBezTo>
                <a:cubicBezTo>
                  <a:pt x="2705" y="4128"/>
                  <a:pt x="2874" y="4876"/>
                  <a:pt x="3348" y="5303"/>
                </a:cubicBezTo>
                <a:cubicBezTo>
                  <a:pt x="3612" y="5542"/>
                  <a:pt x="3980" y="5667"/>
                  <a:pt x="4353" y="5667"/>
                </a:cubicBezTo>
                <a:lnTo>
                  <a:pt x="4353" y="5668"/>
                </a:lnTo>
                <a:cubicBezTo>
                  <a:pt x="4576" y="5668"/>
                  <a:pt x="4801" y="5623"/>
                  <a:pt x="5009" y="5532"/>
                </a:cubicBezTo>
                <a:cubicBezTo>
                  <a:pt x="5521" y="5303"/>
                  <a:pt x="5921" y="4812"/>
                  <a:pt x="6078" y="4220"/>
                </a:cubicBezTo>
                <a:cubicBezTo>
                  <a:pt x="6188" y="3805"/>
                  <a:pt x="6158" y="3403"/>
                  <a:pt x="5996" y="3090"/>
                </a:cubicBezTo>
                <a:cubicBezTo>
                  <a:pt x="5839" y="2786"/>
                  <a:pt x="5553" y="2539"/>
                  <a:pt x="5123" y="2335"/>
                </a:cubicBezTo>
                <a:cubicBezTo>
                  <a:pt x="4678" y="2125"/>
                  <a:pt x="4185" y="2016"/>
                  <a:pt x="3676" y="2009"/>
                </a:cubicBezTo>
                <a:cubicBezTo>
                  <a:pt x="4224" y="1239"/>
                  <a:pt x="5056" y="641"/>
                  <a:pt x="6025" y="364"/>
                </a:cubicBezTo>
                <a:cubicBezTo>
                  <a:pt x="6458" y="240"/>
                  <a:pt x="6912" y="179"/>
                  <a:pt x="7373" y="179"/>
                </a:cubicBezTo>
                <a:cubicBezTo>
                  <a:pt x="8352" y="179"/>
                  <a:pt x="9365" y="454"/>
                  <a:pt x="10286" y="986"/>
                </a:cubicBezTo>
                <a:cubicBezTo>
                  <a:pt x="10300" y="994"/>
                  <a:pt x="10315" y="998"/>
                  <a:pt x="10330" y="998"/>
                </a:cubicBezTo>
                <a:cubicBezTo>
                  <a:pt x="10360" y="998"/>
                  <a:pt x="10391" y="982"/>
                  <a:pt x="10408" y="953"/>
                </a:cubicBezTo>
                <a:cubicBezTo>
                  <a:pt x="10432" y="912"/>
                  <a:pt x="10417" y="857"/>
                  <a:pt x="10374" y="832"/>
                </a:cubicBezTo>
                <a:cubicBezTo>
                  <a:pt x="9426" y="284"/>
                  <a:pt x="8382" y="1"/>
                  <a:pt x="73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4"/>
          <p:cNvSpPr/>
          <p:nvPr/>
        </p:nvSpPr>
        <p:spPr>
          <a:xfrm>
            <a:off x="7292125" y="339625"/>
            <a:ext cx="111775" cy="105400"/>
          </a:xfrm>
          <a:custGeom>
            <a:avLst/>
            <a:gdLst/>
            <a:ahLst/>
            <a:cxnLst/>
            <a:rect l="l" t="t" r="r" b="b"/>
            <a:pathLst>
              <a:path w="4471" h="4216" extrusionOk="0">
                <a:moveTo>
                  <a:pt x="2432" y="1"/>
                </a:moveTo>
                <a:cubicBezTo>
                  <a:pt x="2379" y="1"/>
                  <a:pt x="2332" y="37"/>
                  <a:pt x="2320" y="92"/>
                </a:cubicBezTo>
                <a:lnTo>
                  <a:pt x="1960" y="1746"/>
                </a:lnTo>
                <a:cubicBezTo>
                  <a:pt x="1364" y="1561"/>
                  <a:pt x="761" y="1402"/>
                  <a:pt x="152" y="1271"/>
                </a:cubicBezTo>
                <a:cubicBezTo>
                  <a:pt x="143" y="1269"/>
                  <a:pt x="135" y="1268"/>
                  <a:pt x="126" y="1268"/>
                </a:cubicBezTo>
                <a:cubicBezTo>
                  <a:pt x="73" y="1268"/>
                  <a:pt x="26" y="1305"/>
                  <a:pt x="15" y="1359"/>
                </a:cubicBezTo>
                <a:cubicBezTo>
                  <a:pt x="1" y="1422"/>
                  <a:pt x="40" y="1482"/>
                  <a:pt x="103" y="1496"/>
                </a:cubicBezTo>
                <a:cubicBezTo>
                  <a:pt x="712" y="1627"/>
                  <a:pt x="1315" y="1787"/>
                  <a:pt x="1911" y="1972"/>
                </a:cubicBezTo>
                <a:lnTo>
                  <a:pt x="1454" y="4076"/>
                </a:lnTo>
                <a:cubicBezTo>
                  <a:pt x="1440" y="4137"/>
                  <a:pt x="1481" y="4199"/>
                  <a:pt x="1543" y="4213"/>
                </a:cubicBezTo>
                <a:cubicBezTo>
                  <a:pt x="1551" y="4215"/>
                  <a:pt x="1559" y="4215"/>
                  <a:pt x="1567" y="4215"/>
                </a:cubicBezTo>
                <a:cubicBezTo>
                  <a:pt x="1620" y="4215"/>
                  <a:pt x="1668" y="4178"/>
                  <a:pt x="1681" y="4125"/>
                </a:cubicBezTo>
                <a:lnTo>
                  <a:pt x="2132" y="2041"/>
                </a:lnTo>
                <a:cubicBezTo>
                  <a:pt x="2867" y="2278"/>
                  <a:pt x="3589" y="2554"/>
                  <a:pt x="4292" y="2870"/>
                </a:cubicBezTo>
                <a:cubicBezTo>
                  <a:pt x="4307" y="2876"/>
                  <a:pt x="4323" y="2880"/>
                  <a:pt x="4338" y="2880"/>
                </a:cubicBezTo>
                <a:cubicBezTo>
                  <a:pt x="4382" y="2880"/>
                  <a:pt x="4425" y="2854"/>
                  <a:pt x="4443" y="2812"/>
                </a:cubicBezTo>
                <a:cubicBezTo>
                  <a:pt x="4470" y="2754"/>
                  <a:pt x="4443" y="2685"/>
                  <a:pt x="4385" y="2660"/>
                </a:cubicBezTo>
                <a:cubicBezTo>
                  <a:pt x="3669" y="2337"/>
                  <a:pt x="2931" y="2056"/>
                  <a:pt x="2182" y="1815"/>
                </a:cubicBezTo>
                <a:lnTo>
                  <a:pt x="2546" y="140"/>
                </a:lnTo>
                <a:cubicBezTo>
                  <a:pt x="2559" y="78"/>
                  <a:pt x="2519" y="16"/>
                  <a:pt x="2457" y="3"/>
                </a:cubicBezTo>
                <a:cubicBezTo>
                  <a:pt x="2448" y="1"/>
                  <a:pt x="2440" y="1"/>
                  <a:pt x="24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4"/>
          <p:cNvSpPr/>
          <p:nvPr/>
        </p:nvSpPr>
        <p:spPr>
          <a:xfrm rot="651101">
            <a:off x="-70067" y="3719816"/>
            <a:ext cx="666084" cy="1380435"/>
          </a:xfrm>
          <a:custGeom>
            <a:avLst/>
            <a:gdLst/>
            <a:ahLst/>
            <a:cxnLst/>
            <a:rect l="l" t="t" r="r" b="b"/>
            <a:pathLst>
              <a:path w="16339" h="33862" extrusionOk="0">
                <a:moveTo>
                  <a:pt x="3138" y="679"/>
                </a:moveTo>
                <a:cubicBezTo>
                  <a:pt x="3139" y="680"/>
                  <a:pt x="3140" y="681"/>
                  <a:pt x="3141" y="683"/>
                </a:cubicBezTo>
                <a:cubicBezTo>
                  <a:pt x="3186" y="742"/>
                  <a:pt x="3227" y="795"/>
                  <a:pt x="3248" y="831"/>
                </a:cubicBezTo>
                <a:cubicBezTo>
                  <a:pt x="3407" y="1099"/>
                  <a:pt x="3540" y="1341"/>
                  <a:pt x="3657" y="1573"/>
                </a:cubicBezTo>
                <a:cubicBezTo>
                  <a:pt x="3938" y="2126"/>
                  <a:pt x="4138" y="2632"/>
                  <a:pt x="4269" y="3119"/>
                </a:cubicBezTo>
                <a:cubicBezTo>
                  <a:pt x="4361" y="3464"/>
                  <a:pt x="4397" y="3813"/>
                  <a:pt x="4380" y="4187"/>
                </a:cubicBezTo>
                <a:cubicBezTo>
                  <a:pt x="4363" y="4563"/>
                  <a:pt x="4287" y="4944"/>
                  <a:pt x="4214" y="5313"/>
                </a:cubicBezTo>
                <a:cubicBezTo>
                  <a:pt x="4153" y="5623"/>
                  <a:pt x="4090" y="5945"/>
                  <a:pt x="4060" y="6266"/>
                </a:cubicBezTo>
                <a:cubicBezTo>
                  <a:pt x="4005" y="6842"/>
                  <a:pt x="4054" y="7397"/>
                  <a:pt x="4105" y="7934"/>
                </a:cubicBezTo>
                <a:cubicBezTo>
                  <a:pt x="3799" y="7054"/>
                  <a:pt x="3602" y="6203"/>
                  <a:pt x="3529" y="5403"/>
                </a:cubicBezTo>
                <a:cubicBezTo>
                  <a:pt x="3496" y="5035"/>
                  <a:pt x="3544" y="4655"/>
                  <a:pt x="3590" y="4287"/>
                </a:cubicBezTo>
                <a:cubicBezTo>
                  <a:pt x="3665" y="3698"/>
                  <a:pt x="3742" y="3088"/>
                  <a:pt x="3503" y="2473"/>
                </a:cubicBezTo>
                <a:cubicBezTo>
                  <a:pt x="3485" y="2427"/>
                  <a:pt x="3441" y="2399"/>
                  <a:pt x="3395" y="2399"/>
                </a:cubicBezTo>
                <a:cubicBezTo>
                  <a:pt x="3381" y="2399"/>
                  <a:pt x="3367" y="2402"/>
                  <a:pt x="3353" y="2407"/>
                </a:cubicBezTo>
                <a:cubicBezTo>
                  <a:pt x="3294" y="2430"/>
                  <a:pt x="3264" y="2497"/>
                  <a:pt x="3287" y="2557"/>
                </a:cubicBezTo>
                <a:cubicBezTo>
                  <a:pt x="3505" y="3117"/>
                  <a:pt x="3435" y="3671"/>
                  <a:pt x="3360" y="4258"/>
                </a:cubicBezTo>
                <a:cubicBezTo>
                  <a:pt x="3313" y="4637"/>
                  <a:pt x="3263" y="5031"/>
                  <a:pt x="3298" y="5424"/>
                </a:cubicBezTo>
                <a:cubicBezTo>
                  <a:pt x="3370" y="6218"/>
                  <a:pt x="3559" y="7058"/>
                  <a:pt x="3856" y="7927"/>
                </a:cubicBezTo>
                <a:cubicBezTo>
                  <a:pt x="3839" y="7903"/>
                  <a:pt x="3824" y="7877"/>
                  <a:pt x="3808" y="7853"/>
                </a:cubicBezTo>
                <a:cubicBezTo>
                  <a:pt x="3714" y="7709"/>
                  <a:pt x="3620" y="7566"/>
                  <a:pt x="3532" y="7421"/>
                </a:cubicBezTo>
                <a:cubicBezTo>
                  <a:pt x="2833" y="6265"/>
                  <a:pt x="2586" y="4936"/>
                  <a:pt x="2753" y="3237"/>
                </a:cubicBezTo>
                <a:cubicBezTo>
                  <a:pt x="2794" y="2821"/>
                  <a:pt x="2870" y="2399"/>
                  <a:pt x="2942" y="1991"/>
                </a:cubicBezTo>
                <a:cubicBezTo>
                  <a:pt x="3018" y="1561"/>
                  <a:pt x="3097" y="1123"/>
                  <a:pt x="3138" y="679"/>
                </a:cubicBezTo>
                <a:close/>
                <a:moveTo>
                  <a:pt x="588" y="8057"/>
                </a:moveTo>
                <a:lnTo>
                  <a:pt x="588" y="8057"/>
                </a:lnTo>
                <a:cubicBezTo>
                  <a:pt x="854" y="8178"/>
                  <a:pt x="1125" y="8269"/>
                  <a:pt x="1183" y="8285"/>
                </a:cubicBezTo>
                <a:cubicBezTo>
                  <a:pt x="1356" y="8333"/>
                  <a:pt x="1527" y="8372"/>
                  <a:pt x="1696" y="8412"/>
                </a:cubicBezTo>
                <a:cubicBezTo>
                  <a:pt x="2086" y="8501"/>
                  <a:pt x="2455" y="8587"/>
                  <a:pt x="2818" y="8769"/>
                </a:cubicBezTo>
                <a:cubicBezTo>
                  <a:pt x="3170" y="8945"/>
                  <a:pt x="3489" y="9183"/>
                  <a:pt x="3792" y="9496"/>
                </a:cubicBezTo>
                <a:cubicBezTo>
                  <a:pt x="4167" y="9884"/>
                  <a:pt x="4466" y="10326"/>
                  <a:pt x="4818" y="10864"/>
                </a:cubicBezTo>
                <a:cubicBezTo>
                  <a:pt x="4890" y="10974"/>
                  <a:pt x="4956" y="11087"/>
                  <a:pt x="5026" y="11198"/>
                </a:cubicBezTo>
                <a:cubicBezTo>
                  <a:pt x="5100" y="11365"/>
                  <a:pt x="5177" y="11533"/>
                  <a:pt x="5264" y="11704"/>
                </a:cubicBezTo>
                <a:cubicBezTo>
                  <a:pt x="5038" y="11509"/>
                  <a:pt x="4788" y="11337"/>
                  <a:pt x="4544" y="11168"/>
                </a:cubicBezTo>
                <a:lnTo>
                  <a:pt x="4437" y="11094"/>
                </a:lnTo>
                <a:cubicBezTo>
                  <a:pt x="3560" y="10486"/>
                  <a:pt x="2720" y="9808"/>
                  <a:pt x="1941" y="9082"/>
                </a:cubicBezTo>
                <a:cubicBezTo>
                  <a:pt x="1918" y="9061"/>
                  <a:pt x="1890" y="9051"/>
                  <a:pt x="1862" y="9051"/>
                </a:cubicBezTo>
                <a:cubicBezTo>
                  <a:pt x="1830" y="9051"/>
                  <a:pt x="1799" y="9064"/>
                  <a:pt x="1776" y="9088"/>
                </a:cubicBezTo>
                <a:cubicBezTo>
                  <a:pt x="1733" y="9134"/>
                  <a:pt x="1735" y="9208"/>
                  <a:pt x="1782" y="9252"/>
                </a:cubicBezTo>
                <a:cubicBezTo>
                  <a:pt x="2571" y="9986"/>
                  <a:pt x="3418" y="10670"/>
                  <a:pt x="4305" y="11285"/>
                </a:cubicBezTo>
                <a:lnTo>
                  <a:pt x="4412" y="11359"/>
                </a:lnTo>
                <a:cubicBezTo>
                  <a:pt x="4728" y="11577"/>
                  <a:pt x="5050" y="11801"/>
                  <a:pt x="5315" y="12070"/>
                </a:cubicBezTo>
                <a:cubicBezTo>
                  <a:pt x="5280" y="12052"/>
                  <a:pt x="5250" y="12035"/>
                  <a:pt x="5224" y="12022"/>
                </a:cubicBezTo>
                <a:cubicBezTo>
                  <a:pt x="4784" y="11759"/>
                  <a:pt x="4313" y="11567"/>
                  <a:pt x="3856" y="11381"/>
                </a:cubicBezTo>
                <a:cubicBezTo>
                  <a:pt x="2985" y="11026"/>
                  <a:pt x="2161" y="10691"/>
                  <a:pt x="1552" y="9906"/>
                </a:cubicBezTo>
                <a:cubicBezTo>
                  <a:pt x="1245" y="9509"/>
                  <a:pt x="1042" y="9056"/>
                  <a:pt x="826" y="8575"/>
                </a:cubicBezTo>
                <a:cubicBezTo>
                  <a:pt x="749" y="8404"/>
                  <a:pt x="672" y="8230"/>
                  <a:pt x="588" y="8057"/>
                </a:cubicBezTo>
                <a:close/>
                <a:moveTo>
                  <a:pt x="7516" y="5870"/>
                </a:moveTo>
                <a:cubicBezTo>
                  <a:pt x="7784" y="6765"/>
                  <a:pt x="8028" y="7737"/>
                  <a:pt x="7966" y="8690"/>
                </a:cubicBezTo>
                <a:cubicBezTo>
                  <a:pt x="7917" y="9470"/>
                  <a:pt x="7666" y="10263"/>
                  <a:pt x="7240" y="10987"/>
                </a:cubicBezTo>
                <a:cubicBezTo>
                  <a:pt x="7148" y="11146"/>
                  <a:pt x="7051" y="11297"/>
                  <a:pt x="6957" y="11446"/>
                </a:cubicBezTo>
                <a:cubicBezTo>
                  <a:pt x="6831" y="11646"/>
                  <a:pt x="6708" y="11843"/>
                  <a:pt x="6597" y="12046"/>
                </a:cubicBezTo>
                <a:cubicBezTo>
                  <a:pt x="6674" y="11191"/>
                  <a:pt x="6834" y="10460"/>
                  <a:pt x="7098" y="9745"/>
                </a:cubicBezTo>
                <a:cubicBezTo>
                  <a:pt x="7384" y="8966"/>
                  <a:pt x="7647" y="8139"/>
                  <a:pt x="7447" y="7345"/>
                </a:cubicBezTo>
                <a:cubicBezTo>
                  <a:pt x="7434" y="7291"/>
                  <a:pt x="7385" y="7257"/>
                  <a:pt x="7333" y="7257"/>
                </a:cubicBezTo>
                <a:cubicBezTo>
                  <a:pt x="7324" y="7257"/>
                  <a:pt x="7315" y="7258"/>
                  <a:pt x="7306" y="7260"/>
                </a:cubicBezTo>
                <a:cubicBezTo>
                  <a:pt x="7245" y="7276"/>
                  <a:pt x="7207" y="7339"/>
                  <a:pt x="7223" y="7400"/>
                </a:cubicBezTo>
                <a:cubicBezTo>
                  <a:pt x="7407" y="8132"/>
                  <a:pt x="7166" y="8889"/>
                  <a:pt x="6881" y="9665"/>
                </a:cubicBezTo>
                <a:cubicBezTo>
                  <a:pt x="6568" y="10512"/>
                  <a:pt x="6397" y="11380"/>
                  <a:pt x="6334" y="12439"/>
                </a:cubicBezTo>
                <a:cubicBezTo>
                  <a:pt x="6234" y="11910"/>
                  <a:pt x="6138" y="11368"/>
                  <a:pt x="6129" y="10833"/>
                </a:cubicBezTo>
                <a:cubicBezTo>
                  <a:pt x="6111" y="9916"/>
                  <a:pt x="6216" y="9125"/>
                  <a:pt x="6449" y="8414"/>
                </a:cubicBezTo>
                <a:cubicBezTo>
                  <a:pt x="6590" y="7987"/>
                  <a:pt x="6787" y="7567"/>
                  <a:pt x="6976" y="7160"/>
                </a:cubicBezTo>
                <a:cubicBezTo>
                  <a:pt x="7171" y="6744"/>
                  <a:pt x="7370" y="6317"/>
                  <a:pt x="7516" y="5870"/>
                </a:cubicBezTo>
                <a:close/>
                <a:moveTo>
                  <a:pt x="11531" y="10010"/>
                </a:moveTo>
                <a:lnTo>
                  <a:pt x="11531" y="10010"/>
                </a:lnTo>
                <a:cubicBezTo>
                  <a:pt x="11517" y="10747"/>
                  <a:pt x="11471" y="11487"/>
                  <a:pt x="11394" y="12218"/>
                </a:cubicBezTo>
                <a:cubicBezTo>
                  <a:pt x="11322" y="12900"/>
                  <a:pt x="11232" y="13463"/>
                  <a:pt x="11022" y="13992"/>
                </a:cubicBezTo>
                <a:cubicBezTo>
                  <a:pt x="10748" y="14682"/>
                  <a:pt x="10269" y="15281"/>
                  <a:pt x="9881" y="15724"/>
                </a:cubicBezTo>
                <a:cubicBezTo>
                  <a:pt x="9590" y="16058"/>
                  <a:pt x="9267" y="16401"/>
                  <a:pt x="8877" y="16652"/>
                </a:cubicBezTo>
                <a:cubicBezTo>
                  <a:pt x="8834" y="16680"/>
                  <a:pt x="8799" y="16698"/>
                  <a:pt x="8769" y="16713"/>
                </a:cubicBezTo>
                <a:cubicBezTo>
                  <a:pt x="8886" y="16452"/>
                  <a:pt x="8994" y="16189"/>
                  <a:pt x="9094" y="15930"/>
                </a:cubicBezTo>
                <a:cubicBezTo>
                  <a:pt x="9269" y="15484"/>
                  <a:pt x="9450" y="15020"/>
                  <a:pt x="9699" y="14594"/>
                </a:cubicBezTo>
                <a:lnTo>
                  <a:pt x="9857" y="14327"/>
                </a:lnTo>
                <a:cubicBezTo>
                  <a:pt x="10217" y="13725"/>
                  <a:pt x="10589" y="13103"/>
                  <a:pt x="10684" y="12382"/>
                </a:cubicBezTo>
                <a:cubicBezTo>
                  <a:pt x="10692" y="12318"/>
                  <a:pt x="10647" y="12260"/>
                  <a:pt x="10584" y="12251"/>
                </a:cubicBezTo>
                <a:cubicBezTo>
                  <a:pt x="10579" y="12251"/>
                  <a:pt x="10574" y="12250"/>
                  <a:pt x="10570" y="12250"/>
                </a:cubicBezTo>
                <a:cubicBezTo>
                  <a:pt x="10512" y="12250"/>
                  <a:pt x="10462" y="12293"/>
                  <a:pt x="10454" y="12351"/>
                </a:cubicBezTo>
                <a:cubicBezTo>
                  <a:pt x="10366" y="13025"/>
                  <a:pt x="10007" y="13627"/>
                  <a:pt x="9659" y="14209"/>
                </a:cubicBezTo>
                <a:lnTo>
                  <a:pt x="9499" y="14477"/>
                </a:lnTo>
                <a:cubicBezTo>
                  <a:pt x="9240" y="14919"/>
                  <a:pt x="9057" y="15391"/>
                  <a:pt x="8878" y="15847"/>
                </a:cubicBezTo>
                <a:cubicBezTo>
                  <a:pt x="8785" y="16086"/>
                  <a:pt x="8686" y="16329"/>
                  <a:pt x="8580" y="16571"/>
                </a:cubicBezTo>
                <a:cubicBezTo>
                  <a:pt x="8573" y="16477"/>
                  <a:pt x="8573" y="16367"/>
                  <a:pt x="8573" y="16285"/>
                </a:cubicBezTo>
                <a:lnTo>
                  <a:pt x="8573" y="16167"/>
                </a:lnTo>
                <a:cubicBezTo>
                  <a:pt x="8564" y="15208"/>
                  <a:pt x="8784" y="14252"/>
                  <a:pt x="9209" y="13404"/>
                </a:cubicBezTo>
                <a:cubicBezTo>
                  <a:pt x="9500" y="12824"/>
                  <a:pt x="9890" y="12285"/>
                  <a:pt x="10265" y="11763"/>
                </a:cubicBezTo>
                <a:lnTo>
                  <a:pt x="11531" y="10010"/>
                </a:lnTo>
                <a:close/>
                <a:moveTo>
                  <a:pt x="1994" y="14108"/>
                </a:moveTo>
                <a:lnTo>
                  <a:pt x="1994" y="14108"/>
                </a:lnTo>
                <a:cubicBezTo>
                  <a:pt x="2699" y="14402"/>
                  <a:pt x="3454" y="14559"/>
                  <a:pt x="4187" y="14713"/>
                </a:cubicBezTo>
                <a:cubicBezTo>
                  <a:pt x="4586" y="14796"/>
                  <a:pt x="5001" y="14883"/>
                  <a:pt x="5397" y="14990"/>
                </a:cubicBezTo>
                <a:cubicBezTo>
                  <a:pt x="6409" y="15262"/>
                  <a:pt x="7164" y="15653"/>
                  <a:pt x="7703" y="16186"/>
                </a:cubicBezTo>
                <a:lnTo>
                  <a:pt x="7703" y="16187"/>
                </a:lnTo>
                <a:cubicBezTo>
                  <a:pt x="7845" y="16326"/>
                  <a:pt x="7960" y="16486"/>
                  <a:pt x="8069" y="16657"/>
                </a:cubicBezTo>
                <a:cubicBezTo>
                  <a:pt x="7841" y="16541"/>
                  <a:pt x="7592" y="16458"/>
                  <a:pt x="7344" y="16391"/>
                </a:cubicBezTo>
                <a:cubicBezTo>
                  <a:pt x="7042" y="16310"/>
                  <a:pt x="6736" y="16237"/>
                  <a:pt x="6428" y="16165"/>
                </a:cubicBezTo>
                <a:cubicBezTo>
                  <a:pt x="5419" y="15927"/>
                  <a:pt x="4375" y="15682"/>
                  <a:pt x="3533" y="15088"/>
                </a:cubicBezTo>
                <a:cubicBezTo>
                  <a:pt x="3513" y="15074"/>
                  <a:pt x="3490" y="15067"/>
                  <a:pt x="3467" y="15067"/>
                </a:cubicBezTo>
                <a:cubicBezTo>
                  <a:pt x="3430" y="15067"/>
                  <a:pt x="3394" y="15085"/>
                  <a:pt x="3372" y="15117"/>
                </a:cubicBezTo>
                <a:cubicBezTo>
                  <a:pt x="3335" y="15170"/>
                  <a:pt x="3348" y="15241"/>
                  <a:pt x="3400" y="15279"/>
                </a:cubicBezTo>
                <a:cubicBezTo>
                  <a:pt x="4279" y="15897"/>
                  <a:pt x="5345" y="16147"/>
                  <a:pt x="6375" y="16391"/>
                </a:cubicBezTo>
                <a:cubicBezTo>
                  <a:pt x="6680" y="16462"/>
                  <a:pt x="6984" y="16534"/>
                  <a:pt x="7283" y="16615"/>
                </a:cubicBezTo>
                <a:cubicBezTo>
                  <a:pt x="7651" y="16713"/>
                  <a:pt x="8060" y="16848"/>
                  <a:pt x="8342" y="17132"/>
                </a:cubicBezTo>
                <a:cubicBezTo>
                  <a:pt x="8241" y="17139"/>
                  <a:pt x="8140" y="17147"/>
                  <a:pt x="8040" y="17155"/>
                </a:cubicBezTo>
                <a:cubicBezTo>
                  <a:pt x="7694" y="17181"/>
                  <a:pt x="7335" y="17209"/>
                  <a:pt x="6985" y="17209"/>
                </a:cubicBezTo>
                <a:cubicBezTo>
                  <a:pt x="6978" y="17209"/>
                  <a:pt x="6970" y="17209"/>
                  <a:pt x="6963" y="17209"/>
                </a:cubicBezTo>
                <a:cubicBezTo>
                  <a:pt x="5720" y="17205"/>
                  <a:pt x="4611" y="16487"/>
                  <a:pt x="3492" y="15689"/>
                </a:cubicBezTo>
                <a:cubicBezTo>
                  <a:pt x="2865" y="15243"/>
                  <a:pt x="2242" y="14754"/>
                  <a:pt x="1994" y="14108"/>
                </a:cubicBezTo>
                <a:close/>
                <a:moveTo>
                  <a:pt x="13245" y="14791"/>
                </a:moveTo>
                <a:cubicBezTo>
                  <a:pt x="13570" y="16232"/>
                  <a:pt x="13590" y="17442"/>
                  <a:pt x="13307" y="18485"/>
                </a:cubicBezTo>
                <a:cubicBezTo>
                  <a:pt x="12953" y="19783"/>
                  <a:pt x="12118" y="20632"/>
                  <a:pt x="11179" y="21456"/>
                </a:cubicBezTo>
                <a:cubicBezTo>
                  <a:pt x="11744" y="20102"/>
                  <a:pt x="12209" y="18699"/>
                  <a:pt x="12552" y="17274"/>
                </a:cubicBezTo>
                <a:cubicBezTo>
                  <a:pt x="12567" y="17211"/>
                  <a:pt x="12528" y="17150"/>
                  <a:pt x="12466" y="17134"/>
                </a:cubicBezTo>
                <a:cubicBezTo>
                  <a:pt x="12457" y="17132"/>
                  <a:pt x="12448" y="17131"/>
                  <a:pt x="12439" y="17131"/>
                </a:cubicBezTo>
                <a:cubicBezTo>
                  <a:pt x="12387" y="17131"/>
                  <a:pt x="12339" y="17167"/>
                  <a:pt x="12327" y="17220"/>
                </a:cubicBezTo>
                <a:cubicBezTo>
                  <a:pt x="11986" y="18641"/>
                  <a:pt x="11522" y="20039"/>
                  <a:pt x="10957" y="21390"/>
                </a:cubicBezTo>
                <a:cubicBezTo>
                  <a:pt x="10954" y="21368"/>
                  <a:pt x="10953" y="21346"/>
                  <a:pt x="10951" y="21324"/>
                </a:cubicBezTo>
                <a:cubicBezTo>
                  <a:pt x="10867" y="20317"/>
                  <a:pt x="10789" y="19366"/>
                  <a:pt x="11082" y="18421"/>
                </a:cubicBezTo>
                <a:cubicBezTo>
                  <a:pt x="11371" y="17489"/>
                  <a:pt x="11857" y="16635"/>
                  <a:pt x="12330" y="15839"/>
                </a:cubicBezTo>
                <a:cubicBezTo>
                  <a:pt x="12579" y="15419"/>
                  <a:pt x="12856" y="14998"/>
                  <a:pt x="13245" y="14791"/>
                </a:cubicBezTo>
                <a:close/>
                <a:moveTo>
                  <a:pt x="3318" y="18297"/>
                </a:moveTo>
                <a:cubicBezTo>
                  <a:pt x="4575" y="18392"/>
                  <a:pt x="5974" y="18556"/>
                  <a:pt x="7238" y="19055"/>
                </a:cubicBezTo>
                <a:cubicBezTo>
                  <a:pt x="7989" y="19351"/>
                  <a:pt x="8646" y="19751"/>
                  <a:pt x="9191" y="20244"/>
                </a:cubicBezTo>
                <a:cubicBezTo>
                  <a:pt x="9566" y="20583"/>
                  <a:pt x="9854" y="21029"/>
                  <a:pt x="10123" y="21482"/>
                </a:cubicBezTo>
                <a:cubicBezTo>
                  <a:pt x="8872" y="20585"/>
                  <a:pt x="7446" y="19916"/>
                  <a:pt x="5961" y="19531"/>
                </a:cubicBezTo>
                <a:cubicBezTo>
                  <a:pt x="5951" y="19528"/>
                  <a:pt x="5942" y="19527"/>
                  <a:pt x="5932" y="19527"/>
                </a:cubicBezTo>
                <a:cubicBezTo>
                  <a:pt x="5881" y="19527"/>
                  <a:pt x="5833" y="19562"/>
                  <a:pt x="5819" y="19614"/>
                </a:cubicBezTo>
                <a:cubicBezTo>
                  <a:pt x="5803" y="19677"/>
                  <a:pt x="5840" y="19740"/>
                  <a:pt x="5903" y="19756"/>
                </a:cubicBezTo>
                <a:cubicBezTo>
                  <a:pt x="7404" y="20144"/>
                  <a:pt x="8842" y="20831"/>
                  <a:pt x="10096" y="21750"/>
                </a:cubicBezTo>
                <a:cubicBezTo>
                  <a:pt x="9752" y="21648"/>
                  <a:pt x="9413" y="21604"/>
                  <a:pt x="9064" y="21562"/>
                </a:cubicBezTo>
                <a:cubicBezTo>
                  <a:pt x="8901" y="21542"/>
                  <a:pt x="8733" y="21522"/>
                  <a:pt x="8557" y="21496"/>
                </a:cubicBezTo>
                <a:cubicBezTo>
                  <a:pt x="7823" y="21383"/>
                  <a:pt x="7101" y="21166"/>
                  <a:pt x="6412" y="20852"/>
                </a:cubicBezTo>
                <a:cubicBezTo>
                  <a:pt x="5727" y="20538"/>
                  <a:pt x="5090" y="20134"/>
                  <a:pt x="4520" y="19651"/>
                </a:cubicBezTo>
                <a:cubicBezTo>
                  <a:pt x="4241" y="19416"/>
                  <a:pt x="3979" y="19161"/>
                  <a:pt x="3737" y="18892"/>
                </a:cubicBezTo>
                <a:cubicBezTo>
                  <a:pt x="3711" y="18862"/>
                  <a:pt x="3633" y="18748"/>
                  <a:pt x="3558" y="18639"/>
                </a:cubicBezTo>
                <a:cubicBezTo>
                  <a:pt x="3461" y="18498"/>
                  <a:pt x="3384" y="18386"/>
                  <a:pt x="3318" y="18297"/>
                </a:cubicBezTo>
                <a:close/>
                <a:moveTo>
                  <a:pt x="12167" y="21170"/>
                </a:moveTo>
                <a:cubicBezTo>
                  <a:pt x="12636" y="21170"/>
                  <a:pt x="13092" y="21416"/>
                  <a:pt x="13480" y="21660"/>
                </a:cubicBezTo>
                <a:cubicBezTo>
                  <a:pt x="14352" y="22209"/>
                  <a:pt x="15143" y="22874"/>
                  <a:pt x="15832" y="23638"/>
                </a:cubicBezTo>
                <a:cubicBezTo>
                  <a:pt x="15041" y="23633"/>
                  <a:pt x="14231" y="23614"/>
                  <a:pt x="13452" y="23468"/>
                </a:cubicBezTo>
                <a:cubicBezTo>
                  <a:pt x="12894" y="23364"/>
                  <a:pt x="12482" y="23215"/>
                  <a:pt x="12156" y="22997"/>
                </a:cubicBezTo>
                <a:cubicBezTo>
                  <a:pt x="11761" y="22731"/>
                  <a:pt x="11457" y="22344"/>
                  <a:pt x="11167" y="21962"/>
                </a:cubicBezTo>
                <a:lnTo>
                  <a:pt x="11167" y="21962"/>
                </a:lnTo>
                <a:cubicBezTo>
                  <a:pt x="12205" y="22032"/>
                  <a:pt x="13217" y="22342"/>
                  <a:pt x="14116" y="22873"/>
                </a:cubicBezTo>
                <a:cubicBezTo>
                  <a:pt x="14135" y="22884"/>
                  <a:pt x="14155" y="22888"/>
                  <a:pt x="14175" y="22888"/>
                </a:cubicBezTo>
                <a:cubicBezTo>
                  <a:pt x="14182" y="22888"/>
                  <a:pt x="14189" y="22888"/>
                  <a:pt x="14196" y="22886"/>
                </a:cubicBezTo>
                <a:cubicBezTo>
                  <a:pt x="14228" y="22881"/>
                  <a:pt x="14258" y="22862"/>
                  <a:pt x="14275" y="22832"/>
                </a:cubicBezTo>
                <a:cubicBezTo>
                  <a:pt x="14308" y="22776"/>
                  <a:pt x="14289" y="22706"/>
                  <a:pt x="14235" y="22673"/>
                </a:cubicBezTo>
                <a:cubicBezTo>
                  <a:pt x="13345" y="22149"/>
                  <a:pt x="12347" y="21833"/>
                  <a:pt x="11323" y="21743"/>
                </a:cubicBezTo>
                <a:cubicBezTo>
                  <a:pt x="11503" y="21586"/>
                  <a:pt x="11679" y="21427"/>
                  <a:pt x="11850" y="21266"/>
                </a:cubicBezTo>
                <a:cubicBezTo>
                  <a:pt x="11853" y="21266"/>
                  <a:pt x="11856" y="21266"/>
                  <a:pt x="11860" y="21266"/>
                </a:cubicBezTo>
                <a:cubicBezTo>
                  <a:pt x="11913" y="21266"/>
                  <a:pt x="11965" y="21240"/>
                  <a:pt x="11994" y="21190"/>
                </a:cubicBezTo>
                <a:cubicBezTo>
                  <a:pt x="11999" y="21186"/>
                  <a:pt x="12022" y="21176"/>
                  <a:pt x="12076" y="21173"/>
                </a:cubicBezTo>
                <a:cubicBezTo>
                  <a:pt x="12106" y="21171"/>
                  <a:pt x="12137" y="21170"/>
                  <a:pt x="12167" y="21170"/>
                </a:cubicBezTo>
                <a:close/>
                <a:moveTo>
                  <a:pt x="10385" y="24577"/>
                </a:moveTo>
                <a:cubicBezTo>
                  <a:pt x="10620" y="24577"/>
                  <a:pt x="10851" y="24590"/>
                  <a:pt x="11079" y="24617"/>
                </a:cubicBezTo>
                <a:cubicBezTo>
                  <a:pt x="9975" y="24796"/>
                  <a:pt x="8979" y="25350"/>
                  <a:pt x="8016" y="25891"/>
                </a:cubicBezTo>
                <a:cubicBezTo>
                  <a:pt x="7512" y="26174"/>
                  <a:pt x="6991" y="26466"/>
                  <a:pt x="6462" y="26699"/>
                </a:cubicBezTo>
                <a:cubicBezTo>
                  <a:pt x="6404" y="26725"/>
                  <a:pt x="6377" y="26793"/>
                  <a:pt x="6403" y="26852"/>
                </a:cubicBezTo>
                <a:cubicBezTo>
                  <a:pt x="6422" y="26896"/>
                  <a:pt x="6465" y="26921"/>
                  <a:pt x="6509" y="26921"/>
                </a:cubicBezTo>
                <a:cubicBezTo>
                  <a:pt x="6516" y="26921"/>
                  <a:pt x="6523" y="26921"/>
                  <a:pt x="6529" y="26920"/>
                </a:cubicBezTo>
                <a:cubicBezTo>
                  <a:pt x="6539" y="26917"/>
                  <a:pt x="6548" y="26915"/>
                  <a:pt x="6556" y="26911"/>
                </a:cubicBezTo>
                <a:cubicBezTo>
                  <a:pt x="7094" y="26674"/>
                  <a:pt x="7621" y="26378"/>
                  <a:pt x="8130" y="26092"/>
                </a:cubicBezTo>
                <a:cubicBezTo>
                  <a:pt x="9075" y="25562"/>
                  <a:pt x="10053" y="25018"/>
                  <a:pt x="11117" y="24846"/>
                </a:cubicBezTo>
                <a:lnTo>
                  <a:pt x="11117" y="24846"/>
                </a:lnTo>
                <a:cubicBezTo>
                  <a:pt x="10801" y="25169"/>
                  <a:pt x="10435" y="25499"/>
                  <a:pt x="9986" y="25767"/>
                </a:cubicBezTo>
                <a:cubicBezTo>
                  <a:pt x="9318" y="26167"/>
                  <a:pt x="8606" y="26505"/>
                  <a:pt x="7871" y="26775"/>
                </a:cubicBezTo>
                <a:cubicBezTo>
                  <a:pt x="7681" y="26843"/>
                  <a:pt x="6308" y="27230"/>
                  <a:pt x="5851" y="27332"/>
                </a:cubicBezTo>
                <a:cubicBezTo>
                  <a:pt x="5866" y="26605"/>
                  <a:pt x="6484" y="26007"/>
                  <a:pt x="6765" y="25772"/>
                </a:cubicBezTo>
                <a:cubicBezTo>
                  <a:pt x="7377" y="25261"/>
                  <a:pt x="8127" y="24902"/>
                  <a:pt x="8932" y="24735"/>
                </a:cubicBezTo>
                <a:cubicBezTo>
                  <a:pt x="9450" y="24628"/>
                  <a:pt x="9927" y="24577"/>
                  <a:pt x="10385" y="24577"/>
                </a:cubicBezTo>
                <a:close/>
                <a:moveTo>
                  <a:pt x="3017" y="0"/>
                </a:moveTo>
                <a:cubicBezTo>
                  <a:pt x="2930" y="0"/>
                  <a:pt x="2862" y="69"/>
                  <a:pt x="2859" y="154"/>
                </a:cubicBezTo>
                <a:lnTo>
                  <a:pt x="2859" y="156"/>
                </a:lnTo>
                <a:cubicBezTo>
                  <a:pt x="2849" y="752"/>
                  <a:pt x="2742" y="1354"/>
                  <a:pt x="2639" y="1936"/>
                </a:cubicBezTo>
                <a:cubicBezTo>
                  <a:pt x="2565" y="2350"/>
                  <a:pt x="2488" y="2778"/>
                  <a:pt x="2446" y="3206"/>
                </a:cubicBezTo>
                <a:cubicBezTo>
                  <a:pt x="2272" y="4975"/>
                  <a:pt x="2533" y="6365"/>
                  <a:pt x="3269" y="7580"/>
                </a:cubicBezTo>
                <a:cubicBezTo>
                  <a:pt x="3358" y="7729"/>
                  <a:pt x="3454" y="7876"/>
                  <a:pt x="3551" y="8022"/>
                </a:cubicBezTo>
                <a:cubicBezTo>
                  <a:pt x="3817" y="8428"/>
                  <a:pt x="4069" y="8812"/>
                  <a:pt x="4196" y="9252"/>
                </a:cubicBezTo>
                <a:cubicBezTo>
                  <a:pt x="4215" y="9318"/>
                  <a:pt x="4276" y="9361"/>
                  <a:pt x="4344" y="9361"/>
                </a:cubicBezTo>
                <a:cubicBezTo>
                  <a:pt x="4345" y="9361"/>
                  <a:pt x="4345" y="9361"/>
                  <a:pt x="4346" y="9361"/>
                </a:cubicBezTo>
                <a:cubicBezTo>
                  <a:pt x="4378" y="9452"/>
                  <a:pt x="4411" y="9546"/>
                  <a:pt x="4441" y="9637"/>
                </a:cubicBezTo>
                <a:cubicBezTo>
                  <a:pt x="4472" y="9725"/>
                  <a:pt x="4502" y="9813"/>
                  <a:pt x="4532" y="9900"/>
                </a:cubicBezTo>
                <a:cubicBezTo>
                  <a:pt x="4368" y="9680"/>
                  <a:pt x="4201" y="9474"/>
                  <a:pt x="4015" y="9281"/>
                </a:cubicBezTo>
                <a:cubicBezTo>
                  <a:pt x="3686" y="8942"/>
                  <a:pt x="3341" y="8684"/>
                  <a:pt x="2957" y="8492"/>
                </a:cubicBezTo>
                <a:cubicBezTo>
                  <a:pt x="2560" y="8294"/>
                  <a:pt x="2156" y="8201"/>
                  <a:pt x="1766" y="8110"/>
                </a:cubicBezTo>
                <a:cubicBezTo>
                  <a:pt x="1601" y="8072"/>
                  <a:pt x="1435" y="8034"/>
                  <a:pt x="1267" y="7987"/>
                </a:cubicBezTo>
                <a:cubicBezTo>
                  <a:pt x="986" y="7910"/>
                  <a:pt x="378" y="7642"/>
                  <a:pt x="308" y="7534"/>
                </a:cubicBezTo>
                <a:cubicBezTo>
                  <a:pt x="278" y="7486"/>
                  <a:pt x="227" y="7460"/>
                  <a:pt x="175" y="7460"/>
                </a:cubicBezTo>
                <a:cubicBezTo>
                  <a:pt x="148" y="7460"/>
                  <a:pt x="120" y="7467"/>
                  <a:pt x="95" y="7483"/>
                </a:cubicBezTo>
                <a:cubicBezTo>
                  <a:pt x="25" y="7526"/>
                  <a:pt x="0" y="7616"/>
                  <a:pt x="40" y="7688"/>
                </a:cubicBezTo>
                <a:cubicBezTo>
                  <a:pt x="40" y="7688"/>
                  <a:pt x="39" y="7688"/>
                  <a:pt x="39" y="7688"/>
                </a:cubicBezTo>
                <a:lnTo>
                  <a:pt x="39" y="7688"/>
                </a:lnTo>
                <a:cubicBezTo>
                  <a:pt x="39" y="7688"/>
                  <a:pt x="39" y="7688"/>
                  <a:pt x="40" y="7689"/>
                </a:cubicBezTo>
                <a:cubicBezTo>
                  <a:pt x="41" y="7690"/>
                  <a:pt x="42" y="7693"/>
                  <a:pt x="43" y="7695"/>
                </a:cubicBezTo>
                <a:cubicBezTo>
                  <a:pt x="237" y="8012"/>
                  <a:pt x="393" y="8362"/>
                  <a:pt x="545" y="8701"/>
                </a:cubicBezTo>
                <a:cubicBezTo>
                  <a:pt x="758" y="9177"/>
                  <a:pt x="978" y="9669"/>
                  <a:pt x="1307" y="10095"/>
                </a:cubicBezTo>
                <a:cubicBezTo>
                  <a:pt x="1967" y="10945"/>
                  <a:pt x="2869" y="11313"/>
                  <a:pt x="3740" y="11667"/>
                </a:cubicBezTo>
                <a:cubicBezTo>
                  <a:pt x="4185" y="11849"/>
                  <a:pt x="4646" y="12037"/>
                  <a:pt x="5068" y="12286"/>
                </a:cubicBezTo>
                <a:cubicBezTo>
                  <a:pt x="5122" y="12320"/>
                  <a:pt x="5205" y="12360"/>
                  <a:pt x="5297" y="12408"/>
                </a:cubicBezTo>
                <a:cubicBezTo>
                  <a:pt x="5462" y="12491"/>
                  <a:pt x="5743" y="12634"/>
                  <a:pt x="5870" y="12748"/>
                </a:cubicBezTo>
                <a:cubicBezTo>
                  <a:pt x="5973" y="12912"/>
                  <a:pt x="6073" y="13078"/>
                  <a:pt x="6174" y="13245"/>
                </a:cubicBezTo>
                <a:lnTo>
                  <a:pt x="6176" y="13256"/>
                </a:lnTo>
                <a:cubicBezTo>
                  <a:pt x="6184" y="13297"/>
                  <a:pt x="6208" y="13331"/>
                  <a:pt x="6239" y="13353"/>
                </a:cubicBezTo>
                <a:cubicBezTo>
                  <a:pt x="6702" y="14119"/>
                  <a:pt x="7160" y="14898"/>
                  <a:pt x="7607" y="15693"/>
                </a:cubicBezTo>
                <a:cubicBezTo>
                  <a:pt x="7063" y="15260"/>
                  <a:pt x="6363" y="14929"/>
                  <a:pt x="5478" y="14692"/>
                </a:cubicBezTo>
                <a:cubicBezTo>
                  <a:pt x="5072" y="14583"/>
                  <a:pt x="4655" y="14494"/>
                  <a:pt x="4250" y="14410"/>
                </a:cubicBezTo>
                <a:cubicBezTo>
                  <a:pt x="3429" y="14238"/>
                  <a:pt x="2580" y="14061"/>
                  <a:pt x="1824" y="13693"/>
                </a:cubicBezTo>
                <a:cubicBezTo>
                  <a:pt x="1802" y="13683"/>
                  <a:pt x="1780" y="13678"/>
                  <a:pt x="1757" y="13678"/>
                </a:cubicBezTo>
                <a:cubicBezTo>
                  <a:pt x="1724" y="13678"/>
                  <a:pt x="1691" y="13688"/>
                  <a:pt x="1663" y="13709"/>
                </a:cubicBezTo>
                <a:cubicBezTo>
                  <a:pt x="1617" y="13745"/>
                  <a:pt x="1594" y="13803"/>
                  <a:pt x="1604" y="13860"/>
                </a:cubicBezTo>
                <a:cubicBezTo>
                  <a:pt x="1771" y="14775"/>
                  <a:pt x="2540" y="15390"/>
                  <a:pt x="3313" y="15940"/>
                </a:cubicBezTo>
                <a:cubicBezTo>
                  <a:pt x="4475" y="16769"/>
                  <a:pt x="5628" y="17514"/>
                  <a:pt x="6963" y="17518"/>
                </a:cubicBezTo>
                <a:cubicBezTo>
                  <a:pt x="7332" y="17518"/>
                  <a:pt x="7704" y="17491"/>
                  <a:pt x="8064" y="17463"/>
                </a:cubicBezTo>
                <a:cubicBezTo>
                  <a:pt x="8225" y="17450"/>
                  <a:pt x="8386" y="17438"/>
                  <a:pt x="8548" y="17429"/>
                </a:cubicBezTo>
                <a:cubicBezTo>
                  <a:pt x="9166" y="18619"/>
                  <a:pt x="9741" y="19836"/>
                  <a:pt x="10239" y="21079"/>
                </a:cubicBezTo>
                <a:cubicBezTo>
                  <a:pt x="9999" y="20692"/>
                  <a:pt x="9735" y="20318"/>
                  <a:pt x="9399" y="20015"/>
                </a:cubicBezTo>
                <a:cubicBezTo>
                  <a:pt x="8826" y="19497"/>
                  <a:pt x="8137" y="19077"/>
                  <a:pt x="7353" y="18768"/>
                </a:cubicBezTo>
                <a:cubicBezTo>
                  <a:pt x="5915" y="18202"/>
                  <a:pt x="4328" y="18054"/>
                  <a:pt x="2953" y="17961"/>
                </a:cubicBezTo>
                <a:cubicBezTo>
                  <a:pt x="2953" y="17961"/>
                  <a:pt x="2953" y="17961"/>
                  <a:pt x="2953" y="17961"/>
                </a:cubicBezTo>
                <a:cubicBezTo>
                  <a:pt x="2953" y="17961"/>
                  <a:pt x="2953" y="17961"/>
                  <a:pt x="2952" y="17961"/>
                </a:cubicBezTo>
                <a:cubicBezTo>
                  <a:pt x="2949" y="17961"/>
                  <a:pt x="2946" y="17961"/>
                  <a:pt x="2943" y="17961"/>
                </a:cubicBezTo>
                <a:cubicBezTo>
                  <a:pt x="2864" y="17961"/>
                  <a:pt x="2794" y="18022"/>
                  <a:pt x="2789" y="18105"/>
                </a:cubicBezTo>
                <a:cubicBezTo>
                  <a:pt x="2783" y="18176"/>
                  <a:pt x="2827" y="18239"/>
                  <a:pt x="2891" y="18261"/>
                </a:cubicBezTo>
                <a:cubicBezTo>
                  <a:pt x="2970" y="18328"/>
                  <a:pt x="3193" y="18654"/>
                  <a:pt x="3304" y="18814"/>
                </a:cubicBezTo>
                <a:cubicBezTo>
                  <a:pt x="3408" y="18967"/>
                  <a:pt x="3469" y="19055"/>
                  <a:pt x="3508" y="19098"/>
                </a:cubicBezTo>
                <a:cubicBezTo>
                  <a:pt x="3758" y="19378"/>
                  <a:pt x="4031" y="19643"/>
                  <a:pt x="4321" y="19888"/>
                </a:cubicBezTo>
                <a:cubicBezTo>
                  <a:pt x="4912" y="20388"/>
                  <a:pt x="5572" y="20807"/>
                  <a:pt x="6285" y="21133"/>
                </a:cubicBezTo>
                <a:cubicBezTo>
                  <a:pt x="6999" y="21460"/>
                  <a:pt x="7748" y="21685"/>
                  <a:pt x="8510" y="21801"/>
                </a:cubicBezTo>
                <a:cubicBezTo>
                  <a:pt x="8690" y="21829"/>
                  <a:pt x="8862" y="21850"/>
                  <a:pt x="9028" y="21869"/>
                </a:cubicBezTo>
                <a:cubicBezTo>
                  <a:pt x="9604" y="21938"/>
                  <a:pt x="10103" y="21997"/>
                  <a:pt x="10653" y="22327"/>
                </a:cubicBezTo>
                <a:cubicBezTo>
                  <a:pt x="10674" y="22339"/>
                  <a:pt x="10695" y="22345"/>
                  <a:pt x="10717" y="22346"/>
                </a:cubicBezTo>
                <a:cubicBezTo>
                  <a:pt x="10950" y="23005"/>
                  <a:pt x="11157" y="23669"/>
                  <a:pt x="11338" y="24341"/>
                </a:cubicBezTo>
                <a:cubicBezTo>
                  <a:pt x="11026" y="24292"/>
                  <a:pt x="10710" y="24267"/>
                  <a:pt x="10386" y="24267"/>
                </a:cubicBezTo>
                <a:cubicBezTo>
                  <a:pt x="9907" y="24267"/>
                  <a:pt x="9408" y="24322"/>
                  <a:pt x="8869" y="24434"/>
                </a:cubicBezTo>
                <a:cubicBezTo>
                  <a:pt x="8015" y="24610"/>
                  <a:pt x="7218" y="24992"/>
                  <a:pt x="6566" y="25536"/>
                </a:cubicBezTo>
                <a:cubicBezTo>
                  <a:pt x="6147" y="25887"/>
                  <a:pt x="5455" y="26612"/>
                  <a:pt x="5552" y="27524"/>
                </a:cubicBezTo>
                <a:cubicBezTo>
                  <a:pt x="5556" y="27570"/>
                  <a:pt x="5584" y="27615"/>
                  <a:pt x="5625" y="27640"/>
                </a:cubicBezTo>
                <a:cubicBezTo>
                  <a:pt x="5637" y="27648"/>
                  <a:pt x="5661" y="27652"/>
                  <a:pt x="5694" y="27652"/>
                </a:cubicBezTo>
                <a:cubicBezTo>
                  <a:pt x="5747" y="27652"/>
                  <a:pt x="5825" y="27642"/>
                  <a:pt x="5919" y="27625"/>
                </a:cubicBezTo>
                <a:cubicBezTo>
                  <a:pt x="6554" y="27510"/>
                  <a:pt x="7961" y="27070"/>
                  <a:pt x="7977" y="27065"/>
                </a:cubicBezTo>
                <a:cubicBezTo>
                  <a:pt x="8730" y="26790"/>
                  <a:pt x="9459" y="26442"/>
                  <a:pt x="10145" y="26032"/>
                </a:cubicBezTo>
                <a:cubicBezTo>
                  <a:pt x="10697" y="25702"/>
                  <a:pt x="11126" y="25291"/>
                  <a:pt x="11483" y="24909"/>
                </a:cubicBezTo>
                <a:cubicBezTo>
                  <a:pt x="12172" y="27742"/>
                  <a:pt x="12343" y="30674"/>
                  <a:pt x="11649" y="33673"/>
                </a:cubicBezTo>
                <a:cubicBezTo>
                  <a:pt x="11629" y="33756"/>
                  <a:pt x="11682" y="33838"/>
                  <a:pt x="11765" y="33858"/>
                </a:cubicBezTo>
                <a:cubicBezTo>
                  <a:pt x="11776" y="33861"/>
                  <a:pt x="11788" y="33862"/>
                  <a:pt x="11799" y="33862"/>
                </a:cubicBezTo>
                <a:cubicBezTo>
                  <a:pt x="11808" y="33862"/>
                  <a:pt x="11818" y="33861"/>
                  <a:pt x="11827" y="33859"/>
                </a:cubicBezTo>
                <a:cubicBezTo>
                  <a:pt x="11886" y="33849"/>
                  <a:pt x="11936" y="33804"/>
                  <a:pt x="11950" y="33742"/>
                </a:cubicBezTo>
                <a:cubicBezTo>
                  <a:pt x="12868" y="29773"/>
                  <a:pt x="12305" y="25927"/>
                  <a:pt x="11022" y="22280"/>
                </a:cubicBezTo>
                <a:lnTo>
                  <a:pt x="11022" y="22280"/>
                </a:lnTo>
                <a:cubicBezTo>
                  <a:pt x="11292" y="22629"/>
                  <a:pt x="11596" y="22993"/>
                  <a:pt x="11984" y="23253"/>
                </a:cubicBezTo>
                <a:cubicBezTo>
                  <a:pt x="12346" y="23495"/>
                  <a:pt x="12794" y="23660"/>
                  <a:pt x="13395" y="23771"/>
                </a:cubicBezTo>
                <a:cubicBezTo>
                  <a:pt x="14315" y="23944"/>
                  <a:pt x="15260" y="23947"/>
                  <a:pt x="16174" y="23949"/>
                </a:cubicBezTo>
                <a:cubicBezTo>
                  <a:pt x="16183" y="23948"/>
                  <a:pt x="16193" y="23948"/>
                  <a:pt x="16201" y="23945"/>
                </a:cubicBezTo>
                <a:cubicBezTo>
                  <a:pt x="16251" y="23937"/>
                  <a:pt x="16292" y="23905"/>
                  <a:pt x="16314" y="23860"/>
                </a:cubicBezTo>
                <a:cubicBezTo>
                  <a:pt x="16339" y="23804"/>
                  <a:pt x="16331" y="23740"/>
                  <a:pt x="16291" y="23694"/>
                </a:cubicBezTo>
                <a:cubicBezTo>
                  <a:pt x="15530" y="22797"/>
                  <a:pt x="14639" y="22026"/>
                  <a:pt x="13644" y="21398"/>
                </a:cubicBezTo>
                <a:cubicBezTo>
                  <a:pt x="13241" y="21144"/>
                  <a:pt x="12766" y="20891"/>
                  <a:pt x="12254" y="20865"/>
                </a:cubicBezTo>
                <a:cubicBezTo>
                  <a:pt x="12852" y="20231"/>
                  <a:pt x="13345" y="19517"/>
                  <a:pt x="13605" y="18566"/>
                </a:cubicBezTo>
                <a:cubicBezTo>
                  <a:pt x="13913" y="17428"/>
                  <a:pt x="13881" y="16111"/>
                  <a:pt x="13504" y="14540"/>
                </a:cubicBezTo>
                <a:cubicBezTo>
                  <a:pt x="13493" y="14498"/>
                  <a:pt x="13467" y="14462"/>
                  <a:pt x="13429" y="14441"/>
                </a:cubicBezTo>
                <a:cubicBezTo>
                  <a:pt x="13405" y="14428"/>
                  <a:pt x="13380" y="14421"/>
                  <a:pt x="13354" y="14421"/>
                </a:cubicBezTo>
                <a:cubicBezTo>
                  <a:pt x="13337" y="14421"/>
                  <a:pt x="13320" y="14424"/>
                  <a:pt x="13303" y="14429"/>
                </a:cubicBezTo>
                <a:cubicBezTo>
                  <a:pt x="12728" y="14629"/>
                  <a:pt x="12376" y="15157"/>
                  <a:pt x="12066" y="15680"/>
                </a:cubicBezTo>
                <a:cubicBezTo>
                  <a:pt x="11582" y="16493"/>
                  <a:pt x="11087" y="17366"/>
                  <a:pt x="10787" y="18330"/>
                </a:cubicBezTo>
                <a:cubicBezTo>
                  <a:pt x="10488" y="19294"/>
                  <a:pt x="10555" y="20281"/>
                  <a:pt x="10634" y="21238"/>
                </a:cubicBezTo>
                <a:cubicBezTo>
                  <a:pt x="10076" y="19813"/>
                  <a:pt x="9419" y="18420"/>
                  <a:pt x="8706" y="17064"/>
                </a:cubicBezTo>
                <a:cubicBezTo>
                  <a:pt x="8828" y="17042"/>
                  <a:pt x="8950" y="16972"/>
                  <a:pt x="9045" y="16912"/>
                </a:cubicBezTo>
                <a:cubicBezTo>
                  <a:pt x="9466" y="16640"/>
                  <a:pt x="9808" y="16278"/>
                  <a:pt x="10115" y="15927"/>
                </a:cubicBezTo>
                <a:cubicBezTo>
                  <a:pt x="10518" y="15465"/>
                  <a:pt x="11018" y="14840"/>
                  <a:pt x="11309" y="14106"/>
                </a:cubicBezTo>
                <a:cubicBezTo>
                  <a:pt x="11532" y="13544"/>
                  <a:pt x="11627" y="12958"/>
                  <a:pt x="11701" y="12249"/>
                </a:cubicBezTo>
                <a:cubicBezTo>
                  <a:pt x="11797" y="11349"/>
                  <a:pt x="11844" y="10431"/>
                  <a:pt x="11844" y="9525"/>
                </a:cubicBezTo>
                <a:cubicBezTo>
                  <a:pt x="11844" y="9458"/>
                  <a:pt x="11801" y="9399"/>
                  <a:pt x="11737" y="9378"/>
                </a:cubicBezTo>
                <a:cubicBezTo>
                  <a:pt x="11722" y="9373"/>
                  <a:pt x="11706" y="9370"/>
                  <a:pt x="11690" y="9370"/>
                </a:cubicBezTo>
                <a:cubicBezTo>
                  <a:pt x="11641" y="9370"/>
                  <a:pt x="11594" y="9394"/>
                  <a:pt x="11565" y="9435"/>
                </a:cubicBezTo>
                <a:lnTo>
                  <a:pt x="10015" y="11582"/>
                </a:lnTo>
                <a:cubicBezTo>
                  <a:pt x="9632" y="12113"/>
                  <a:pt x="9235" y="12663"/>
                  <a:pt x="8933" y="13266"/>
                </a:cubicBezTo>
                <a:cubicBezTo>
                  <a:pt x="8486" y="14157"/>
                  <a:pt x="8255" y="15161"/>
                  <a:pt x="8265" y="16171"/>
                </a:cubicBezTo>
                <a:lnTo>
                  <a:pt x="8265" y="16241"/>
                </a:lnTo>
                <a:cubicBezTo>
                  <a:pt x="7694" y="15196"/>
                  <a:pt x="7098" y="14175"/>
                  <a:pt x="6496" y="13180"/>
                </a:cubicBezTo>
                <a:cubicBezTo>
                  <a:pt x="6613" y="12575"/>
                  <a:pt x="6906" y="12105"/>
                  <a:pt x="7219" y="11611"/>
                </a:cubicBezTo>
                <a:cubicBezTo>
                  <a:pt x="7315" y="11459"/>
                  <a:pt x="7412" y="11305"/>
                  <a:pt x="7507" y="11143"/>
                </a:cubicBezTo>
                <a:cubicBezTo>
                  <a:pt x="7957" y="10378"/>
                  <a:pt x="8223" y="9537"/>
                  <a:pt x="8275" y="8711"/>
                </a:cubicBezTo>
                <a:cubicBezTo>
                  <a:pt x="8353" y="7515"/>
                  <a:pt x="7982" y="6322"/>
                  <a:pt x="7654" y="5268"/>
                </a:cubicBezTo>
                <a:cubicBezTo>
                  <a:pt x="7634" y="5204"/>
                  <a:pt x="7575" y="5159"/>
                  <a:pt x="7508" y="5159"/>
                </a:cubicBezTo>
                <a:cubicBezTo>
                  <a:pt x="7505" y="5159"/>
                  <a:pt x="7503" y="5159"/>
                  <a:pt x="7500" y="5159"/>
                </a:cubicBezTo>
                <a:cubicBezTo>
                  <a:pt x="7432" y="5162"/>
                  <a:pt x="7370" y="5214"/>
                  <a:pt x="7356" y="5282"/>
                </a:cubicBezTo>
                <a:cubicBezTo>
                  <a:pt x="7230" y="5889"/>
                  <a:pt x="6960" y="6469"/>
                  <a:pt x="6698" y="7030"/>
                </a:cubicBezTo>
                <a:cubicBezTo>
                  <a:pt x="6504" y="7444"/>
                  <a:pt x="6303" y="7874"/>
                  <a:pt x="6157" y="8318"/>
                </a:cubicBezTo>
                <a:cubicBezTo>
                  <a:pt x="5912" y="9063"/>
                  <a:pt x="5802" y="9887"/>
                  <a:pt x="5821" y="10838"/>
                </a:cubicBezTo>
                <a:cubicBezTo>
                  <a:pt x="5830" y="11309"/>
                  <a:pt x="5899" y="11778"/>
                  <a:pt x="5983" y="12237"/>
                </a:cubicBezTo>
                <a:cubicBezTo>
                  <a:pt x="5768" y="11830"/>
                  <a:pt x="5539" y="11429"/>
                  <a:pt x="5294" y="11039"/>
                </a:cubicBezTo>
                <a:cubicBezTo>
                  <a:pt x="5077" y="10539"/>
                  <a:pt x="4908" y="10046"/>
                  <a:pt x="4735" y="9537"/>
                </a:cubicBezTo>
                <a:cubicBezTo>
                  <a:pt x="4654" y="9301"/>
                  <a:pt x="4571" y="9059"/>
                  <a:pt x="4482" y="8813"/>
                </a:cubicBezTo>
                <a:cubicBezTo>
                  <a:pt x="4468" y="8535"/>
                  <a:pt x="4446" y="8260"/>
                  <a:pt x="4421" y="7993"/>
                </a:cubicBezTo>
                <a:cubicBezTo>
                  <a:pt x="4365" y="7418"/>
                  <a:pt x="4314" y="6874"/>
                  <a:pt x="4367" y="6295"/>
                </a:cubicBezTo>
                <a:cubicBezTo>
                  <a:pt x="4396" y="5989"/>
                  <a:pt x="4459" y="5676"/>
                  <a:pt x="4518" y="5372"/>
                </a:cubicBezTo>
                <a:cubicBezTo>
                  <a:pt x="4593" y="4994"/>
                  <a:pt x="4671" y="4601"/>
                  <a:pt x="4690" y="4202"/>
                </a:cubicBezTo>
                <a:cubicBezTo>
                  <a:pt x="4708" y="3795"/>
                  <a:pt x="4669" y="3415"/>
                  <a:pt x="4568" y="3039"/>
                </a:cubicBezTo>
                <a:cubicBezTo>
                  <a:pt x="4431" y="2531"/>
                  <a:pt x="4223" y="2006"/>
                  <a:pt x="3933" y="1433"/>
                </a:cubicBezTo>
                <a:cubicBezTo>
                  <a:pt x="3813" y="1196"/>
                  <a:pt x="3676" y="948"/>
                  <a:pt x="3515" y="673"/>
                </a:cubicBezTo>
                <a:cubicBezTo>
                  <a:pt x="3489" y="631"/>
                  <a:pt x="3443" y="567"/>
                  <a:pt x="3388" y="497"/>
                </a:cubicBezTo>
                <a:cubicBezTo>
                  <a:pt x="3320" y="406"/>
                  <a:pt x="3177" y="217"/>
                  <a:pt x="3168" y="154"/>
                </a:cubicBezTo>
                <a:cubicBezTo>
                  <a:pt x="3170" y="69"/>
                  <a:pt x="3102" y="1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4"/>
          <p:cNvSpPr/>
          <p:nvPr/>
        </p:nvSpPr>
        <p:spPr>
          <a:xfrm rot="1092056" flipH="1">
            <a:off x="8226425" y="4191843"/>
            <a:ext cx="1206051" cy="993665"/>
          </a:xfrm>
          <a:custGeom>
            <a:avLst/>
            <a:gdLst/>
            <a:ahLst/>
            <a:cxnLst/>
            <a:rect l="l" t="t" r="r" b="b"/>
            <a:pathLst>
              <a:path w="35809" h="29503" extrusionOk="0">
                <a:moveTo>
                  <a:pt x="15987" y="1"/>
                </a:moveTo>
                <a:cubicBezTo>
                  <a:pt x="15307" y="1"/>
                  <a:pt x="14281" y="3232"/>
                  <a:pt x="14368" y="6973"/>
                </a:cubicBezTo>
                <a:cubicBezTo>
                  <a:pt x="14458" y="10828"/>
                  <a:pt x="15190" y="13875"/>
                  <a:pt x="15404" y="14690"/>
                </a:cubicBezTo>
                <a:cubicBezTo>
                  <a:pt x="14257" y="15585"/>
                  <a:pt x="13139" y="16472"/>
                  <a:pt x="12154" y="17278"/>
                </a:cubicBezTo>
                <a:cubicBezTo>
                  <a:pt x="12377" y="15499"/>
                  <a:pt x="13438" y="6337"/>
                  <a:pt x="11926" y="5049"/>
                </a:cubicBezTo>
                <a:cubicBezTo>
                  <a:pt x="11844" y="4980"/>
                  <a:pt x="11771" y="4947"/>
                  <a:pt x="11706" y="4947"/>
                </a:cubicBezTo>
                <a:cubicBezTo>
                  <a:pt x="10531" y="4947"/>
                  <a:pt x="11858" y="15586"/>
                  <a:pt x="12085" y="17335"/>
                </a:cubicBezTo>
                <a:cubicBezTo>
                  <a:pt x="11392" y="17902"/>
                  <a:pt x="10768" y="18428"/>
                  <a:pt x="10252" y="18884"/>
                </a:cubicBezTo>
                <a:cubicBezTo>
                  <a:pt x="9784" y="19295"/>
                  <a:pt x="9290" y="19737"/>
                  <a:pt x="8781" y="20197"/>
                </a:cubicBezTo>
                <a:cubicBezTo>
                  <a:pt x="8837" y="19388"/>
                  <a:pt x="8963" y="17101"/>
                  <a:pt x="8739" y="15321"/>
                </a:cubicBezTo>
                <a:cubicBezTo>
                  <a:pt x="8461" y="13121"/>
                  <a:pt x="8054" y="9892"/>
                  <a:pt x="7037" y="8882"/>
                </a:cubicBezTo>
                <a:cubicBezTo>
                  <a:pt x="6947" y="8793"/>
                  <a:pt x="6865" y="8751"/>
                  <a:pt x="6789" y="8751"/>
                </a:cubicBezTo>
                <a:cubicBezTo>
                  <a:pt x="6001" y="8751"/>
                  <a:pt x="5945" y="13255"/>
                  <a:pt x="6706" y="16066"/>
                </a:cubicBezTo>
                <a:cubicBezTo>
                  <a:pt x="7376" y="18540"/>
                  <a:pt x="8293" y="19896"/>
                  <a:pt x="8628" y="20336"/>
                </a:cubicBezTo>
                <a:cubicBezTo>
                  <a:pt x="7462" y="21390"/>
                  <a:pt x="6232" y="22525"/>
                  <a:pt x="5096" y="23580"/>
                </a:cubicBezTo>
                <a:cubicBezTo>
                  <a:pt x="4742" y="21933"/>
                  <a:pt x="2590" y="12171"/>
                  <a:pt x="1305" y="11870"/>
                </a:cubicBezTo>
                <a:cubicBezTo>
                  <a:pt x="1249" y="11856"/>
                  <a:pt x="1196" y="11850"/>
                  <a:pt x="1148" y="11850"/>
                </a:cubicBezTo>
                <a:cubicBezTo>
                  <a:pt x="0" y="11850"/>
                  <a:pt x="1144" y="15497"/>
                  <a:pt x="2010" y="18541"/>
                </a:cubicBezTo>
                <a:cubicBezTo>
                  <a:pt x="2773" y="21225"/>
                  <a:pt x="4488" y="23142"/>
                  <a:pt x="5000" y="23669"/>
                </a:cubicBezTo>
                <a:cubicBezTo>
                  <a:pt x="2665" y="25843"/>
                  <a:pt x="761" y="27656"/>
                  <a:pt x="729" y="27687"/>
                </a:cubicBezTo>
                <a:cubicBezTo>
                  <a:pt x="645" y="27766"/>
                  <a:pt x="643" y="27898"/>
                  <a:pt x="722" y="27982"/>
                </a:cubicBezTo>
                <a:cubicBezTo>
                  <a:pt x="763" y="28024"/>
                  <a:pt x="818" y="28046"/>
                  <a:pt x="873" y="28046"/>
                </a:cubicBezTo>
                <a:cubicBezTo>
                  <a:pt x="924" y="28046"/>
                  <a:pt x="976" y="28027"/>
                  <a:pt x="1015" y="27989"/>
                </a:cubicBezTo>
                <a:cubicBezTo>
                  <a:pt x="1044" y="27961"/>
                  <a:pt x="2508" y="26567"/>
                  <a:pt x="4438" y="24762"/>
                </a:cubicBezTo>
                <a:cubicBezTo>
                  <a:pt x="4937" y="25299"/>
                  <a:pt x="7022" y="27416"/>
                  <a:pt x="9822" y="28442"/>
                </a:cubicBezTo>
                <a:cubicBezTo>
                  <a:pt x="11569" y="29082"/>
                  <a:pt x="13043" y="29502"/>
                  <a:pt x="13944" y="29502"/>
                </a:cubicBezTo>
                <a:cubicBezTo>
                  <a:pt x="14706" y="29502"/>
                  <a:pt x="15060" y="29202"/>
                  <a:pt x="14824" y="28481"/>
                </a:cubicBezTo>
                <a:cubicBezTo>
                  <a:pt x="14353" y="27037"/>
                  <a:pt x="5935" y="25011"/>
                  <a:pt x="4525" y="24682"/>
                </a:cubicBezTo>
                <a:cubicBezTo>
                  <a:pt x="5736" y="23550"/>
                  <a:pt x="7122" y="22265"/>
                  <a:pt x="8453" y="21056"/>
                </a:cubicBezTo>
                <a:cubicBezTo>
                  <a:pt x="9028" y="21495"/>
                  <a:pt x="11038" y="22939"/>
                  <a:pt x="13519" y="23705"/>
                </a:cubicBezTo>
                <a:cubicBezTo>
                  <a:pt x="14917" y="24137"/>
                  <a:pt x="16280" y="24373"/>
                  <a:pt x="17219" y="24373"/>
                </a:cubicBezTo>
                <a:cubicBezTo>
                  <a:pt x="18262" y="24373"/>
                  <a:pt x="18784" y="24082"/>
                  <a:pt x="18253" y="23442"/>
                </a:cubicBezTo>
                <a:cubicBezTo>
                  <a:pt x="17346" y="22351"/>
                  <a:pt x="10041" y="21192"/>
                  <a:pt x="8551" y="20966"/>
                </a:cubicBezTo>
                <a:cubicBezTo>
                  <a:pt x="9238" y="20343"/>
                  <a:pt x="9907" y="19742"/>
                  <a:pt x="10527" y="19194"/>
                </a:cubicBezTo>
                <a:cubicBezTo>
                  <a:pt x="11026" y="18755"/>
                  <a:pt x="11626" y="18249"/>
                  <a:pt x="12292" y="17703"/>
                </a:cubicBezTo>
                <a:cubicBezTo>
                  <a:pt x="13223" y="18361"/>
                  <a:pt x="17658" y="21405"/>
                  <a:pt x="20039" y="21405"/>
                </a:cubicBezTo>
                <a:cubicBezTo>
                  <a:pt x="20668" y="21405"/>
                  <a:pt x="21154" y="21192"/>
                  <a:pt x="21393" y="20666"/>
                </a:cubicBezTo>
                <a:cubicBezTo>
                  <a:pt x="22518" y="18195"/>
                  <a:pt x="14163" y="17671"/>
                  <a:pt x="12429" y="17590"/>
                </a:cubicBezTo>
                <a:cubicBezTo>
                  <a:pt x="13473" y="16737"/>
                  <a:pt x="14669" y="15789"/>
                  <a:pt x="15889" y="14839"/>
                </a:cubicBezTo>
                <a:cubicBezTo>
                  <a:pt x="16572" y="15469"/>
                  <a:pt x="21288" y="19753"/>
                  <a:pt x="23143" y="19753"/>
                </a:cubicBezTo>
                <a:cubicBezTo>
                  <a:pt x="23456" y="19753"/>
                  <a:pt x="23687" y="19631"/>
                  <a:pt x="23804" y="19349"/>
                </a:cubicBezTo>
                <a:cubicBezTo>
                  <a:pt x="24607" y="17414"/>
                  <a:pt x="17037" y="15122"/>
                  <a:pt x="15939" y="14801"/>
                </a:cubicBezTo>
                <a:cubicBezTo>
                  <a:pt x="16884" y="14064"/>
                  <a:pt x="17842" y="13326"/>
                  <a:pt x="18753" y="12632"/>
                </a:cubicBezTo>
                <a:cubicBezTo>
                  <a:pt x="19677" y="13167"/>
                  <a:pt x="23672" y="15409"/>
                  <a:pt x="25766" y="15409"/>
                </a:cubicBezTo>
                <a:cubicBezTo>
                  <a:pt x="26368" y="15409"/>
                  <a:pt x="26812" y="15224"/>
                  <a:pt x="26983" y="14760"/>
                </a:cubicBezTo>
                <a:cubicBezTo>
                  <a:pt x="27726" y="12728"/>
                  <a:pt x="20565" y="12536"/>
                  <a:pt x="18900" y="12519"/>
                </a:cubicBezTo>
                <a:cubicBezTo>
                  <a:pt x="19594" y="11990"/>
                  <a:pt x="20257" y="11488"/>
                  <a:pt x="20864" y="11030"/>
                </a:cubicBezTo>
                <a:cubicBezTo>
                  <a:pt x="21653" y="11329"/>
                  <a:pt x="24365" y="12297"/>
                  <a:pt x="26536" y="12297"/>
                </a:cubicBezTo>
                <a:cubicBezTo>
                  <a:pt x="27567" y="12297"/>
                  <a:pt x="28476" y="12079"/>
                  <a:pt x="29000" y="11468"/>
                </a:cubicBezTo>
                <a:cubicBezTo>
                  <a:pt x="29730" y="10616"/>
                  <a:pt x="28546" y="10360"/>
                  <a:pt x="26858" y="10360"/>
                </a:cubicBezTo>
                <a:cubicBezTo>
                  <a:pt x="24844" y="10360"/>
                  <a:pt x="22113" y="10725"/>
                  <a:pt x="21068" y="10877"/>
                </a:cubicBezTo>
                <a:cubicBezTo>
                  <a:pt x="22154" y="10058"/>
                  <a:pt x="23038" y="9398"/>
                  <a:pt x="23557" y="9010"/>
                </a:cubicBezTo>
                <a:cubicBezTo>
                  <a:pt x="24913" y="8524"/>
                  <a:pt x="28112" y="7282"/>
                  <a:pt x="30457" y="5643"/>
                </a:cubicBezTo>
                <a:cubicBezTo>
                  <a:pt x="33505" y="3511"/>
                  <a:pt x="35808" y="1748"/>
                  <a:pt x="34285" y="1564"/>
                </a:cubicBezTo>
                <a:cubicBezTo>
                  <a:pt x="34255" y="1560"/>
                  <a:pt x="34222" y="1558"/>
                  <a:pt x="34187" y="1558"/>
                </a:cubicBezTo>
                <a:cubicBezTo>
                  <a:pt x="32630" y="1558"/>
                  <a:pt x="26873" y="5224"/>
                  <a:pt x="23715" y="8376"/>
                </a:cubicBezTo>
                <a:cubicBezTo>
                  <a:pt x="23400" y="8610"/>
                  <a:pt x="22367" y="9377"/>
                  <a:pt x="20979" y="10423"/>
                </a:cubicBezTo>
                <a:cubicBezTo>
                  <a:pt x="22252" y="8480"/>
                  <a:pt x="26568" y="1726"/>
                  <a:pt x="25050" y="1726"/>
                </a:cubicBezTo>
                <a:cubicBezTo>
                  <a:pt x="24989" y="1726"/>
                  <a:pt x="24920" y="1736"/>
                  <a:pt x="24840" y="1758"/>
                </a:cubicBezTo>
                <a:cubicBezTo>
                  <a:pt x="22704" y="2355"/>
                  <a:pt x="21055" y="9093"/>
                  <a:pt x="20705" y="10630"/>
                </a:cubicBezTo>
                <a:cubicBezTo>
                  <a:pt x="19973" y="11182"/>
                  <a:pt x="19154" y="11802"/>
                  <a:pt x="18298" y="12456"/>
                </a:cubicBezTo>
                <a:cubicBezTo>
                  <a:pt x="18846" y="10632"/>
                  <a:pt x="21322" y="2040"/>
                  <a:pt x="19462" y="1752"/>
                </a:cubicBezTo>
                <a:cubicBezTo>
                  <a:pt x="19433" y="1747"/>
                  <a:pt x="19404" y="1745"/>
                  <a:pt x="19376" y="1745"/>
                </a:cubicBezTo>
                <a:cubicBezTo>
                  <a:pt x="17577" y="1745"/>
                  <a:pt x="18076" y="10917"/>
                  <a:pt x="18179" y="12548"/>
                </a:cubicBezTo>
                <a:cubicBezTo>
                  <a:pt x="17325" y="13200"/>
                  <a:pt x="16438" y="13884"/>
                  <a:pt x="15563" y="14566"/>
                </a:cubicBezTo>
                <a:cubicBezTo>
                  <a:pt x="15836" y="13622"/>
                  <a:pt x="16579" y="10903"/>
                  <a:pt x="16774" y="8720"/>
                </a:cubicBezTo>
                <a:cubicBezTo>
                  <a:pt x="17014" y="6033"/>
                  <a:pt x="16925" y="2211"/>
                  <a:pt x="16353" y="444"/>
                </a:cubicBezTo>
                <a:cubicBezTo>
                  <a:pt x="16255" y="140"/>
                  <a:pt x="16128" y="1"/>
                  <a:pt x="159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" name="Google Shape;616;p34"/>
          <p:cNvGrpSpPr/>
          <p:nvPr/>
        </p:nvGrpSpPr>
        <p:grpSpPr>
          <a:xfrm rot="217553" flipH="1">
            <a:off x="112566" y="4201282"/>
            <a:ext cx="868330" cy="1192448"/>
            <a:chOff x="3708300" y="1072800"/>
            <a:chExt cx="776725" cy="1066650"/>
          </a:xfrm>
        </p:grpSpPr>
        <p:sp>
          <p:nvSpPr>
            <p:cNvPr id="617" name="Google Shape;617;p34"/>
            <p:cNvSpPr/>
            <p:nvPr/>
          </p:nvSpPr>
          <p:spPr>
            <a:xfrm>
              <a:off x="3708300" y="1072800"/>
              <a:ext cx="776725" cy="1066650"/>
            </a:xfrm>
            <a:custGeom>
              <a:avLst/>
              <a:gdLst/>
              <a:ahLst/>
              <a:cxnLst/>
              <a:rect l="l" t="t" r="r" b="b"/>
              <a:pathLst>
                <a:path w="31069" h="42666" extrusionOk="0">
                  <a:moveTo>
                    <a:pt x="6830" y="1"/>
                  </a:moveTo>
                  <a:cubicBezTo>
                    <a:pt x="6707" y="1"/>
                    <a:pt x="6583" y="16"/>
                    <a:pt x="6456" y="50"/>
                  </a:cubicBezTo>
                  <a:cubicBezTo>
                    <a:pt x="5911" y="196"/>
                    <a:pt x="5497" y="669"/>
                    <a:pt x="5316" y="1177"/>
                  </a:cubicBezTo>
                  <a:cubicBezTo>
                    <a:pt x="5136" y="1688"/>
                    <a:pt x="5146" y="2228"/>
                    <a:pt x="5193" y="2751"/>
                  </a:cubicBezTo>
                  <a:cubicBezTo>
                    <a:pt x="5586" y="7042"/>
                    <a:pt x="8098" y="10770"/>
                    <a:pt x="10542" y="14321"/>
                  </a:cubicBezTo>
                  <a:cubicBezTo>
                    <a:pt x="9110" y="12451"/>
                    <a:pt x="7163" y="10945"/>
                    <a:pt x="4924" y="9980"/>
                  </a:cubicBezTo>
                  <a:cubicBezTo>
                    <a:pt x="4448" y="9775"/>
                    <a:pt x="3902" y="9600"/>
                    <a:pt x="3379" y="9600"/>
                  </a:cubicBezTo>
                  <a:cubicBezTo>
                    <a:pt x="3041" y="9600"/>
                    <a:pt x="2713" y="9673"/>
                    <a:pt x="2420" y="9858"/>
                  </a:cubicBezTo>
                  <a:cubicBezTo>
                    <a:pt x="1545" y="10409"/>
                    <a:pt x="1529" y="11597"/>
                    <a:pt x="1774" y="12523"/>
                  </a:cubicBezTo>
                  <a:cubicBezTo>
                    <a:pt x="2284" y="14472"/>
                    <a:pt x="3466" y="16190"/>
                    <a:pt x="4900" y="17646"/>
                  </a:cubicBezTo>
                  <a:cubicBezTo>
                    <a:pt x="6328" y="19099"/>
                    <a:pt x="8011" y="20316"/>
                    <a:pt x="9684" y="21521"/>
                  </a:cubicBezTo>
                  <a:cubicBezTo>
                    <a:pt x="8181" y="20795"/>
                    <a:pt x="6644" y="20055"/>
                    <a:pt x="4962" y="19720"/>
                  </a:cubicBezTo>
                  <a:cubicBezTo>
                    <a:pt x="4387" y="19606"/>
                    <a:pt x="3568" y="19384"/>
                    <a:pt x="2816" y="19384"/>
                  </a:cubicBezTo>
                  <a:cubicBezTo>
                    <a:pt x="2247" y="19384"/>
                    <a:pt x="1717" y="19512"/>
                    <a:pt x="1361" y="19910"/>
                  </a:cubicBezTo>
                  <a:cubicBezTo>
                    <a:pt x="0" y="21434"/>
                    <a:pt x="2318" y="23978"/>
                    <a:pt x="3407" y="24892"/>
                  </a:cubicBezTo>
                  <a:cubicBezTo>
                    <a:pt x="4591" y="25885"/>
                    <a:pt x="5945" y="26683"/>
                    <a:pt x="7129" y="27646"/>
                  </a:cubicBezTo>
                  <a:cubicBezTo>
                    <a:pt x="7866" y="28238"/>
                    <a:pt x="8703" y="28751"/>
                    <a:pt x="9480" y="29300"/>
                  </a:cubicBezTo>
                  <a:cubicBezTo>
                    <a:pt x="9908" y="29601"/>
                    <a:pt x="11356" y="30272"/>
                    <a:pt x="11520" y="30735"/>
                  </a:cubicBezTo>
                  <a:cubicBezTo>
                    <a:pt x="10718" y="30464"/>
                    <a:pt x="9895" y="30188"/>
                    <a:pt x="9034" y="30188"/>
                  </a:cubicBezTo>
                  <a:cubicBezTo>
                    <a:pt x="9011" y="30188"/>
                    <a:pt x="8989" y="30188"/>
                    <a:pt x="8966" y="30188"/>
                  </a:cubicBezTo>
                  <a:cubicBezTo>
                    <a:pt x="7503" y="30214"/>
                    <a:pt x="7381" y="31517"/>
                    <a:pt x="7779" y="32554"/>
                  </a:cubicBezTo>
                  <a:cubicBezTo>
                    <a:pt x="8158" y="33540"/>
                    <a:pt x="9313" y="34213"/>
                    <a:pt x="10199" y="34761"/>
                  </a:cubicBezTo>
                  <a:cubicBezTo>
                    <a:pt x="14401" y="37351"/>
                    <a:pt x="18718" y="39810"/>
                    <a:pt x="22860" y="42522"/>
                  </a:cubicBezTo>
                  <a:cubicBezTo>
                    <a:pt x="22939" y="42568"/>
                    <a:pt x="23012" y="42617"/>
                    <a:pt x="23087" y="42665"/>
                  </a:cubicBezTo>
                  <a:cubicBezTo>
                    <a:pt x="23091" y="42664"/>
                    <a:pt x="23120" y="42620"/>
                    <a:pt x="23163" y="42537"/>
                  </a:cubicBezTo>
                  <a:cubicBezTo>
                    <a:pt x="23567" y="41812"/>
                    <a:pt x="25460" y="38170"/>
                    <a:pt x="25630" y="37787"/>
                  </a:cubicBezTo>
                  <a:cubicBezTo>
                    <a:pt x="26395" y="36067"/>
                    <a:pt x="27045" y="34304"/>
                    <a:pt x="27576" y="32516"/>
                  </a:cubicBezTo>
                  <a:cubicBezTo>
                    <a:pt x="28200" y="30419"/>
                    <a:pt x="31069" y="24490"/>
                    <a:pt x="28106" y="23241"/>
                  </a:cubicBezTo>
                  <a:lnTo>
                    <a:pt x="28105" y="23241"/>
                  </a:lnTo>
                  <a:cubicBezTo>
                    <a:pt x="27861" y="23137"/>
                    <a:pt x="27601" y="23090"/>
                    <a:pt x="27336" y="23090"/>
                  </a:cubicBezTo>
                  <a:cubicBezTo>
                    <a:pt x="26562" y="23090"/>
                    <a:pt x="25749" y="23492"/>
                    <a:pt x="25199" y="24059"/>
                  </a:cubicBezTo>
                  <a:cubicBezTo>
                    <a:pt x="24457" y="24819"/>
                    <a:pt x="24084" y="25814"/>
                    <a:pt x="23726" y="26778"/>
                  </a:cubicBezTo>
                  <a:cubicBezTo>
                    <a:pt x="24043" y="25919"/>
                    <a:pt x="23891" y="24633"/>
                    <a:pt x="23991" y="23727"/>
                  </a:cubicBezTo>
                  <a:cubicBezTo>
                    <a:pt x="24115" y="22592"/>
                    <a:pt x="24261" y="21459"/>
                    <a:pt x="24394" y="20323"/>
                  </a:cubicBezTo>
                  <a:cubicBezTo>
                    <a:pt x="24648" y="18135"/>
                    <a:pt x="24866" y="15939"/>
                    <a:pt x="24779" y="13752"/>
                  </a:cubicBezTo>
                  <a:cubicBezTo>
                    <a:pt x="24740" y="12670"/>
                    <a:pt x="24822" y="10582"/>
                    <a:pt x="24158" y="9343"/>
                  </a:cubicBezTo>
                  <a:cubicBezTo>
                    <a:pt x="23943" y="8948"/>
                    <a:pt x="23651" y="8639"/>
                    <a:pt x="23253" y="8480"/>
                  </a:cubicBezTo>
                  <a:cubicBezTo>
                    <a:pt x="23053" y="8400"/>
                    <a:pt x="22860" y="8364"/>
                    <a:pt x="22674" y="8364"/>
                  </a:cubicBezTo>
                  <a:cubicBezTo>
                    <a:pt x="21476" y="8364"/>
                    <a:pt x="20582" y="9872"/>
                    <a:pt x="20081" y="10780"/>
                  </a:cubicBezTo>
                  <a:cubicBezTo>
                    <a:pt x="19353" y="12109"/>
                    <a:pt x="19148" y="13337"/>
                    <a:pt x="18967" y="14655"/>
                  </a:cubicBezTo>
                  <a:cubicBezTo>
                    <a:pt x="19271" y="12310"/>
                    <a:pt x="19377" y="9955"/>
                    <a:pt x="19286" y="7612"/>
                  </a:cubicBezTo>
                  <a:cubicBezTo>
                    <a:pt x="19211" y="5571"/>
                    <a:pt x="18961" y="3466"/>
                    <a:pt x="17833" y="1770"/>
                  </a:cubicBezTo>
                  <a:cubicBezTo>
                    <a:pt x="17666" y="1518"/>
                    <a:pt x="17433" y="1252"/>
                    <a:pt x="17108" y="1252"/>
                  </a:cubicBezTo>
                  <a:cubicBezTo>
                    <a:pt x="16896" y="1252"/>
                    <a:pt x="16698" y="1371"/>
                    <a:pt x="16527" y="1495"/>
                  </a:cubicBezTo>
                  <a:cubicBezTo>
                    <a:pt x="15130" y="2518"/>
                    <a:pt x="14559" y="4230"/>
                    <a:pt x="14250" y="5840"/>
                  </a:cubicBezTo>
                  <a:cubicBezTo>
                    <a:pt x="13882" y="7743"/>
                    <a:pt x="13757" y="9675"/>
                    <a:pt x="13874" y="11580"/>
                  </a:cubicBezTo>
                  <a:cubicBezTo>
                    <a:pt x="12343" y="7957"/>
                    <a:pt x="11366" y="4185"/>
                    <a:pt x="8707" y="1114"/>
                  </a:cubicBezTo>
                  <a:cubicBezTo>
                    <a:pt x="8230" y="560"/>
                    <a:pt x="7567" y="1"/>
                    <a:pt x="68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3808850" y="1173650"/>
              <a:ext cx="565500" cy="965800"/>
            </a:xfrm>
            <a:custGeom>
              <a:avLst/>
              <a:gdLst/>
              <a:ahLst/>
              <a:cxnLst/>
              <a:rect l="l" t="t" r="r" b="b"/>
              <a:pathLst>
                <a:path w="22620" h="38632" extrusionOk="0">
                  <a:moveTo>
                    <a:pt x="3964" y="0"/>
                  </a:moveTo>
                  <a:cubicBezTo>
                    <a:pt x="3939" y="0"/>
                    <a:pt x="3913" y="6"/>
                    <a:pt x="3889" y="19"/>
                  </a:cubicBezTo>
                  <a:cubicBezTo>
                    <a:pt x="3822" y="58"/>
                    <a:pt x="3795" y="143"/>
                    <a:pt x="3832" y="204"/>
                  </a:cubicBezTo>
                  <a:cubicBezTo>
                    <a:pt x="7240" y="5902"/>
                    <a:pt x="9536" y="12032"/>
                    <a:pt x="11335" y="17279"/>
                  </a:cubicBezTo>
                  <a:cubicBezTo>
                    <a:pt x="11591" y="18016"/>
                    <a:pt x="11853" y="18753"/>
                    <a:pt x="12120" y="19490"/>
                  </a:cubicBezTo>
                  <a:cubicBezTo>
                    <a:pt x="8736" y="15289"/>
                    <a:pt x="4748" y="11561"/>
                    <a:pt x="248" y="8406"/>
                  </a:cubicBezTo>
                  <a:cubicBezTo>
                    <a:pt x="225" y="8389"/>
                    <a:pt x="197" y="8381"/>
                    <a:pt x="169" y="8381"/>
                  </a:cubicBezTo>
                  <a:cubicBezTo>
                    <a:pt x="125" y="8381"/>
                    <a:pt x="79" y="8401"/>
                    <a:pt x="48" y="8440"/>
                  </a:cubicBezTo>
                  <a:cubicBezTo>
                    <a:pt x="1" y="8498"/>
                    <a:pt x="10" y="8581"/>
                    <a:pt x="69" y="8623"/>
                  </a:cubicBezTo>
                  <a:cubicBezTo>
                    <a:pt x="4791" y="11932"/>
                    <a:pt x="8947" y="15870"/>
                    <a:pt x="12427" y="20330"/>
                  </a:cubicBezTo>
                  <a:cubicBezTo>
                    <a:pt x="12932" y="21704"/>
                    <a:pt x="13449" y="23065"/>
                    <a:pt x="13958" y="24404"/>
                  </a:cubicBezTo>
                  <a:cubicBezTo>
                    <a:pt x="12552" y="22980"/>
                    <a:pt x="10613" y="22023"/>
                    <a:pt x="8577" y="21104"/>
                  </a:cubicBezTo>
                  <a:cubicBezTo>
                    <a:pt x="6125" y="20000"/>
                    <a:pt x="3709" y="18958"/>
                    <a:pt x="1095" y="18392"/>
                  </a:cubicBezTo>
                  <a:cubicBezTo>
                    <a:pt x="1085" y="18390"/>
                    <a:pt x="1076" y="18389"/>
                    <a:pt x="1066" y="18389"/>
                  </a:cubicBezTo>
                  <a:cubicBezTo>
                    <a:pt x="1001" y="18389"/>
                    <a:pt x="939" y="18430"/>
                    <a:pt x="918" y="18493"/>
                  </a:cubicBezTo>
                  <a:cubicBezTo>
                    <a:pt x="900" y="18564"/>
                    <a:pt x="941" y="18638"/>
                    <a:pt x="1017" y="18653"/>
                  </a:cubicBezTo>
                  <a:cubicBezTo>
                    <a:pt x="3603" y="19213"/>
                    <a:pt x="6006" y="20246"/>
                    <a:pt x="8444" y="21348"/>
                  </a:cubicBezTo>
                  <a:cubicBezTo>
                    <a:pt x="10703" y="22369"/>
                    <a:pt x="12847" y="23430"/>
                    <a:pt x="14239" y="25136"/>
                  </a:cubicBezTo>
                  <a:cubicBezTo>
                    <a:pt x="15358" y="28062"/>
                    <a:pt x="16501" y="31077"/>
                    <a:pt x="17480" y="34112"/>
                  </a:cubicBezTo>
                  <a:cubicBezTo>
                    <a:pt x="14416" y="31413"/>
                    <a:pt x="10677" y="29343"/>
                    <a:pt x="6642" y="28111"/>
                  </a:cubicBezTo>
                  <a:cubicBezTo>
                    <a:pt x="6628" y="28107"/>
                    <a:pt x="6614" y="28105"/>
                    <a:pt x="6600" y="28105"/>
                  </a:cubicBezTo>
                  <a:cubicBezTo>
                    <a:pt x="6538" y="28105"/>
                    <a:pt x="6481" y="28142"/>
                    <a:pt x="6458" y="28199"/>
                  </a:cubicBezTo>
                  <a:cubicBezTo>
                    <a:pt x="6430" y="28270"/>
                    <a:pt x="6465" y="28346"/>
                    <a:pt x="6543" y="28369"/>
                  </a:cubicBezTo>
                  <a:cubicBezTo>
                    <a:pt x="10672" y="29626"/>
                    <a:pt x="14492" y="31774"/>
                    <a:pt x="17585" y="34578"/>
                  </a:cubicBezTo>
                  <a:cubicBezTo>
                    <a:pt x="17598" y="34591"/>
                    <a:pt x="17616" y="34600"/>
                    <a:pt x="17638" y="34603"/>
                  </a:cubicBezTo>
                  <a:cubicBezTo>
                    <a:pt x="18048" y="35891"/>
                    <a:pt x="18453" y="37187"/>
                    <a:pt x="18838" y="38488"/>
                  </a:cubicBezTo>
                  <a:cubicBezTo>
                    <a:pt x="18917" y="38534"/>
                    <a:pt x="18991" y="38583"/>
                    <a:pt x="19065" y="38631"/>
                  </a:cubicBezTo>
                  <a:cubicBezTo>
                    <a:pt x="19069" y="38630"/>
                    <a:pt x="19098" y="38586"/>
                    <a:pt x="19142" y="38503"/>
                  </a:cubicBezTo>
                  <a:cubicBezTo>
                    <a:pt x="18731" y="37122"/>
                    <a:pt x="18305" y="35743"/>
                    <a:pt x="17867" y="34376"/>
                  </a:cubicBezTo>
                  <a:cubicBezTo>
                    <a:pt x="19151" y="30246"/>
                    <a:pt x="20738" y="26146"/>
                    <a:pt x="22588" y="22190"/>
                  </a:cubicBezTo>
                  <a:cubicBezTo>
                    <a:pt x="22619" y="22119"/>
                    <a:pt x="22588" y="22043"/>
                    <a:pt x="22517" y="22017"/>
                  </a:cubicBezTo>
                  <a:cubicBezTo>
                    <a:pt x="22500" y="22011"/>
                    <a:pt x="22482" y="22008"/>
                    <a:pt x="22465" y="22008"/>
                  </a:cubicBezTo>
                  <a:cubicBezTo>
                    <a:pt x="22407" y="22008"/>
                    <a:pt x="22353" y="22039"/>
                    <a:pt x="22328" y="22091"/>
                  </a:cubicBezTo>
                  <a:cubicBezTo>
                    <a:pt x="20532" y="25935"/>
                    <a:pt x="18986" y="29910"/>
                    <a:pt x="17720" y="33918"/>
                  </a:cubicBezTo>
                  <a:cubicBezTo>
                    <a:pt x="16785" y="31028"/>
                    <a:pt x="15703" y="28161"/>
                    <a:pt x="14637" y="25374"/>
                  </a:cubicBezTo>
                  <a:cubicBezTo>
                    <a:pt x="14657" y="25352"/>
                    <a:pt x="14674" y="25327"/>
                    <a:pt x="14680" y="25298"/>
                  </a:cubicBezTo>
                  <a:cubicBezTo>
                    <a:pt x="15570" y="20077"/>
                    <a:pt x="16496" y="14679"/>
                    <a:pt x="19105" y="9803"/>
                  </a:cubicBezTo>
                  <a:cubicBezTo>
                    <a:pt x="19138" y="9739"/>
                    <a:pt x="19114" y="9658"/>
                    <a:pt x="19042" y="9627"/>
                  </a:cubicBezTo>
                  <a:cubicBezTo>
                    <a:pt x="19024" y="9618"/>
                    <a:pt x="19004" y="9614"/>
                    <a:pt x="18984" y="9614"/>
                  </a:cubicBezTo>
                  <a:cubicBezTo>
                    <a:pt x="18931" y="9614"/>
                    <a:pt x="18877" y="9644"/>
                    <a:pt x="18851" y="9695"/>
                  </a:cubicBezTo>
                  <a:cubicBezTo>
                    <a:pt x="16280" y="14497"/>
                    <a:pt x="15338" y="19780"/>
                    <a:pt x="14460" y="24911"/>
                  </a:cubicBezTo>
                  <a:cubicBezTo>
                    <a:pt x="14431" y="24831"/>
                    <a:pt x="14401" y="24755"/>
                    <a:pt x="14373" y="24679"/>
                  </a:cubicBezTo>
                  <a:cubicBezTo>
                    <a:pt x="13808" y="23207"/>
                    <a:pt x="13238" y="21707"/>
                    <a:pt x="12684" y="20197"/>
                  </a:cubicBezTo>
                  <a:cubicBezTo>
                    <a:pt x="12586" y="19613"/>
                    <a:pt x="10621" y="7583"/>
                    <a:pt x="13058" y="1023"/>
                  </a:cubicBezTo>
                  <a:cubicBezTo>
                    <a:pt x="13086" y="954"/>
                    <a:pt x="13046" y="877"/>
                    <a:pt x="12970" y="856"/>
                  </a:cubicBezTo>
                  <a:cubicBezTo>
                    <a:pt x="12958" y="853"/>
                    <a:pt x="12945" y="851"/>
                    <a:pt x="12932" y="851"/>
                  </a:cubicBezTo>
                  <a:cubicBezTo>
                    <a:pt x="12871" y="851"/>
                    <a:pt x="12810" y="889"/>
                    <a:pt x="12790" y="947"/>
                  </a:cubicBezTo>
                  <a:cubicBezTo>
                    <a:pt x="10783" y="6347"/>
                    <a:pt x="11725" y="15380"/>
                    <a:pt x="12196" y="18859"/>
                  </a:cubicBezTo>
                  <a:cubicBezTo>
                    <a:pt x="11997" y="18299"/>
                    <a:pt x="11798" y="17744"/>
                    <a:pt x="11608" y="17185"/>
                  </a:cubicBezTo>
                  <a:cubicBezTo>
                    <a:pt x="9804" y="11925"/>
                    <a:pt x="7503" y="5781"/>
                    <a:pt x="4083" y="62"/>
                  </a:cubicBezTo>
                  <a:cubicBezTo>
                    <a:pt x="4058" y="22"/>
                    <a:pt x="4012" y="0"/>
                    <a:pt x="39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34"/>
          <p:cNvGrpSpPr/>
          <p:nvPr/>
        </p:nvGrpSpPr>
        <p:grpSpPr>
          <a:xfrm rot="3596809">
            <a:off x="6933655" y="4351798"/>
            <a:ext cx="868381" cy="1192518"/>
            <a:chOff x="3708300" y="1072800"/>
            <a:chExt cx="776725" cy="1066650"/>
          </a:xfrm>
        </p:grpSpPr>
        <p:sp>
          <p:nvSpPr>
            <p:cNvPr id="620" name="Google Shape;620;p34"/>
            <p:cNvSpPr/>
            <p:nvPr/>
          </p:nvSpPr>
          <p:spPr>
            <a:xfrm>
              <a:off x="3708300" y="1072800"/>
              <a:ext cx="776725" cy="1066650"/>
            </a:xfrm>
            <a:custGeom>
              <a:avLst/>
              <a:gdLst/>
              <a:ahLst/>
              <a:cxnLst/>
              <a:rect l="l" t="t" r="r" b="b"/>
              <a:pathLst>
                <a:path w="31069" h="42666" extrusionOk="0">
                  <a:moveTo>
                    <a:pt x="6830" y="1"/>
                  </a:moveTo>
                  <a:cubicBezTo>
                    <a:pt x="6707" y="1"/>
                    <a:pt x="6583" y="16"/>
                    <a:pt x="6456" y="50"/>
                  </a:cubicBezTo>
                  <a:cubicBezTo>
                    <a:pt x="5911" y="196"/>
                    <a:pt x="5497" y="669"/>
                    <a:pt x="5316" y="1177"/>
                  </a:cubicBezTo>
                  <a:cubicBezTo>
                    <a:pt x="5136" y="1688"/>
                    <a:pt x="5146" y="2228"/>
                    <a:pt x="5193" y="2751"/>
                  </a:cubicBezTo>
                  <a:cubicBezTo>
                    <a:pt x="5586" y="7042"/>
                    <a:pt x="8098" y="10770"/>
                    <a:pt x="10542" y="14321"/>
                  </a:cubicBezTo>
                  <a:cubicBezTo>
                    <a:pt x="9110" y="12451"/>
                    <a:pt x="7163" y="10945"/>
                    <a:pt x="4924" y="9980"/>
                  </a:cubicBezTo>
                  <a:cubicBezTo>
                    <a:pt x="4448" y="9775"/>
                    <a:pt x="3902" y="9600"/>
                    <a:pt x="3379" y="9600"/>
                  </a:cubicBezTo>
                  <a:cubicBezTo>
                    <a:pt x="3041" y="9600"/>
                    <a:pt x="2713" y="9673"/>
                    <a:pt x="2420" y="9858"/>
                  </a:cubicBezTo>
                  <a:cubicBezTo>
                    <a:pt x="1545" y="10409"/>
                    <a:pt x="1529" y="11597"/>
                    <a:pt x="1774" y="12523"/>
                  </a:cubicBezTo>
                  <a:cubicBezTo>
                    <a:pt x="2284" y="14472"/>
                    <a:pt x="3466" y="16190"/>
                    <a:pt x="4900" y="17646"/>
                  </a:cubicBezTo>
                  <a:cubicBezTo>
                    <a:pt x="6328" y="19099"/>
                    <a:pt x="8011" y="20316"/>
                    <a:pt x="9684" y="21521"/>
                  </a:cubicBezTo>
                  <a:cubicBezTo>
                    <a:pt x="8181" y="20795"/>
                    <a:pt x="6644" y="20055"/>
                    <a:pt x="4962" y="19720"/>
                  </a:cubicBezTo>
                  <a:cubicBezTo>
                    <a:pt x="4387" y="19606"/>
                    <a:pt x="3568" y="19384"/>
                    <a:pt x="2816" y="19384"/>
                  </a:cubicBezTo>
                  <a:cubicBezTo>
                    <a:pt x="2247" y="19384"/>
                    <a:pt x="1717" y="19512"/>
                    <a:pt x="1361" y="19910"/>
                  </a:cubicBezTo>
                  <a:cubicBezTo>
                    <a:pt x="0" y="21434"/>
                    <a:pt x="2318" y="23978"/>
                    <a:pt x="3407" y="24892"/>
                  </a:cubicBezTo>
                  <a:cubicBezTo>
                    <a:pt x="4591" y="25885"/>
                    <a:pt x="5945" y="26683"/>
                    <a:pt x="7129" y="27646"/>
                  </a:cubicBezTo>
                  <a:cubicBezTo>
                    <a:pt x="7866" y="28238"/>
                    <a:pt x="8703" y="28751"/>
                    <a:pt x="9480" y="29300"/>
                  </a:cubicBezTo>
                  <a:cubicBezTo>
                    <a:pt x="9908" y="29601"/>
                    <a:pt x="11356" y="30272"/>
                    <a:pt x="11520" y="30735"/>
                  </a:cubicBezTo>
                  <a:cubicBezTo>
                    <a:pt x="10718" y="30464"/>
                    <a:pt x="9895" y="30188"/>
                    <a:pt x="9034" y="30188"/>
                  </a:cubicBezTo>
                  <a:cubicBezTo>
                    <a:pt x="9011" y="30188"/>
                    <a:pt x="8989" y="30188"/>
                    <a:pt x="8966" y="30188"/>
                  </a:cubicBezTo>
                  <a:cubicBezTo>
                    <a:pt x="7503" y="30214"/>
                    <a:pt x="7381" y="31517"/>
                    <a:pt x="7779" y="32554"/>
                  </a:cubicBezTo>
                  <a:cubicBezTo>
                    <a:pt x="8158" y="33540"/>
                    <a:pt x="9313" y="34213"/>
                    <a:pt x="10199" y="34761"/>
                  </a:cubicBezTo>
                  <a:cubicBezTo>
                    <a:pt x="14401" y="37351"/>
                    <a:pt x="18718" y="39810"/>
                    <a:pt x="22860" y="42522"/>
                  </a:cubicBezTo>
                  <a:cubicBezTo>
                    <a:pt x="22939" y="42568"/>
                    <a:pt x="23012" y="42617"/>
                    <a:pt x="23087" y="42665"/>
                  </a:cubicBezTo>
                  <a:cubicBezTo>
                    <a:pt x="23091" y="42664"/>
                    <a:pt x="23120" y="42620"/>
                    <a:pt x="23163" y="42537"/>
                  </a:cubicBezTo>
                  <a:cubicBezTo>
                    <a:pt x="23567" y="41812"/>
                    <a:pt x="25460" y="38170"/>
                    <a:pt x="25630" y="37787"/>
                  </a:cubicBezTo>
                  <a:cubicBezTo>
                    <a:pt x="26395" y="36067"/>
                    <a:pt x="27045" y="34304"/>
                    <a:pt x="27576" y="32516"/>
                  </a:cubicBezTo>
                  <a:cubicBezTo>
                    <a:pt x="28200" y="30419"/>
                    <a:pt x="31069" y="24490"/>
                    <a:pt x="28106" y="23241"/>
                  </a:cubicBezTo>
                  <a:lnTo>
                    <a:pt x="28105" y="23241"/>
                  </a:lnTo>
                  <a:cubicBezTo>
                    <a:pt x="27861" y="23137"/>
                    <a:pt x="27601" y="23090"/>
                    <a:pt x="27336" y="23090"/>
                  </a:cubicBezTo>
                  <a:cubicBezTo>
                    <a:pt x="26562" y="23090"/>
                    <a:pt x="25749" y="23492"/>
                    <a:pt x="25199" y="24059"/>
                  </a:cubicBezTo>
                  <a:cubicBezTo>
                    <a:pt x="24457" y="24819"/>
                    <a:pt x="24084" y="25814"/>
                    <a:pt x="23726" y="26778"/>
                  </a:cubicBezTo>
                  <a:cubicBezTo>
                    <a:pt x="24043" y="25919"/>
                    <a:pt x="23891" y="24633"/>
                    <a:pt x="23991" y="23727"/>
                  </a:cubicBezTo>
                  <a:cubicBezTo>
                    <a:pt x="24115" y="22592"/>
                    <a:pt x="24261" y="21459"/>
                    <a:pt x="24394" y="20323"/>
                  </a:cubicBezTo>
                  <a:cubicBezTo>
                    <a:pt x="24648" y="18135"/>
                    <a:pt x="24866" y="15939"/>
                    <a:pt x="24779" y="13752"/>
                  </a:cubicBezTo>
                  <a:cubicBezTo>
                    <a:pt x="24740" y="12670"/>
                    <a:pt x="24822" y="10582"/>
                    <a:pt x="24158" y="9343"/>
                  </a:cubicBezTo>
                  <a:cubicBezTo>
                    <a:pt x="23943" y="8948"/>
                    <a:pt x="23651" y="8639"/>
                    <a:pt x="23253" y="8480"/>
                  </a:cubicBezTo>
                  <a:cubicBezTo>
                    <a:pt x="23053" y="8400"/>
                    <a:pt x="22860" y="8364"/>
                    <a:pt x="22674" y="8364"/>
                  </a:cubicBezTo>
                  <a:cubicBezTo>
                    <a:pt x="21476" y="8364"/>
                    <a:pt x="20582" y="9872"/>
                    <a:pt x="20081" y="10780"/>
                  </a:cubicBezTo>
                  <a:cubicBezTo>
                    <a:pt x="19353" y="12109"/>
                    <a:pt x="19148" y="13337"/>
                    <a:pt x="18967" y="14655"/>
                  </a:cubicBezTo>
                  <a:cubicBezTo>
                    <a:pt x="19271" y="12310"/>
                    <a:pt x="19377" y="9955"/>
                    <a:pt x="19286" y="7612"/>
                  </a:cubicBezTo>
                  <a:cubicBezTo>
                    <a:pt x="19211" y="5571"/>
                    <a:pt x="18961" y="3466"/>
                    <a:pt x="17833" y="1770"/>
                  </a:cubicBezTo>
                  <a:cubicBezTo>
                    <a:pt x="17666" y="1518"/>
                    <a:pt x="17433" y="1252"/>
                    <a:pt x="17108" y="1252"/>
                  </a:cubicBezTo>
                  <a:cubicBezTo>
                    <a:pt x="16896" y="1252"/>
                    <a:pt x="16698" y="1371"/>
                    <a:pt x="16527" y="1495"/>
                  </a:cubicBezTo>
                  <a:cubicBezTo>
                    <a:pt x="15130" y="2518"/>
                    <a:pt x="14559" y="4230"/>
                    <a:pt x="14250" y="5840"/>
                  </a:cubicBezTo>
                  <a:cubicBezTo>
                    <a:pt x="13882" y="7743"/>
                    <a:pt x="13757" y="9675"/>
                    <a:pt x="13874" y="11580"/>
                  </a:cubicBezTo>
                  <a:cubicBezTo>
                    <a:pt x="12343" y="7957"/>
                    <a:pt x="11366" y="4185"/>
                    <a:pt x="8707" y="1114"/>
                  </a:cubicBezTo>
                  <a:cubicBezTo>
                    <a:pt x="8230" y="560"/>
                    <a:pt x="7567" y="1"/>
                    <a:pt x="68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3808850" y="1173650"/>
              <a:ext cx="565500" cy="965800"/>
            </a:xfrm>
            <a:custGeom>
              <a:avLst/>
              <a:gdLst/>
              <a:ahLst/>
              <a:cxnLst/>
              <a:rect l="l" t="t" r="r" b="b"/>
              <a:pathLst>
                <a:path w="22620" h="38632" extrusionOk="0">
                  <a:moveTo>
                    <a:pt x="3964" y="0"/>
                  </a:moveTo>
                  <a:cubicBezTo>
                    <a:pt x="3939" y="0"/>
                    <a:pt x="3913" y="6"/>
                    <a:pt x="3889" y="19"/>
                  </a:cubicBezTo>
                  <a:cubicBezTo>
                    <a:pt x="3822" y="58"/>
                    <a:pt x="3795" y="143"/>
                    <a:pt x="3832" y="204"/>
                  </a:cubicBezTo>
                  <a:cubicBezTo>
                    <a:pt x="7240" y="5902"/>
                    <a:pt x="9536" y="12032"/>
                    <a:pt x="11335" y="17279"/>
                  </a:cubicBezTo>
                  <a:cubicBezTo>
                    <a:pt x="11591" y="18016"/>
                    <a:pt x="11853" y="18753"/>
                    <a:pt x="12120" y="19490"/>
                  </a:cubicBezTo>
                  <a:cubicBezTo>
                    <a:pt x="8736" y="15289"/>
                    <a:pt x="4748" y="11561"/>
                    <a:pt x="248" y="8406"/>
                  </a:cubicBezTo>
                  <a:cubicBezTo>
                    <a:pt x="225" y="8389"/>
                    <a:pt x="197" y="8381"/>
                    <a:pt x="169" y="8381"/>
                  </a:cubicBezTo>
                  <a:cubicBezTo>
                    <a:pt x="125" y="8381"/>
                    <a:pt x="79" y="8401"/>
                    <a:pt x="48" y="8440"/>
                  </a:cubicBezTo>
                  <a:cubicBezTo>
                    <a:pt x="1" y="8498"/>
                    <a:pt x="10" y="8581"/>
                    <a:pt x="69" y="8623"/>
                  </a:cubicBezTo>
                  <a:cubicBezTo>
                    <a:pt x="4791" y="11932"/>
                    <a:pt x="8947" y="15870"/>
                    <a:pt x="12427" y="20330"/>
                  </a:cubicBezTo>
                  <a:cubicBezTo>
                    <a:pt x="12932" y="21704"/>
                    <a:pt x="13449" y="23065"/>
                    <a:pt x="13958" y="24404"/>
                  </a:cubicBezTo>
                  <a:cubicBezTo>
                    <a:pt x="12552" y="22980"/>
                    <a:pt x="10613" y="22023"/>
                    <a:pt x="8577" y="21104"/>
                  </a:cubicBezTo>
                  <a:cubicBezTo>
                    <a:pt x="6125" y="20000"/>
                    <a:pt x="3709" y="18958"/>
                    <a:pt x="1095" y="18392"/>
                  </a:cubicBezTo>
                  <a:cubicBezTo>
                    <a:pt x="1085" y="18390"/>
                    <a:pt x="1076" y="18389"/>
                    <a:pt x="1066" y="18389"/>
                  </a:cubicBezTo>
                  <a:cubicBezTo>
                    <a:pt x="1001" y="18389"/>
                    <a:pt x="939" y="18430"/>
                    <a:pt x="918" y="18493"/>
                  </a:cubicBezTo>
                  <a:cubicBezTo>
                    <a:pt x="900" y="18564"/>
                    <a:pt x="941" y="18638"/>
                    <a:pt x="1017" y="18653"/>
                  </a:cubicBezTo>
                  <a:cubicBezTo>
                    <a:pt x="3603" y="19213"/>
                    <a:pt x="6006" y="20246"/>
                    <a:pt x="8444" y="21348"/>
                  </a:cubicBezTo>
                  <a:cubicBezTo>
                    <a:pt x="10703" y="22369"/>
                    <a:pt x="12847" y="23430"/>
                    <a:pt x="14239" y="25136"/>
                  </a:cubicBezTo>
                  <a:cubicBezTo>
                    <a:pt x="15358" y="28062"/>
                    <a:pt x="16501" y="31077"/>
                    <a:pt x="17480" y="34112"/>
                  </a:cubicBezTo>
                  <a:cubicBezTo>
                    <a:pt x="14416" y="31413"/>
                    <a:pt x="10677" y="29343"/>
                    <a:pt x="6642" y="28111"/>
                  </a:cubicBezTo>
                  <a:cubicBezTo>
                    <a:pt x="6628" y="28107"/>
                    <a:pt x="6614" y="28105"/>
                    <a:pt x="6600" y="28105"/>
                  </a:cubicBezTo>
                  <a:cubicBezTo>
                    <a:pt x="6538" y="28105"/>
                    <a:pt x="6481" y="28142"/>
                    <a:pt x="6458" y="28199"/>
                  </a:cubicBezTo>
                  <a:cubicBezTo>
                    <a:pt x="6430" y="28270"/>
                    <a:pt x="6465" y="28346"/>
                    <a:pt x="6543" y="28369"/>
                  </a:cubicBezTo>
                  <a:cubicBezTo>
                    <a:pt x="10672" y="29626"/>
                    <a:pt x="14492" y="31774"/>
                    <a:pt x="17585" y="34578"/>
                  </a:cubicBezTo>
                  <a:cubicBezTo>
                    <a:pt x="17598" y="34591"/>
                    <a:pt x="17616" y="34600"/>
                    <a:pt x="17638" y="34603"/>
                  </a:cubicBezTo>
                  <a:cubicBezTo>
                    <a:pt x="18048" y="35891"/>
                    <a:pt x="18453" y="37187"/>
                    <a:pt x="18838" y="38488"/>
                  </a:cubicBezTo>
                  <a:cubicBezTo>
                    <a:pt x="18917" y="38534"/>
                    <a:pt x="18991" y="38583"/>
                    <a:pt x="19065" y="38631"/>
                  </a:cubicBezTo>
                  <a:cubicBezTo>
                    <a:pt x="19069" y="38630"/>
                    <a:pt x="19098" y="38586"/>
                    <a:pt x="19142" y="38503"/>
                  </a:cubicBezTo>
                  <a:cubicBezTo>
                    <a:pt x="18731" y="37122"/>
                    <a:pt x="18305" y="35743"/>
                    <a:pt x="17867" y="34376"/>
                  </a:cubicBezTo>
                  <a:cubicBezTo>
                    <a:pt x="19151" y="30246"/>
                    <a:pt x="20738" y="26146"/>
                    <a:pt x="22588" y="22190"/>
                  </a:cubicBezTo>
                  <a:cubicBezTo>
                    <a:pt x="22619" y="22119"/>
                    <a:pt x="22588" y="22043"/>
                    <a:pt x="22517" y="22017"/>
                  </a:cubicBezTo>
                  <a:cubicBezTo>
                    <a:pt x="22500" y="22011"/>
                    <a:pt x="22482" y="22008"/>
                    <a:pt x="22465" y="22008"/>
                  </a:cubicBezTo>
                  <a:cubicBezTo>
                    <a:pt x="22407" y="22008"/>
                    <a:pt x="22353" y="22039"/>
                    <a:pt x="22328" y="22091"/>
                  </a:cubicBezTo>
                  <a:cubicBezTo>
                    <a:pt x="20532" y="25935"/>
                    <a:pt x="18986" y="29910"/>
                    <a:pt x="17720" y="33918"/>
                  </a:cubicBezTo>
                  <a:cubicBezTo>
                    <a:pt x="16785" y="31028"/>
                    <a:pt x="15703" y="28161"/>
                    <a:pt x="14637" y="25374"/>
                  </a:cubicBezTo>
                  <a:cubicBezTo>
                    <a:pt x="14657" y="25352"/>
                    <a:pt x="14674" y="25327"/>
                    <a:pt x="14680" y="25298"/>
                  </a:cubicBezTo>
                  <a:cubicBezTo>
                    <a:pt x="15570" y="20077"/>
                    <a:pt x="16496" y="14679"/>
                    <a:pt x="19105" y="9803"/>
                  </a:cubicBezTo>
                  <a:cubicBezTo>
                    <a:pt x="19138" y="9739"/>
                    <a:pt x="19114" y="9658"/>
                    <a:pt x="19042" y="9627"/>
                  </a:cubicBezTo>
                  <a:cubicBezTo>
                    <a:pt x="19024" y="9618"/>
                    <a:pt x="19004" y="9614"/>
                    <a:pt x="18984" y="9614"/>
                  </a:cubicBezTo>
                  <a:cubicBezTo>
                    <a:pt x="18931" y="9614"/>
                    <a:pt x="18877" y="9644"/>
                    <a:pt x="18851" y="9695"/>
                  </a:cubicBezTo>
                  <a:cubicBezTo>
                    <a:pt x="16280" y="14497"/>
                    <a:pt x="15338" y="19780"/>
                    <a:pt x="14460" y="24911"/>
                  </a:cubicBezTo>
                  <a:cubicBezTo>
                    <a:pt x="14431" y="24831"/>
                    <a:pt x="14401" y="24755"/>
                    <a:pt x="14373" y="24679"/>
                  </a:cubicBezTo>
                  <a:cubicBezTo>
                    <a:pt x="13808" y="23207"/>
                    <a:pt x="13238" y="21707"/>
                    <a:pt x="12684" y="20197"/>
                  </a:cubicBezTo>
                  <a:cubicBezTo>
                    <a:pt x="12586" y="19613"/>
                    <a:pt x="10621" y="7583"/>
                    <a:pt x="13058" y="1023"/>
                  </a:cubicBezTo>
                  <a:cubicBezTo>
                    <a:pt x="13086" y="954"/>
                    <a:pt x="13046" y="877"/>
                    <a:pt x="12970" y="856"/>
                  </a:cubicBezTo>
                  <a:cubicBezTo>
                    <a:pt x="12958" y="853"/>
                    <a:pt x="12945" y="851"/>
                    <a:pt x="12932" y="851"/>
                  </a:cubicBezTo>
                  <a:cubicBezTo>
                    <a:pt x="12871" y="851"/>
                    <a:pt x="12810" y="889"/>
                    <a:pt x="12790" y="947"/>
                  </a:cubicBezTo>
                  <a:cubicBezTo>
                    <a:pt x="10783" y="6347"/>
                    <a:pt x="11725" y="15380"/>
                    <a:pt x="12196" y="18859"/>
                  </a:cubicBezTo>
                  <a:cubicBezTo>
                    <a:pt x="11997" y="18299"/>
                    <a:pt x="11798" y="17744"/>
                    <a:pt x="11608" y="17185"/>
                  </a:cubicBezTo>
                  <a:cubicBezTo>
                    <a:pt x="9804" y="11925"/>
                    <a:pt x="7503" y="5781"/>
                    <a:pt x="4083" y="62"/>
                  </a:cubicBezTo>
                  <a:cubicBezTo>
                    <a:pt x="4058" y="22"/>
                    <a:pt x="4012" y="0"/>
                    <a:pt x="39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_1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36"/>
          <p:cNvGrpSpPr/>
          <p:nvPr/>
        </p:nvGrpSpPr>
        <p:grpSpPr>
          <a:xfrm>
            <a:off x="8154826" y="3096390"/>
            <a:ext cx="1299652" cy="2651951"/>
            <a:chOff x="8154826" y="3096390"/>
            <a:chExt cx="1299652" cy="2651951"/>
          </a:xfrm>
        </p:grpSpPr>
        <p:sp>
          <p:nvSpPr>
            <p:cNvPr id="646" name="Google Shape;646;p36"/>
            <p:cNvSpPr/>
            <p:nvPr/>
          </p:nvSpPr>
          <p:spPr>
            <a:xfrm>
              <a:off x="8761530" y="3096390"/>
              <a:ext cx="692948" cy="785102"/>
            </a:xfrm>
            <a:custGeom>
              <a:avLst/>
              <a:gdLst/>
              <a:ahLst/>
              <a:cxnLst/>
              <a:rect l="l" t="t" r="r" b="b"/>
              <a:pathLst>
                <a:path w="25679" h="29094" extrusionOk="0">
                  <a:moveTo>
                    <a:pt x="15362" y="0"/>
                  </a:moveTo>
                  <a:cubicBezTo>
                    <a:pt x="14997" y="0"/>
                    <a:pt x="14631" y="16"/>
                    <a:pt x="14266" y="43"/>
                  </a:cubicBezTo>
                  <a:cubicBezTo>
                    <a:pt x="13581" y="112"/>
                    <a:pt x="12897" y="203"/>
                    <a:pt x="12280" y="500"/>
                  </a:cubicBezTo>
                  <a:cubicBezTo>
                    <a:pt x="11504" y="888"/>
                    <a:pt x="10911" y="1550"/>
                    <a:pt x="10409" y="2234"/>
                  </a:cubicBezTo>
                  <a:cubicBezTo>
                    <a:pt x="8080" y="5498"/>
                    <a:pt x="7533" y="9653"/>
                    <a:pt x="6254" y="13464"/>
                  </a:cubicBezTo>
                  <a:cubicBezTo>
                    <a:pt x="6232" y="13533"/>
                    <a:pt x="6186" y="13624"/>
                    <a:pt x="6140" y="13693"/>
                  </a:cubicBezTo>
                  <a:cubicBezTo>
                    <a:pt x="6088" y="13737"/>
                    <a:pt x="6021" y="13758"/>
                    <a:pt x="5951" y="13758"/>
                  </a:cubicBezTo>
                  <a:cubicBezTo>
                    <a:pt x="5806" y="13758"/>
                    <a:pt x="5647" y="13671"/>
                    <a:pt x="5570" y="13533"/>
                  </a:cubicBezTo>
                  <a:cubicBezTo>
                    <a:pt x="5456" y="13350"/>
                    <a:pt x="5478" y="13099"/>
                    <a:pt x="5501" y="12871"/>
                  </a:cubicBezTo>
                  <a:cubicBezTo>
                    <a:pt x="5752" y="10383"/>
                    <a:pt x="6277" y="7941"/>
                    <a:pt x="7053" y="5544"/>
                  </a:cubicBezTo>
                  <a:cubicBezTo>
                    <a:pt x="7259" y="4928"/>
                    <a:pt x="7464" y="4289"/>
                    <a:pt x="7487" y="3627"/>
                  </a:cubicBezTo>
                  <a:cubicBezTo>
                    <a:pt x="7510" y="2965"/>
                    <a:pt x="7282" y="2257"/>
                    <a:pt x="6734" y="1869"/>
                  </a:cubicBezTo>
                  <a:cubicBezTo>
                    <a:pt x="6438" y="1663"/>
                    <a:pt x="6097" y="1577"/>
                    <a:pt x="5742" y="1577"/>
                  </a:cubicBezTo>
                  <a:cubicBezTo>
                    <a:pt x="5195" y="1577"/>
                    <a:pt x="4617" y="1784"/>
                    <a:pt x="4132" y="2075"/>
                  </a:cubicBezTo>
                  <a:cubicBezTo>
                    <a:pt x="3196" y="2622"/>
                    <a:pt x="2443" y="3467"/>
                    <a:pt x="1872" y="4403"/>
                  </a:cubicBezTo>
                  <a:cubicBezTo>
                    <a:pt x="0" y="7461"/>
                    <a:pt x="137" y="11296"/>
                    <a:pt x="662" y="14834"/>
                  </a:cubicBezTo>
                  <a:cubicBezTo>
                    <a:pt x="1233" y="18509"/>
                    <a:pt x="2169" y="22138"/>
                    <a:pt x="3470" y="25608"/>
                  </a:cubicBezTo>
                  <a:cubicBezTo>
                    <a:pt x="3903" y="26772"/>
                    <a:pt x="4588" y="28164"/>
                    <a:pt x="5958" y="28735"/>
                  </a:cubicBezTo>
                  <a:cubicBezTo>
                    <a:pt x="6548" y="28997"/>
                    <a:pt x="7176" y="29093"/>
                    <a:pt x="7811" y="29093"/>
                  </a:cubicBezTo>
                  <a:cubicBezTo>
                    <a:pt x="8281" y="29093"/>
                    <a:pt x="8756" y="29041"/>
                    <a:pt x="9222" y="28963"/>
                  </a:cubicBezTo>
                  <a:cubicBezTo>
                    <a:pt x="13673" y="28255"/>
                    <a:pt x="17485" y="25379"/>
                    <a:pt x="20657" y="22161"/>
                  </a:cubicBezTo>
                  <a:cubicBezTo>
                    <a:pt x="22050" y="20746"/>
                    <a:pt x="23351" y="19216"/>
                    <a:pt x="24264" y="17459"/>
                  </a:cubicBezTo>
                  <a:cubicBezTo>
                    <a:pt x="25177" y="15701"/>
                    <a:pt x="25679" y="13670"/>
                    <a:pt x="25382" y="11730"/>
                  </a:cubicBezTo>
                  <a:cubicBezTo>
                    <a:pt x="25291" y="11182"/>
                    <a:pt x="25108" y="10611"/>
                    <a:pt x="24652" y="10337"/>
                  </a:cubicBezTo>
                  <a:cubicBezTo>
                    <a:pt x="24472" y="10236"/>
                    <a:pt x="24273" y="10190"/>
                    <a:pt x="24071" y="10190"/>
                  </a:cubicBezTo>
                  <a:cubicBezTo>
                    <a:pt x="23686" y="10190"/>
                    <a:pt x="23293" y="10356"/>
                    <a:pt x="23008" y="10611"/>
                  </a:cubicBezTo>
                  <a:cubicBezTo>
                    <a:pt x="22552" y="10999"/>
                    <a:pt x="22278" y="11524"/>
                    <a:pt x="22004" y="12049"/>
                  </a:cubicBezTo>
                  <a:cubicBezTo>
                    <a:pt x="20885" y="14241"/>
                    <a:pt x="19516" y="16295"/>
                    <a:pt x="17918" y="18166"/>
                  </a:cubicBezTo>
                  <a:cubicBezTo>
                    <a:pt x="19288" y="15222"/>
                    <a:pt x="20657" y="12255"/>
                    <a:pt x="21639" y="9173"/>
                  </a:cubicBezTo>
                  <a:cubicBezTo>
                    <a:pt x="22232" y="7347"/>
                    <a:pt x="22643" y="5316"/>
                    <a:pt x="21913" y="3558"/>
                  </a:cubicBezTo>
                  <a:cubicBezTo>
                    <a:pt x="21342" y="2166"/>
                    <a:pt x="20087" y="1116"/>
                    <a:pt x="18694" y="568"/>
                  </a:cubicBezTo>
                  <a:cubicBezTo>
                    <a:pt x="17639" y="153"/>
                    <a:pt x="16505" y="0"/>
                    <a:pt x="1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8154826" y="3623515"/>
              <a:ext cx="1186935" cy="2124826"/>
            </a:xfrm>
            <a:custGeom>
              <a:avLst/>
              <a:gdLst/>
              <a:ahLst/>
              <a:cxnLst/>
              <a:rect l="l" t="t" r="r" b="b"/>
              <a:pathLst>
                <a:path w="43985" h="78741" extrusionOk="0">
                  <a:moveTo>
                    <a:pt x="15204" y="1"/>
                  </a:moveTo>
                  <a:cubicBezTo>
                    <a:pt x="14564" y="1"/>
                    <a:pt x="13931" y="314"/>
                    <a:pt x="13467" y="755"/>
                  </a:cubicBezTo>
                  <a:cubicBezTo>
                    <a:pt x="12303" y="1805"/>
                    <a:pt x="11938" y="3517"/>
                    <a:pt x="12098" y="5092"/>
                  </a:cubicBezTo>
                  <a:cubicBezTo>
                    <a:pt x="12280" y="6644"/>
                    <a:pt x="12874" y="8105"/>
                    <a:pt x="13376" y="9611"/>
                  </a:cubicBezTo>
                  <a:cubicBezTo>
                    <a:pt x="15727" y="16824"/>
                    <a:pt x="15248" y="24653"/>
                    <a:pt x="13833" y="32140"/>
                  </a:cubicBezTo>
                  <a:cubicBezTo>
                    <a:pt x="12098" y="36226"/>
                    <a:pt x="10957" y="40585"/>
                    <a:pt x="10432" y="44991"/>
                  </a:cubicBezTo>
                  <a:cubicBezTo>
                    <a:pt x="9929" y="41224"/>
                    <a:pt x="8811" y="37435"/>
                    <a:pt x="8583" y="33601"/>
                  </a:cubicBezTo>
                  <a:cubicBezTo>
                    <a:pt x="8332" y="29538"/>
                    <a:pt x="9062" y="25407"/>
                    <a:pt x="8103" y="21458"/>
                  </a:cubicBezTo>
                  <a:cubicBezTo>
                    <a:pt x="7838" y="20331"/>
                    <a:pt x="7124" y="19034"/>
                    <a:pt x="6003" y="19034"/>
                  </a:cubicBezTo>
                  <a:cubicBezTo>
                    <a:pt x="5966" y="19034"/>
                    <a:pt x="5928" y="19035"/>
                    <a:pt x="5889" y="19038"/>
                  </a:cubicBezTo>
                  <a:cubicBezTo>
                    <a:pt x="5364" y="19084"/>
                    <a:pt x="4908" y="19426"/>
                    <a:pt x="4565" y="19814"/>
                  </a:cubicBezTo>
                  <a:cubicBezTo>
                    <a:pt x="3516" y="21001"/>
                    <a:pt x="3264" y="22645"/>
                    <a:pt x="3173" y="24197"/>
                  </a:cubicBezTo>
                  <a:cubicBezTo>
                    <a:pt x="2945" y="28465"/>
                    <a:pt x="3607" y="32756"/>
                    <a:pt x="5136" y="36751"/>
                  </a:cubicBezTo>
                  <a:cubicBezTo>
                    <a:pt x="6711" y="40836"/>
                    <a:pt x="9199" y="44671"/>
                    <a:pt x="10135" y="48871"/>
                  </a:cubicBezTo>
                  <a:cubicBezTo>
                    <a:pt x="9929" y="55947"/>
                    <a:pt x="11482" y="63182"/>
                    <a:pt x="14905" y="69254"/>
                  </a:cubicBezTo>
                  <a:cubicBezTo>
                    <a:pt x="11938" y="66560"/>
                    <a:pt x="9678" y="63228"/>
                    <a:pt x="8240" y="59553"/>
                  </a:cubicBezTo>
                  <a:cubicBezTo>
                    <a:pt x="6985" y="56358"/>
                    <a:pt x="6346" y="52934"/>
                    <a:pt x="4976" y="49784"/>
                  </a:cubicBezTo>
                  <a:cubicBezTo>
                    <a:pt x="4680" y="49168"/>
                    <a:pt x="4337" y="48506"/>
                    <a:pt x="3698" y="48232"/>
                  </a:cubicBezTo>
                  <a:cubicBezTo>
                    <a:pt x="3521" y="48163"/>
                    <a:pt x="3337" y="48132"/>
                    <a:pt x="3153" y="48132"/>
                  </a:cubicBezTo>
                  <a:cubicBezTo>
                    <a:pt x="2600" y="48132"/>
                    <a:pt x="2043" y="48414"/>
                    <a:pt x="1667" y="48825"/>
                  </a:cubicBezTo>
                  <a:cubicBezTo>
                    <a:pt x="1164" y="49396"/>
                    <a:pt x="936" y="50149"/>
                    <a:pt x="799" y="50880"/>
                  </a:cubicBezTo>
                  <a:cubicBezTo>
                    <a:pt x="0" y="55148"/>
                    <a:pt x="1781" y="59599"/>
                    <a:pt x="4702" y="62794"/>
                  </a:cubicBezTo>
                  <a:cubicBezTo>
                    <a:pt x="7510" y="65899"/>
                    <a:pt x="11253" y="67998"/>
                    <a:pt x="15111" y="69619"/>
                  </a:cubicBezTo>
                  <a:cubicBezTo>
                    <a:pt x="17051" y="72952"/>
                    <a:pt x="19539" y="75919"/>
                    <a:pt x="22620" y="78293"/>
                  </a:cubicBezTo>
                  <a:cubicBezTo>
                    <a:pt x="22926" y="78526"/>
                    <a:pt x="23344" y="78740"/>
                    <a:pt x="23701" y="78740"/>
                  </a:cubicBezTo>
                  <a:cubicBezTo>
                    <a:pt x="23903" y="78740"/>
                    <a:pt x="24086" y="78671"/>
                    <a:pt x="24218" y="78498"/>
                  </a:cubicBezTo>
                  <a:cubicBezTo>
                    <a:pt x="19288" y="74960"/>
                    <a:pt x="15818" y="69665"/>
                    <a:pt x="13673" y="63981"/>
                  </a:cubicBezTo>
                  <a:cubicBezTo>
                    <a:pt x="13330" y="63045"/>
                    <a:pt x="13011" y="62087"/>
                    <a:pt x="12737" y="61128"/>
                  </a:cubicBezTo>
                  <a:cubicBezTo>
                    <a:pt x="12303" y="55148"/>
                    <a:pt x="13764" y="49122"/>
                    <a:pt x="17416" y="44534"/>
                  </a:cubicBezTo>
                  <a:cubicBezTo>
                    <a:pt x="19813" y="41476"/>
                    <a:pt x="23077" y="39170"/>
                    <a:pt x="25451" y="36089"/>
                  </a:cubicBezTo>
                  <a:cubicBezTo>
                    <a:pt x="26090" y="35244"/>
                    <a:pt x="26683" y="34103"/>
                    <a:pt x="26135" y="33190"/>
                  </a:cubicBezTo>
                  <a:cubicBezTo>
                    <a:pt x="25784" y="32575"/>
                    <a:pt x="25085" y="32364"/>
                    <a:pt x="24346" y="32364"/>
                  </a:cubicBezTo>
                  <a:cubicBezTo>
                    <a:pt x="23933" y="32364"/>
                    <a:pt x="23507" y="32430"/>
                    <a:pt x="23122" y="32528"/>
                  </a:cubicBezTo>
                  <a:cubicBezTo>
                    <a:pt x="19105" y="33624"/>
                    <a:pt x="15978" y="36910"/>
                    <a:pt x="13969" y="40563"/>
                  </a:cubicBezTo>
                  <a:cubicBezTo>
                    <a:pt x="12372" y="43507"/>
                    <a:pt x="11390" y="46771"/>
                    <a:pt x="11048" y="50081"/>
                  </a:cubicBezTo>
                  <a:cubicBezTo>
                    <a:pt x="10934" y="43986"/>
                    <a:pt x="12098" y="37846"/>
                    <a:pt x="14494" y="32231"/>
                  </a:cubicBezTo>
                  <a:cubicBezTo>
                    <a:pt x="17895" y="28077"/>
                    <a:pt x="22529" y="24904"/>
                    <a:pt x="27665" y="23147"/>
                  </a:cubicBezTo>
                  <a:cubicBezTo>
                    <a:pt x="32595" y="21481"/>
                    <a:pt x="38096" y="21047"/>
                    <a:pt x="42319" y="18011"/>
                  </a:cubicBezTo>
                  <a:cubicBezTo>
                    <a:pt x="42844" y="17623"/>
                    <a:pt x="43368" y="17189"/>
                    <a:pt x="43665" y="16596"/>
                  </a:cubicBezTo>
                  <a:cubicBezTo>
                    <a:pt x="43962" y="16003"/>
                    <a:pt x="43985" y="15226"/>
                    <a:pt x="43551" y="14724"/>
                  </a:cubicBezTo>
                  <a:cubicBezTo>
                    <a:pt x="43277" y="14428"/>
                    <a:pt x="42889" y="14245"/>
                    <a:pt x="42524" y="14108"/>
                  </a:cubicBezTo>
                  <a:cubicBezTo>
                    <a:pt x="41374" y="13717"/>
                    <a:pt x="40169" y="13560"/>
                    <a:pt x="38953" y="13560"/>
                  </a:cubicBezTo>
                  <a:cubicBezTo>
                    <a:pt x="37827" y="13560"/>
                    <a:pt x="36693" y="13694"/>
                    <a:pt x="35585" y="13903"/>
                  </a:cubicBezTo>
                  <a:cubicBezTo>
                    <a:pt x="30153" y="14884"/>
                    <a:pt x="25085" y="17623"/>
                    <a:pt x="21114" y="21458"/>
                  </a:cubicBezTo>
                  <a:cubicBezTo>
                    <a:pt x="21548" y="20864"/>
                    <a:pt x="22004" y="20294"/>
                    <a:pt x="22461" y="19723"/>
                  </a:cubicBezTo>
                  <a:cubicBezTo>
                    <a:pt x="24241" y="17463"/>
                    <a:pt x="25998" y="15204"/>
                    <a:pt x="27779" y="12967"/>
                  </a:cubicBezTo>
                  <a:cubicBezTo>
                    <a:pt x="28190" y="12419"/>
                    <a:pt x="28646" y="11848"/>
                    <a:pt x="29194" y="11437"/>
                  </a:cubicBezTo>
                  <a:cubicBezTo>
                    <a:pt x="30175" y="10730"/>
                    <a:pt x="31431" y="10502"/>
                    <a:pt x="32572" y="10114"/>
                  </a:cubicBezTo>
                  <a:cubicBezTo>
                    <a:pt x="33736" y="9748"/>
                    <a:pt x="34946" y="9086"/>
                    <a:pt x="35357" y="7945"/>
                  </a:cubicBezTo>
                  <a:cubicBezTo>
                    <a:pt x="34923" y="7788"/>
                    <a:pt x="34458" y="7710"/>
                    <a:pt x="33993" y="7710"/>
                  </a:cubicBezTo>
                  <a:cubicBezTo>
                    <a:pt x="33309" y="7710"/>
                    <a:pt x="32622" y="7879"/>
                    <a:pt x="32024" y="8219"/>
                  </a:cubicBezTo>
                  <a:cubicBezTo>
                    <a:pt x="32892" y="7215"/>
                    <a:pt x="33531" y="6051"/>
                    <a:pt x="33896" y="4772"/>
                  </a:cubicBezTo>
                  <a:cubicBezTo>
                    <a:pt x="33987" y="4499"/>
                    <a:pt x="34033" y="4179"/>
                    <a:pt x="33873" y="3951"/>
                  </a:cubicBezTo>
                  <a:cubicBezTo>
                    <a:pt x="33753" y="3779"/>
                    <a:pt x="33580" y="3710"/>
                    <a:pt x="33389" y="3710"/>
                  </a:cubicBezTo>
                  <a:cubicBezTo>
                    <a:pt x="33073" y="3710"/>
                    <a:pt x="32705" y="3897"/>
                    <a:pt x="32435" y="4111"/>
                  </a:cubicBezTo>
                  <a:cubicBezTo>
                    <a:pt x="31522" y="4864"/>
                    <a:pt x="30746" y="5777"/>
                    <a:pt x="30153" y="6827"/>
                  </a:cubicBezTo>
                  <a:cubicBezTo>
                    <a:pt x="30563" y="5343"/>
                    <a:pt x="30700" y="3768"/>
                    <a:pt x="30495" y="2239"/>
                  </a:cubicBezTo>
                  <a:cubicBezTo>
                    <a:pt x="30449" y="1897"/>
                    <a:pt x="30335" y="1508"/>
                    <a:pt x="30016" y="1417"/>
                  </a:cubicBezTo>
                  <a:cubicBezTo>
                    <a:pt x="29975" y="1406"/>
                    <a:pt x="29935" y="1401"/>
                    <a:pt x="29896" y="1401"/>
                  </a:cubicBezTo>
                  <a:cubicBezTo>
                    <a:pt x="29605" y="1401"/>
                    <a:pt x="29352" y="1683"/>
                    <a:pt x="29171" y="1965"/>
                  </a:cubicBezTo>
                  <a:cubicBezTo>
                    <a:pt x="28190" y="3517"/>
                    <a:pt x="27596" y="5343"/>
                    <a:pt x="27505" y="7215"/>
                  </a:cubicBezTo>
                  <a:cubicBezTo>
                    <a:pt x="27414" y="6165"/>
                    <a:pt x="27003" y="5161"/>
                    <a:pt x="26364" y="4339"/>
                  </a:cubicBezTo>
                  <a:cubicBezTo>
                    <a:pt x="26139" y="4045"/>
                    <a:pt x="25783" y="3764"/>
                    <a:pt x="25455" y="3764"/>
                  </a:cubicBezTo>
                  <a:cubicBezTo>
                    <a:pt x="25350" y="3764"/>
                    <a:pt x="25248" y="3793"/>
                    <a:pt x="25154" y="3859"/>
                  </a:cubicBezTo>
                  <a:cubicBezTo>
                    <a:pt x="24834" y="4065"/>
                    <a:pt x="24834" y="4499"/>
                    <a:pt x="24880" y="4864"/>
                  </a:cubicBezTo>
                  <a:cubicBezTo>
                    <a:pt x="25108" y="7192"/>
                    <a:pt x="25930" y="9474"/>
                    <a:pt x="27528" y="11346"/>
                  </a:cubicBezTo>
                  <a:cubicBezTo>
                    <a:pt x="24720" y="15820"/>
                    <a:pt x="21068" y="19700"/>
                    <a:pt x="18124" y="24105"/>
                  </a:cubicBezTo>
                  <a:cubicBezTo>
                    <a:pt x="17256" y="25429"/>
                    <a:pt x="16435" y="26776"/>
                    <a:pt x="15704" y="28191"/>
                  </a:cubicBezTo>
                  <a:cubicBezTo>
                    <a:pt x="16982" y="24562"/>
                    <a:pt x="17918" y="20819"/>
                    <a:pt x="18512" y="17030"/>
                  </a:cubicBezTo>
                  <a:cubicBezTo>
                    <a:pt x="19196" y="12602"/>
                    <a:pt x="19402" y="8059"/>
                    <a:pt x="18420" y="3723"/>
                  </a:cubicBezTo>
                  <a:cubicBezTo>
                    <a:pt x="18010" y="2011"/>
                    <a:pt x="17028" y="25"/>
                    <a:pt x="15271" y="2"/>
                  </a:cubicBezTo>
                  <a:cubicBezTo>
                    <a:pt x="15248" y="1"/>
                    <a:pt x="15226" y="1"/>
                    <a:pt x="15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36"/>
          <p:cNvSpPr/>
          <p:nvPr/>
        </p:nvSpPr>
        <p:spPr>
          <a:xfrm>
            <a:off x="6560881" y="4965629"/>
            <a:ext cx="106526" cy="101620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6"/>
          <p:cNvSpPr/>
          <p:nvPr/>
        </p:nvSpPr>
        <p:spPr>
          <a:xfrm>
            <a:off x="3615878" y="4837952"/>
            <a:ext cx="68123" cy="64985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6"/>
          <p:cNvSpPr/>
          <p:nvPr/>
        </p:nvSpPr>
        <p:spPr>
          <a:xfrm rot="-5735881" flipH="1">
            <a:off x="7875519" y="4488277"/>
            <a:ext cx="143061" cy="11772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6"/>
          <p:cNvSpPr/>
          <p:nvPr/>
        </p:nvSpPr>
        <p:spPr>
          <a:xfrm>
            <a:off x="1951612" y="4768189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2"/>
                </a:cubicBezTo>
                <a:lnTo>
                  <a:pt x="2214" y="1781"/>
                </a:lnTo>
                <a:cubicBezTo>
                  <a:pt x="2214" y="2032"/>
                  <a:pt x="2032" y="2215"/>
                  <a:pt x="1804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4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70" y="5365"/>
                  <a:pt x="5798" y="5365"/>
                </a:cubicBezTo>
                <a:lnTo>
                  <a:pt x="7168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8" y="2215"/>
                </a:cubicBezTo>
                <a:lnTo>
                  <a:pt x="5798" y="2215"/>
                </a:lnTo>
                <a:cubicBezTo>
                  <a:pt x="5570" y="2215"/>
                  <a:pt x="5364" y="2032"/>
                  <a:pt x="5364" y="1781"/>
                </a:cubicBezTo>
                <a:lnTo>
                  <a:pt x="5364" y="412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6"/>
          <p:cNvSpPr/>
          <p:nvPr/>
        </p:nvSpPr>
        <p:spPr>
          <a:xfrm>
            <a:off x="299801" y="999194"/>
            <a:ext cx="122989" cy="192024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6"/>
          <p:cNvSpPr/>
          <p:nvPr/>
        </p:nvSpPr>
        <p:spPr>
          <a:xfrm>
            <a:off x="8821275" y="2017800"/>
            <a:ext cx="205140" cy="205140"/>
          </a:xfrm>
          <a:custGeom>
            <a:avLst/>
            <a:gdLst/>
            <a:ahLst/>
            <a:cxnLst/>
            <a:rect l="l" t="t" r="r" b="b"/>
            <a:pathLst>
              <a:path w="7602" h="7602" extrusionOk="0">
                <a:moveTo>
                  <a:pt x="2648" y="1"/>
                </a:moveTo>
                <a:cubicBezTo>
                  <a:pt x="2420" y="1"/>
                  <a:pt x="2237" y="183"/>
                  <a:pt x="2237" y="434"/>
                </a:cubicBezTo>
                <a:lnTo>
                  <a:pt x="2237" y="1804"/>
                </a:lnTo>
                <a:cubicBezTo>
                  <a:pt x="2237" y="2032"/>
                  <a:pt x="2032" y="2215"/>
                  <a:pt x="1804" y="2215"/>
                </a:cubicBezTo>
                <a:lnTo>
                  <a:pt x="434" y="2215"/>
                </a:lnTo>
                <a:cubicBezTo>
                  <a:pt x="206" y="2215"/>
                  <a:pt x="0" y="2420"/>
                  <a:pt x="0" y="2648"/>
                </a:cubicBezTo>
                <a:lnTo>
                  <a:pt x="0" y="4954"/>
                </a:lnTo>
                <a:cubicBezTo>
                  <a:pt x="0" y="5182"/>
                  <a:pt x="206" y="5387"/>
                  <a:pt x="434" y="5387"/>
                </a:cubicBezTo>
                <a:lnTo>
                  <a:pt x="1804" y="5387"/>
                </a:lnTo>
                <a:cubicBezTo>
                  <a:pt x="2032" y="5387"/>
                  <a:pt x="2237" y="5570"/>
                  <a:pt x="2237" y="5798"/>
                </a:cubicBezTo>
                <a:lnTo>
                  <a:pt x="2237" y="7168"/>
                </a:lnTo>
                <a:cubicBezTo>
                  <a:pt x="2237" y="7419"/>
                  <a:pt x="2420" y="7601"/>
                  <a:pt x="2648" y="7601"/>
                </a:cubicBezTo>
                <a:lnTo>
                  <a:pt x="4976" y="7601"/>
                </a:lnTo>
                <a:cubicBezTo>
                  <a:pt x="5205" y="7601"/>
                  <a:pt x="5387" y="7419"/>
                  <a:pt x="5387" y="7168"/>
                </a:cubicBezTo>
                <a:lnTo>
                  <a:pt x="5387" y="5798"/>
                </a:lnTo>
                <a:cubicBezTo>
                  <a:pt x="5387" y="5570"/>
                  <a:pt x="5570" y="5387"/>
                  <a:pt x="5798" y="5387"/>
                </a:cubicBezTo>
                <a:lnTo>
                  <a:pt x="7190" y="5387"/>
                </a:lnTo>
                <a:cubicBezTo>
                  <a:pt x="7419" y="5387"/>
                  <a:pt x="7601" y="5182"/>
                  <a:pt x="7601" y="4954"/>
                </a:cubicBezTo>
                <a:lnTo>
                  <a:pt x="7601" y="2648"/>
                </a:lnTo>
                <a:cubicBezTo>
                  <a:pt x="7601" y="2420"/>
                  <a:pt x="7419" y="2215"/>
                  <a:pt x="7190" y="2215"/>
                </a:cubicBezTo>
                <a:lnTo>
                  <a:pt x="5798" y="2215"/>
                </a:lnTo>
                <a:cubicBezTo>
                  <a:pt x="5570" y="2215"/>
                  <a:pt x="5387" y="2032"/>
                  <a:pt x="5387" y="1804"/>
                </a:cubicBezTo>
                <a:lnTo>
                  <a:pt x="5387" y="434"/>
                </a:lnTo>
                <a:cubicBezTo>
                  <a:pt x="5387" y="183"/>
                  <a:pt x="5205" y="1"/>
                  <a:pt x="49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6"/>
          <p:cNvSpPr/>
          <p:nvPr/>
        </p:nvSpPr>
        <p:spPr>
          <a:xfrm rot="5735881">
            <a:off x="8607196" y="2512889"/>
            <a:ext cx="143061" cy="11772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6"/>
          <p:cNvSpPr/>
          <p:nvPr/>
        </p:nvSpPr>
        <p:spPr>
          <a:xfrm>
            <a:off x="4489705" y="4147767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6"/>
          <p:cNvSpPr/>
          <p:nvPr/>
        </p:nvSpPr>
        <p:spPr>
          <a:xfrm flipH="1">
            <a:off x="330406" y="2451558"/>
            <a:ext cx="106526" cy="101620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" name="Google Shape;658;p36"/>
          <p:cNvGrpSpPr/>
          <p:nvPr/>
        </p:nvGrpSpPr>
        <p:grpSpPr>
          <a:xfrm>
            <a:off x="-1029378" y="3466543"/>
            <a:ext cx="1962493" cy="2073383"/>
            <a:chOff x="-1029378" y="3466543"/>
            <a:chExt cx="1962493" cy="2073383"/>
          </a:xfrm>
        </p:grpSpPr>
        <p:sp>
          <p:nvSpPr>
            <p:cNvPr id="659" name="Google Shape;659;p36"/>
            <p:cNvSpPr/>
            <p:nvPr/>
          </p:nvSpPr>
          <p:spPr>
            <a:xfrm rot="783234">
              <a:off x="-897830" y="4006315"/>
              <a:ext cx="1699397" cy="1359253"/>
            </a:xfrm>
            <a:custGeom>
              <a:avLst/>
              <a:gdLst/>
              <a:ahLst/>
              <a:cxnLst/>
              <a:rect l="l" t="t" r="r" b="b"/>
              <a:pathLst>
                <a:path w="62976" h="50371" extrusionOk="0">
                  <a:moveTo>
                    <a:pt x="58341" y="1"/>
                  </a:moveTo>
                  <a:cubicBezTo>
                    <a:pt x="58190" y="1"/>
                    <a:pt x="58038" y="12"/>
                    <a:pt x="57886" y="34"/>
                  </a:cubicBezTo>
                  <a:cubicBezTo>
                    <a:pt x="56174" y="285"/>
                    <a:pt x="54964" y="1860"/>
                    <a:pt x="54371" y="3481"/>
                  </a:cubicBezTo>
                  <a:cubicBezTo>
                    <a:pt x="53503" y="5832"/>
                    <a:pt x="53595" y="8388"/>
                    <a:pt x="53435" y="10899"/>
                  </a:cubicBezTo>
                  <a:cubicBezTo>
                    <a:pt x="53275" y="13387"/>
                    <a:pt x="52750" y="16034"/>
                    <a:pt x="50992" y="17815"/>
                  </a:cubicBezTo>
                  <a:cubicBezTo>
                    <a:pt x="48984" y="19892"/>
                    <a:pt x="45857" y="20303"/>
                    <a:pt x="43255" y="21558"/>
                  </a:cubicBezTo>
                  <a:cubicBezTo>
                    <a:pt x="41109" y="22585"/>
                    <a:pt x="39283" y="24252"/>
                    <a:pt x="38051" y="26283"/>
                  </a:cubicBezTo>
                  <a:cubicBezTo>
                    <a:pt x="36270" y="29205"/>
                    <a:pt x="35745" y="32857"/>
                    <a:pt x="33600" y="35550"/>
                  </a:cubicBezTo>
                  <a:cubicBezTo>
                    <a:pt x="31751" y="37878"/>
                    <a:pt x="28829" y="39248"/>
                    <a:pt x="25862" y="39544"/>
                  </a:cubicBezTo>
                  <a:cubicBezTo>
                    <a:pt x="23762" y="39773"/>
                    <a:pt x="21616" y="39499"/>
                    <a:pt x="19539" y="39887"/>
                  </a:cubicBezTo>
                  <a:cubicBezTo>
                    <a:pt x="16047" y="40549"/>
                    <a:pt x="13194" y="42968"/>
                    <a:pt x="10341" y="45091"/>
                  </a:cubicBezTo>
                  <a:cubicBezTo>
                    <a:pt x="7671" y="47061"/>
                    <a:pt x="4608" y="48914"/>
                    <a:pt x="878" y="48914"/>
                  </a:cubicBezTo>
                  <a:cubicBezTo>
                    <a:pt x="589" y="48914"/>
                    <a:pt x="297" y="48903"/>
                    <a:pt x="1" y="48880"/>
                  </a:cubicBezTo>
                  <a:lnTo>
                    <a:pt x="1" y="48880"/>
                  </a:lnTo>
                  <a:cubicBezTo>
                    <a:pt x="1602" y="49874"/>
                    <a:pt x="3492" y="50371"/>
                    <a:pt x="5384" y="50371"/>
                  </a:cubicBezTo>
                  <a:cubicBezTo>
                    <a:pt x="7402" y="50371"/>
                    <a:pt x="9421" y="49806"/>
                    <a:pt x="11094" y="48675"/>
                  </a:cubicBezTo>
                  <a:cubicBezTo>
                    <a:pt x="12281" y="47853"/>
                    <a:pt x="13308" y="46803"/>
                    <a:pt x="14563" y="46072"/>
                  </a:cubicBezTo>
                  <a:cubicBezTo>
                    <a:pt x="16350" y="45060"/>
                    <a:pt x="18397" y="44844"/>
                    <a:pt x="20484" y="44844"/>
                  </a:cubicBezTo>
                  <a:cubicBezTo>
                    <a:pt x="21784" y="44844"/>
                    <a:pt x="23100" y="44928"/>
                    <a:pt x="24378" y="44954"/>
                  </a:cubicBezTo>
                  <a:cubicBezTo>
                    <a:pt x="24588" y="44958"/>
                    <a:pt x="24798" y="44959"/>
                    <a:pt x="25009" y="44959"/>
                  </a:cubicBezTo>
                  <a:cubicBezTo>
                    <a:pt x="28796" y="44959"/>
                    <a:pt x="32604" y="44364"/>
                    <a:pt x="36042" y="42786"/>
                  </a:cubicBezTo>
                  <a:cubicBezTo>
                    <a:pt x="39694" y="41119"/>
                    <a:pt x="42867" y="38312"/>
                    <a:pt x="44556" y="34705"/>
                  </a:cubicBezTo>
                  <a:cubicBezTo>
                    <a:pt x="45514" y="32674"/>
                    <a:pt x="46062" y="30323"/>
                    <a:pt x="47683" y="28771"/>
                  </a:cubicBezTo>
                  <a:cubicBezTo>
                    <a:pt x="49486" y="27059"/>
                    <a:pt x="52179" y="26739"/>
                    <a:pt x="54462" y="25712"/>
                  </a:cubicBezTo>
                  <a:cubicBezTo>
                    <a:pt x="57680" y="24252"/>
                    <a:pt x="60054" y="21261"/>
                    <a:pt x="61355" y="17975"/>
                  </a:cubicBezTo>
                  <a:cubicBezTo>
                    <a:pt x="62656" y="14688"/>
                    <a:pt x="62976" y="11081"/>
                    <a:pt x="62953" y="7543"/>
                  </a:cubicBezTo>
                  <a:cubicBezTo>
                    <a:pt x="62953" y="5832"/>
                    <a:pt x="62839" y="4051"/>
                    <a:pt x="62040" y="2522"/>
                  </a:cubicBezTo>
                  <a:cubicBezTo>
                    <a:pt x="61312" y="1129"/>
                    <a:pt x="59884" y="1"/>
                    <a:pt x="583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 rot="1607863">
              <a:off x="-2808" y="3477367"/>
              <a:ext cx="449022" cy="1683379"/>
            </a:xfrm>
            <a:custGeom>
              <a:avLst/>
              <a:gdLst/>
              <a:ahLst/>
              <a:cxnLst/>
              <a:rect l="l" t="t" r="r" b="b"/>
              <a:pathLst>
                <a:path w="16641" h="62387" extrusionOk="0">
                  <a:moveTo>
                    <a:pt x="5438" y="1"/>
                  </a:moveTo>
                  <a:cubicBezTo>
                    <a:pt x="5170" y="1"/>
                    <a:pt x="4901" y="24"/>
                    <a:pt x="4634" y="73"/>
                  </a:cubicBezTo>
                  <a:cubicBezTo>
                    <a:pt x="2831" y="415"/>
                    <a:pt x="1393" y="1853"/>
                    <a:pt x="708" y="3543"/>
                  </a:cubicBezTo>
                  <a:cubicBezTo>
                    <a:pt x="0" y="5232"/>
                    <a:pt x="0" y="7103"/>
                    <a:pt x="274" y="8906"/>
                  </a:cubicBezTo>
                  <a:cubicBezTo>
                    <a:pt x="959" y="13152"/>
                    <a:pt x="3173" y="16964"/>
                    <a:pt x="4839" y="20913"/>
                  </a:cubicBezTo>
                  <a:cubicBezTo>
                    <a:pt x="6483" y="24884"/>
                    <a:pt x="7579" y="29472"/>
                    <a:pt x="5912" y="33421"/>
                  </a:cubicBezTo>
                  <a:cubicBezTo>
                    <a:pt x="5136" y="35224"/>
                    <a:pt x="3858" y="36776"/>
                    <a:pt x="3196" y="38602"/>
                  </a:cubicBezTo>
                  <a:cubicBezTo>
                    <a:pt x="2078" y="41752"/>
                    <a:pt x="2945" y="45267"/>
                    <a:pt x="3972" y="48440"/>
                  </a:cubicBezTo>
                  <a:cubicBezTo>
                    <a:pt x="4520" y="50083"/>
                    <a:pt x="5091" y="51727"/>
                    <a:pt x="5227" y="53461"/>
                  </a:cubicBezTo>
                  <a:cubicBezTo>
                    <a:pt x="5433" y="56566"/>
                    <a:pt x="4109" y="59556"/>
                    <a:pt x="2831" y="62386"/>
                  </a:cubicBezTo>
                  <a:cubicBezTo>
                    <a:pt x="7738" y="57889"/>
                    <a:pt x="9975" y="51110"/>
                    <a:pt x="9359" y="44560"/>
                  </a:cubicBezTo>
                  <a:cubicBezTo>
                    <a:pt x="9199" y="42802"/>
                    <a:pt x="8834" y="40999"/>
                    <a:pt x="9222" y="39264"/>
                  </a:cubicBezTo>
                  <a:cubicBezTo>
                    <a:pt x="9633" y="37392"/>
                    <a:pt x="10843" y="35817"/>
                    <a:pt x="11824" y="34174"/>
                  </a:cubicBezTo>
                  <a:cubicBezTo>
                    <a:pt x="16640" y="26117"/>
                    <a:pt x="15887" y="15777"/>
                    <a:pt x="12577" y="7012"/>
                  </a:cubicBezTo>
                  <a:cubicBezTo>
                    <a:pt x="11915" y="5209"/>
                    <a:pt x="11116" y="3406"/>
                    <a:pt x="9793" y="2036"/>
                  </a:cubicBezTo>
                  <a:cubicBezTo>
                    <a:pt x="8658" y="842"/>
                    <a:pt x="7053" y="1"/>
                    <a:pt x="5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" name="Google Shape;661;p36"/>
          <p:cNvSpPr/>
          <p:nvPr/>
        </p:nvSpPr>
        <p:spPr>
          <a:xfrm>
            <a:off x="933128" y="4082777"/>
            <a:ext cx="68123" cy="64985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6"/>
          <p:cNvSpPr txBox="1">
            <a:spLocks noGrp="1"/>
          </p:cNvSpPr>
          <p:nvPr>
            <p:ph type="body" idx="1"/>
          </p:nvPr>
        </p:nvSpPr>
        <p:spPr>
          <a:xfrm>
            <a:off x="720000" y="1603675"/>
            <a:ext cx="3685800" cy="266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6"/>
          <p:cNvSpPr txBox="1">
            <a:spLocks noGrp="1"/>
          </p:cNvSpPr>
          <p:nvPr>
            <p:ph type="body" idx="2"/>
          </p:nvPr>
        </p:nvSpPr>
        <p:spPr>
          <a:xfrm>
            <a:off x="4736775" y="1603675"/>
            <a:ext cx="3558600" cy="266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BLANK_1_1_1_1_1_2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44"/>
          <p:cNvSpPr txBox="1">
            <a:spLocks noGrp="1"/>
          </p:cNvSpPr>
          <p:nvPr>
            <p:ph type="subTitle" idx="1"/>
          </p:nvPr>
        </p:nvSpPr>
        <p:spPr>
          <a:xfrm>
            <a:off x="1330457" y="1739273"/>
            <a:ext cx="3202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44"/>
          <p:cNvSpPr txBox="1">
            <a:spLocks noGrp="1"/>
          </p:cNvSpPr>
          <p:nvPr>
            <p:ph type="subTitle" idx="2"/>
          </p:nvPr>
        </p:nvSpPr>
        <p:spPr>
          <a:xfrm>
            <a:off x="4614000" y="2806807"/>
            <a:ext cx="3202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4" name="Google Shape;854;p44"/>
          <p:cNvSpPr txBox="1">
            <a:spLocks noGrp="1"/>
          </p:cNvSpPr>
          <p:nvPr>
            <p:ph type="subTitle" idx="3"/>
          </p:nvPr>
        </p:nvSpPr>
        <p:spPr>
          <a:xfrm>
            <a:off x="4617456" y="1739273"/>
            <a:ext cx="3202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44"/>
          <p:cNvSpPr txBox="1">
            <a:spLocks noGrp="1"/>
          </p:cNvSpPr>
          <p:nvPr>
            <p:ph type="subTitle" idx="4"/>
          </p:nvPr>
        </p:nvSpPr>
        <p:spPr>
          <a:xfrm>
            <a:off x="1330457" y="2806799"/>
            <a:ext cx="3202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44"/>
          <p:cNvSpPr txBox="1">
            <a:spLocks noGrp="1"/>
          </p:cNvSpPr>
          <p:nvPr>
            <p:ph type="subTitle" idx="5"/>
          </p:nvPr>
        </p:nvSpPr>
        <p:spPr>
          <a:xfrm>
            <a:off x="1330448" y="3874325"/>
            <a:ext cx="3202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44"/>
          <p:cNvSpPr txBox="1">
            <a:spLocks noGrp="1"/>
          </p:cNvSpPr>
          <p:nvPr>
            <p:ph type="subTitle" idx="6"/>
          </p:nvPr>
        </p:nvSpPr>
        <p:spPr>
          <a:xfrm>
            <a:off x="4610734" y="3874325"/>
            <a:ext cx="3202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44"/>
          <p:cNvSpPr txBox="1">
            <a:spLocks noGrp="1"/>
          </p:cNvSpPr>
          <p:nvPr>
            <p:ph type="subTitle" idx="7"/>
          </p:nvPr>
        </p:nvSpPr>
        <p:spPr>
          <a:xfrm>
            <a:off x="1323750" y="1434050"/>
            <a:ext cx="3202800" cy="38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9" name="Google Shape;859;p44"/>
          <p:cNvSpPr txBox="1">
            <a:spLocks noGrp="1"/>
          </p:cNvSpPr>
          <p:nvPr>
            <p:ph type="subTitle" idx="8"/>
          </p:nvPr>
        </p:nvSpPr>
        <p:spPr>
          <a:xfrm>
            <a:off x="4614010" y="2499250"/>
            <a:ext cx="3202800" cy="38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0" name="Google Shape;860;p44"/>
          <p:cNvSpPr txBox="1">
            <a:spLocks noGrp="1"/>
          </p:cNvSpPr>
          <p:nvPr>
            <p:ph type="subTitle" idx="9"/>
          </p:nvPr>
        </p:nvSpPr>
        <p:spPr>
          <a:xfrm>
            <a:off x="4617456" y="1434050"/>
            <a:ext cx="3202800" cy="38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1" name="Google Shape;861;p44"/>
          <p:cNvSpPr txBox="1">
            <a:spLocks noGrp="1"/>
          </p:cNvSpPr>
          <p:nvPr>
            <p:ph type="subTitle" idx="13"/>
          </p:nvPr>
        </p:nvSpPr>
        <p:spPr>
          <a:xfrm>
            <a:off x="1323750" y="2499238"/>
            <a:ext cx="3202800" cy="38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2" name="Google Shape;862;p44"/>
          <p:cNvSpPr txBox="1">
            <a:spLocks noGrp="1"/>
          </p:cNvSpPr>
          <p:nvPr>
            <p:ph type="subTitle" idx="14"/>
          </p:nvPr>
        </p:nvSpPr>
        <p:spPr>
          <a:xfrm>
            <a:off x="1330458" y="3564425"/>
            <a:ext cx="3202800" cy="38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3" name="Google Shape;863;p44"/>
          <p:cNvSpPr txBox="1">
            <a:spLocks noGrp="1"/>
          </p:cNvSpPr>
          <p:nvPr>
            <p:ph type="subTitle" idx="15"/>
          </p:nvPr>
        </p:nvSpPr>
        <p:spPr>
          <a:xfrm>
            <a:off x="4617456" y="3564425"/>
            <a:ext cx="3202800" cy="38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4" name="Google Shape;864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44"/>
          <p:cNvSpPr/>
          <p:nvPr/>
        </p:nvSpPr>
        <p:spPr>
          <a:xfrm flipH="1">
            <a:off x="7613242" y="4368239"/>
            <a:ext cx="1530769" cy="1421038"/>
          </a:xfrm>
          <a:custGeom>
            <a:avLst/>
            <a:gdLst/>
            <a:ahLst/>
            <a:cxnLst/>
            <a:rect l="l" t="t" r="r" b="b"/>
            <a:pathLst>
              <a:path w="15467" h="14359" extrusionOk="0">
                <a:moveTo>
                  <a:pt x="7264" y="0"/>
                </a:moveTo>
                <a:cubicBezTo>
                  <a:pt x="6577" y="727"/>
                  <a:pt x="6350" y="1783"/>
                  <a:pt x="6362" y="2782"/>
                </a:cubicBezTo>
                <a:cubicBezTo>
                  <a:pt x="6376" y="3782"/>
                  <a:pt x="6600" y="4767"/>
                  <a:pt x="6688" y="5762"/>
                </a:cubicBezTo>
                <a:cubicBezTo>
                  <a:pt x="6102" y="4477"/>
                  <a:pt x="5387" y="3251"/>
                  <a:pt x="4557" y="2108"/>
                </a:cubicBezTo>
                <a:cubicBezTo>
                  <a:pt x="4317" y="1777"/>
                  <a:pt x="3961" y="1420"/>
                  <a:pt x="3586" y="1420"/>
                </a:cubicBezTo>
                <a:cubicBezTo>
                  <a:pt x="3513" y="1420"/>
                  <a:pt x="3439" y="1434"/>
                  <a:pt x="3365" y="1464"/>
                </a:cubicBezTo>
                <a:cubicBezTo>
                  <a:pt x="3248" y="1972"/>
                  <a:pt x="3450" y="2497"/>
                  <a:pt x="3688" y="2961"/>
                </a:cubicBezTo>
                <a:cubicBezTo>
                  <a:pt x="4315" y="4194"/>
                  <a:pt x="5215" y="5287"/>
                  <a:pt x="6304" y="6141"/>
                </a:cubicBezTo>
                <a:cubicBezTo>
                  <a:pt x="4767" y="5624"/>
                  <a:pt x="3150" y="5345"/>
                  <a:pt x="1529" y="5320"/>
                </a:cubicBezTo>
                <a:cubicBezTo>
                  <a:pt x="1487" y="5319"/>
                  <a:pt x="1444" y="5319"/>
                  <a:pt x="1402" y="5319"/>
                </a:cubicBezTo>
                <a:cubicBezTo>
                  <a:pt x="1015" y="5319"/>
                  <a:pt x="619" y="5350"/>
                  <a:pt x="282" y="5537"/>
                </a:cubicBezTo>
                <a:cubicBezTo>
                  <a:pt x="140" y="5614"/>
                  <a:pt x="0" y="5751"/>
                  <a:pt x="23" y="5910"/>
                </a:cubicBezTo>
                <a:cubicBezTo>
                  <a:pt x="41" y="6027"/>
                  <a:pt x="140" y="6113"/>
                  <a:pt x="237" y="6182"/>
                </a:cubicBezTo>
                <a:cubicBezTo>
                  <a:pt x="1051" y="6763"/>
                  <a:pt x="2083" y="6950"/>
                  <a:pt x="3082" y="6992"/>
                </a:cubicBezTo>
                <a:cubicBezTo>
                  <a:pt x="3325" y="7003"/>
                  <a:pt x="3568" y="7006"/>
                  <a:pt x="3811" y="7006"/>
                </a:cubicBezTo>
                <a:cubicBezTo>
                  <a:pt x="4132" y="7006"/>
                  <a:pt x="4452" y="7001"/>
                  <a:pt x="4773" y="7001"/>
                </a:cubicBezTo>
                <a:cubicBezTo>
                  <a:pt x="5210" y="7001"/>
                  <a:pt x="5647" y="7011"/>
                  <a:pt x="6082" y="7057"/>
                </a:cubicBezTo>
                <a:cubicBezTo>
                  <a:pt x="4417" y="7961"/>
                  <a:pt x="2885" y="9110"/>
                  <a:pt x="1561" y="10465"/>
                </a:cubicBezTo>
                <a:cubicBezTo>
                  <a:pt x="1356" y="10674"/>
                  <a:pt x="1150" y="10900"/>
                  <a:pt x="1073" y="11183"/>
                </a:cubicBezTo>
                <a:cubicBezTo>
                  <a:pt x="997" y="11465"/>
                  <a:pt x="1096" y="11818"/>
                  <a:pt x="1367" y="11933"/>
                </a:cubicBezTo>
                <a:cubicBezTo>
                  <a:pt x="1437" y="11962"/>
                  <a:pt x="1513" y="11974"/>
                  <a:pt x="1589" y="11974"/>
                </a:cubicBezTo>
                <a:cubicBezTo>
                  <a:pt x="1683" y="11974"/>
                  <a:pt x="1778" y="11957"/>
                  <a:pt x="1869" y="11936"/>
                </a:cubicBezTo>
                <a:cubicBezTo>
                  <a:pt x="2847" y="11716"/>
                  <a:pt x="3688" y="11097"/>
                  <a:pt x="4416" y="10408"/>
                </a:cubicBezTo>
                <a:cubicBezTo>
                  <a:pt x="5144" y="9719"/>
                  <a:pt x="5792" y="8946"/>
                  <a:pt x="6564" y="8307"/>
                </a:cubicBezTo>
                <a:lnTo>
                  <a:pt x="6564" y="8307"/>
                </a:lnTo>
                <a:cubicBezTo>
                  <a:pt x="6070" y="10013"/>
                  <a:pt x="5891" y="11810"/>
                  <a:pt x="6040" y="13578"/>
                </a:cubicBezTo>
                <a:cubicBezTo>
                  <a:pt x="6068" y="13909"/>
                  <a:pt x="6187" y="14324"/>
                  <a:pt x="6518" y="14357"/>
                </a:cubicBezTo>
                <a:cubicBezTo>
                  <a:pt x="6531" y="14358"/>
                  <a:pt x="6545" y="14359"/>
                  <a:pt x="6558" y="14359"/>
                </a:cubicBezTo>
                <a:cubicBezTo>
                  <a:pt x="6853" y="14359"/>
                  <a:pt x="7043" y="14019"/>
                  <a:pt x="7132" y="13727"/>
                </a:cubicBezTo>
                <a:cubicBezTo>
                  <a:pt x="7410" y="12777"/>
                  <a:pt x="7514" y="11805"/>
                  <a:pt x="7501" y="10817"/>
                </a:cubicBezTo>
                <a:cubicBezTo>
                  <a:pt x="7487" y="9828"/>
                  <a:pt x="7257" y="8821"/>
                  <a:pt x="7259" y="7852"/>
                </a:cubicBezTo>
                <a:lnTo>
                  <a:pt x="7259" y="7852"/>
                </a:lnTo>
                <a:cubicBezTo>
                  <a:pt x="7866" y="9133"/>
                  <a:pt x="8464" y="10417"/>
                  <a:pt x="9092" y="11687"/>
                </a:cubicBezTo>
                <a:cubicBezTo>
                  <a:pt x="9337" y="12184"/>
                  <a:pt x="9595" y="12692"/>
                  <a:pt x="9999" y="13073"/>
                </a:cubicBezTo>
                <a:cubicBezTo>
                  <a:pt x="10125" y="13191"/>
                  <a:pt x="10289" y="13300"/>
                  <a:pt x="10455" y="13300"/>
                </a:cubicBezTo>
                <a:cubicBezTo>
                  <a:pt x="10491" y="13300"/>
                  <a:pt x="10527" y="13295"/>
                  <a:pt x="10564" y="13284"/>
                </a:cubicBezTo>
                <a:cubicBezTo>
                  <a:pt x="10820" y="13203"/>
                  <a:pt x="10885" y="12871"/>
                  <a:pt x="10878" y="12601"/>
                </a:cubicBezTo>
                <a:cubicBezTo>
                  <a:pt x="10830" y="10874"/>
                  <a:pt x="9645" y="9365"/>
                  <a:pt x="8251" y="8344"/>
                </a:cubicBezTo>
                <a:lnTo>
                  <a:pt x="8251" y="8344"/>
                </a:lnTo>
                <a:cubicBezTo>
                  <a:pt x="9532" y="9202"/>
                  <a:pt x="10878" y="9964"/>
                  <a:pt x="12274" y="10622"/>
                </a:cubicBezTo>
                <a:cubicBezTo>
                  <a:pt x="12450" y="10705"/>
                  <a:pt x="12660" y="10780"/>
                  <a:pt x="12850" y="10780"/>
                </a:cubicBezTo>
                <a:cubicBezTo>
                  <a:pt x="12985" y="10780"/>
                  <a:pt x="13110" y="10742"/>
                  <a:pt x="13205" y="10640"/>
                </a:cubicBezTo>
                <a:cubicBezTo>
                  <a:pt x="13352" y="10484"/>
                  <a:pt x="13348" y="10234"/>
                  <a:pt x="13280" y="10030"/>
                </a:cubicBezTo>
                <a:cubicBezTo>
                  <a:pt x="13100" y="9494"/>
                  <a:pt x="12577" y="9163"/>
                  <a:pt x="12090" y="8877"/>
                </a:cubicBezTo>
                <a:cubicBezTo>
                  <a:pt x="11056" y="8272"/>
                  <a:pt x="10009" y="7676"/>
                  <a:pt x="8883" y="7269"/>
                </a:cubicBezTo>
                <a:lnTo>
                  <a:pt x="8883" y="7269"/>
                </a:lnTo>
                <a:cubicBezTo>
                  <a:pt x="10238" y="7717"/>
                  <a:pt x="11592" y="8166"/>
                  <a:pt x="12974" y="8520"/>
                </a:cubicBezTo>
                <a:cubicBezTo>
                  <a:pt x="13525" y="8662"/>
                  <a:pt x="14088" y="8788"/>
                  <a:pt x="14654" y="8788"/>
                </a:cubicBezTo>
                <a:cubicBezTo>
                  <a:pt x="14745" y="8788"/>
                  <a:pt x="14837" y="8785"/>
                  <a:pt x="14929" y="8778"/>
                </a:cubicBezTo>
                <a:cubicBezTo>
                  <a:pt x="15168" y="8759"/>
                  <a:pt x="15466" y="8643"/>
                  <a:pt x="15455" y="8404"/>
                </a:cubicBezTo>
                <a:cubicBezTo>
                  <a:pt x="15446" y="8239"/>
                  <a:pt x="15287" y="8130"/>
                  <a:pt x="15143" y="8050"/>
                </a:cubicBezTo>
                <a:cubicBezTo>
                  <a:pt x="13488" y="7133"/>
                  <a:pt x="11596" y="6651"/>
                  <a:pt x="9704" y="6651"/>
                </a:cubicBezTo>
                <a:cubicBezTo>
                  <a:pt x="9226" y="6651"/>
                  <a:pt x="8748" y="6682"/>
                  <a:pt x="8274" y="6744"/>
                </a:cubicBezTo>
                <a:cubicBezTo>
                  <a:pt x="9566" y="6205"/>
                  <a:pt x="10841" y="5609"/>
                  <a:pt x="12010" y="4837"/>
                </a:cubicBezTo>
                <a:cubicBezTo>
                  <a:pt x="12598" y="4450"/>
                  <a:pt x="13173" y="4000"/>
                  <a:pt x="13512" y="3383"/>
                </a:cubicBezTo>
                <a:cubicBezTo>
                  <a:pt x="13604" y="3216"/>
                  <a:pt x="13666" y="2981"/>
                  <a:pt x="13522" y="2856"/>
                </a:cubicBezTo>
                <a:cubicBezTo>
                  <a:pt x="13461" y="2804"/>
                  <a:pt x="13381" y="2789"/>
                  <a:pt x="13299" y="2789"/>
                </a:cubicBezTo>
                <a:cubicBezTo>
                  <a:pt x="13255" y="2789"/>
                  <a:pt x="13211" y="2793"/>
                  <a:pt x="13169" y="2798"/>
                </a:cubicBezTo>
                <a:cubicBezTo>
                  <a:pt x="10949" y="3064"/>
                  <a:pt x="8886" y="4308"/>
                  <a:pt x="7522" y="6080"/>
                </a:cubicBezTo>
                <a:cubicBezTo>
                  <a:pt x="7825" y="4369"/>
                  <a:pt x="7856" y="2611"/>
                  <a:pt x="7613" y="891"/>
                </a:cubicBezTo>
                <a:cubicBezTo>
                  <a:pt x="7566" y="569"/>
                  <a:pt x="7499" y="224"/>
                  <a:pt x="72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" name="Google Shape;866;p44"/>
          <p:cNvGrpSpPr/>
          <p:nvPr/>
        </p:nvGrpSpPr>
        <p:grpSpPr>
          <a:xfrm>
            <a:off x="8438521" y="3462435"/>
            <a:ext cx="874530" cy="1481072"/>
            <a:chOff x="-117729" y="1733810"/>
            <a:chExt cx="874530" cy="1481072"/>
          </a:xfrm>
        </p:grpSpPr>
        <p:sp>
          <p:nvSpPr>
            <p:cNvPr id="867" name="Google Shape;867;p44"/>
            <p:cNvSpPr/>
            <p:nvPr/>
          </p:nvSpPr>
          <p:spPr>
            <a:xfrm>
              <a:off x="21973" y="1733810"/>
              <a:ext cx="518652" cy="505591"/>
            </a:xfrm>
            <a:custGeom>
              <a:avLst/>
              <a:gdLst/>
              <a:ahLst/>
              <a:cxnLst/>
              <a:rect l="l" t="t" r="r" b="b"/>
              <a:pathLst>
                <a:path w="19220" h="18736" extrusionOk="0">
                  <a:moveTo>
                    <a:pt x="9145" y="0"/>
                  </a:moveTo>
                  <a:cubicBezTo>
                    <a:pt x="9095" y="0"/>
                    <a:pt x="9044" y="1"/>
                    <a:pt x="8994" y="2"/>
                  </a:cubicBezTo>
                  <a:cubicBezTo>
                    <a:pt x="7190" y="48"/>
                    <a:pt x="5410" y="824"/>
                    <a:pt x="4132" y="2079"/>
                  </a:cubicBezTo>
                  <a:cubicBezTo>
                    <a:pt x="3675" y="2536"/>
                    <a:pt x="3264" y="3084"/>
                    <a:pt x="3127" y="3723"/>
                  </a:cubicBezTo>
                  <a:cubicBezTo>
                    <a:pt x="2945" y="4476"/>
                    <a:pt x="3173" y="5275"/>
                    <a:pt x="3493" y="6005"/>
                  </a:cubicBezTo>
                  <a:cubicBezTo>
                    <a:pt x="4155" y="7466"/>
                    <a:pt x="5182" y="8744"/>
                    <a:pt x="5866" y="10182"/>
                  </a:cubicBezTo>
                  <a:cubicBezTo>
                    <a:pt x="4908" y="9406"/>
                    <a:pt x="3926" y="8630"/>
                    <a:pt x="2945" y="7854"/>
                  </a:cubicBezTo>
                  <a:cubicBezTo>
                    <a:pt x="2717" y="7671"/>
                    <a:pt x="2466" y="7489"/>
                    <a:pt x="2192" y="7420"/>
                  </a:cubicBezTo>
                  <a:cubicBezTo>
                    <a:pt x="2152" y="7416"/>
                    <a:pt x="2112" y="7413"/>
                    <a:pt x="2072" y="7413"/>
                  </a:cubicBezTo>
                  <a:cubicBezTo>
                    <a:pt x="1725" y="7413"/>
                    <a:pt x="1390" y="7586"/>
                    <a:pt x="1164" y="7831"/>
                  </a:cubicBezTo>
                  <a:cubicBezTo>
                    <a:pt x="913" y="8105"/>
                    <a:pt x="776" y="8470"/>
                    <a:pt x="662" y="8835"/>
                  </a:cubicBezTo>
                  <a:cubicBezTo>
                    <a:pt x="0" y="11323"/>
                    <a:pt x="1210" y="14062"/>
                    <a:pt x="3150" y="15752"/>
                  </a:cubicBezTo>
                  <a:cubicBezTo>
                    <a:pt x="5090" y="17441"/>
                    <a:pt x="7647" y="18239"/>
                    <a:pt x="10180" y="18673"/>
                  </a:cubicBezTo>
                  <a:cubicBezTo>
                    <a:pt x="10426" y="18715"/>
                    <a:pt x="10675" y="18735"/>
                    <a:pt x="10925" y="18735"/>
                  </a:cubicBezTo>
                  <a:cubicBezTo>
                    <a:pt x="12446" y="18735"/>
                    <a:pt x="14020" y="17997"/>
                    <a:pt x="15156" y="16938"/>
                  </a:cubicBezTo>
                  <a:cubicBezTo>
                    <a:pt x="16320" y="15866"/>
                    <a:pt x="16868" y="14291"/>
                    <a:pt x="17507" y="12853"/>
                  </a:cubicBezTo>
                  <a:cubicBezTo>
                    <a:pt x="18101" y="11483"/>
                    <a:pt x="18831" y="10159"/>
                    <a:pt x="19014" y="8676"/>
                  </a:cubicBezTo>
                  <a:cubicBezTo>
                    <a:pt x="19219" y="6987"/>
                    <a:pt x="18671" y="5275"/>
                    <a:pt x="18078" y="3677"/>
                  </a:cubicBezTo>
                  <a:cubicBezTo>
                    <a:pt x="17850" y="3015"/>
                    <a:pt x="17599" y="2376"/>
                    <a:pt x="17142" y="1874"/>
                  </a:cubicBezTo>
                  <a:cubicBezTo>
                    <a:pt x="16771" y="1485"/>
                    <a:pt x="16249" y="1205"/>
                    <a:pt x="15735" y="1205"/>
                  </a:cubicBezTo>
                  <a:cubicBezTo>
                    <a:pt x="15586" y="1205"/>
                    <a:pt x="15437" y="1229"/>
                    <a:pt x="15293" y="1280"/>
                  </a:cubicBezTo>
                  <a:cubicBezTo>
                    <a:pt x="14700" y="1509"/>
                    <a:pt x="14335" y="2102"/>
                    <a:pt x="14084" y="2695"/>
                  </a:cubicBezTo>
                  <a:cubicBezTo>
                    <a:pt x="13513" y="3997"/>
                    <a:pt x="13285" y="5412"/>
                    <a:pt x="13079" y="6804"/>
                  </a:cubicBezTo>
                  <a:cubicBezTo>
                    <a:pt x="13148" y="5571"/>
                    <a:pt x="13034" y="4339"/>
                    <a:pt x="12760" y="3129"/>
                  </a:cubicBezTo>
                  <a:cubicBezTo>
                    <a:pt x="12577" y="2262"/>
                    <a:pt x="12280" y="1372"/>
                    <a:pt x="11618" y="778"/>
                  </a:cubicBezTo>
                  <a:cubicBezTo>
                    <a:pt x="10949" y="195"/>
                    <a:pt x="10034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4"/>
            <p:cNvSpPr/>
            <p:nvPr/>
          </p:nvSpPr>
          <p:spPr>
            <a:xfrm>
              <a:off x="182722" y="1995375"/>
              <a:ext cx="268582" cy="236173"/>
            </a:xfrm>
            <a:custGeom>
              <a:avLst/>
              <a:gdLst/>
              <a:ahLst/>
              <a:cxnLst/>
              <a:rect l="l" t="t" r="r" b="b"/>
              <a:pathLst>
                <a:path w="9953" h="8752" extrusionOk="0">
                  <a:moveTo>
                    <a:pt x="6563" y="1"/>
                  </a:moveTo>
                  <a:cubicBezTo>
                    <a:pt x="6452" y="1"/>
                    <a:pt x="6342" y="4"/>
                    <a:pt x="6232" y="10"/>
                  </a:cubicBezTo>
                  <a:cubicBezTo>
                    <a:pt x="4406" y="78"/>
                    <a:pt x="2626" y="740"/>
                    <a:pt x="1211" y="1882"/>
                  </a:cubicBezTo>
                  <a:cubicBezTo>
                    <a:pt x="754" y="2270"/>
                    <a:pt x="298" y="2726"/>
                    <a:pt x="138" y="3297"/>
                  </a:cubicBezTo>
                  <a:cubicBezTo>
                    <a:pt x="1" y="3776"/>
                    <a:pt x="92" y="4278"/>
                    <a:pt x="229" y="4758"/>
                  </a:cubicBezTo>
                  <a:cubicBezTo>
                    <a:pt x="822" y="6835"/>
                    <a:pt x="2671" y="8569"/>
                    <a:pt x="4817" y="8752"/>
                  </a:cubicBezTo>
                  <a:cubicBezTo>
                    <a:pt x="5661" y="8250"/>
                    <a:pt x="6780" y="8318"/>
                    <a:pt x="7670" y="7930"/>
                  </a:cubicBezTo>
                  <a:cubicBezTo>
                    <a:pt x="8515" y="7588"/>
                    <a:pt x="9131" y="6880"/>
                    <a:pt x="9496" y="6059"/>
                  </a:cubicBezTo>
                  <a:cubicBezTo>
                    <a:pt x="9838" y="5237"/>
                    <a:pt x="9953" y="4324"/>
                    <a:pt x="9884" y="3434"/>
                  </a:cubicBezTo>
                  <a:cubicBezTo>
                    <a:pt x="9816" y="2361"/>
                    <a:pt x="9519" y="1242"/>
                    <a:pt x="8674" y="603"/>
                  </a:cubicBezTo>
                  <a:cubicBezTo>
                    <a:pt x="8078" y="146"/>
                    <a:pt x="7310" y="1"/>
                    <a:pt x="6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>
              <a:off x="-117729" y="2086450"/>
              <a:ext cx="874530" cy="1128432"/>
            </a:xfrm>
            <a:custGeom>
              <a:avLst/>
              <a:gdLst/>
              <a:ahLst/>
              <a:cxnLst/>
              <a:rect l="l" t="t" r="r" b="b"/>
              <a:pathLst>
                <a:path w="32408" h="41817" extrusionOk="0">
                  <a:moveTo>
                    <a:pt x="30309" y="1"/>
                  </a:moveTo>
                  <a:cubicBezTo>
                    <a:pt x="29836" y="1"/>
                    <a:pt x="29342" y="124"/>
                    <a:pt x="28916" y="310"/>
                  </a:cubicBezTo>
                  <a:cubicBezTo>
                    <a:pt x="27090" y="1109"/>
                    <a:pt x="25720" y="2661"/>
                    <a:pt x="24556" y="4281"/>
                  </a:cubicBezTo>
                  <a:cubicBezTo>
                    <a:pt x="22662" y="6906"/>
                    <a:pt x="21132" y="9828"/>
                    <a:pt x="20037" y="12909"/>
                  </a:cubicBezTo>
                  <a:cubicBezTo>
                    <a:pt x="20196" y="11700"/>
                    <a:pt x="20219" y="10513"/>
                    <a:pt x="20082" y="9326"/>
                  </a:cubicBezTo>
                  <a:cubicBezTo>
                    <a:pt x="19991" y="8413"/>
                    <a:pt x="19786" y="7500"/>
                    <a:pt x="19786" y="6587"/>
                  </a:cubicBezTo>
                  <a:cubicBezTo>
                    <a:pt x="19808" y="5674"/>
                    <a:pt x="20082" y="4715"/>
                    <a:pt x="20744" y="4099"/>
                  </a:cubicBezTo>
                  <a:cubicBezTo>
                    <a:pt x="21109" y="3779"/>
                    <a:pt x="21543" y="3574"/>
                    <a:pt x="21931" y="3277"/>
                  </a:cubicBezTo>
                  <a:cubicBezTo>
                    <a:pt x="22296" y="2980"/>
                    <a:pt x="22616" y="2524"/>
                    <a:pt x="22547" y="2044"/>
                  </a:cubicBezTo>
                  <a:cubicBezTo>
                    <a:pt x="22468" y="1992"/>
                    <a:pt x="22387" y="1969"/>
                    <a:pt x="22306" y="1969"/>
                  </a:cubicBezTo>
                  <a:cubicBezTo>
                    <a:pt x="21776" y="1969"/>
                    <a:pt x="21200" y="2926"/>
                    <a:pt x="20693" y="2926"/>
                  </a:cubicBezTo>
                  <a:cubicBezTo>
                    <a:pt x="20601" y="2926"/>
                    <a:pt x="20511" y="2895"/>
                    <a:pt x="20425" y="2820"/>
                  </a:cubicBezTo>
                  <a:cubicBezTo>
                    <a:pt x="20356" y="2752"/>
                    <a:pt x="20288" y="2661"/>
                    <a:pt x="20219" y="2569"/>
                  </a:cubicBezTo>
                  <a:cubicBezTo>
                    <a:pt x="20134" y="2490"/>
                    <a:pt x="20035" y="2455"/>
                    <a:pt x="19933" y="2455"/>
                  </a:cubicBezTo>
                  <a:cubicBezTo>
                    <a:pt x="19624" y="2455"/>
                    <a:pt x="19278" y="2763"/>
                    <a:pt x="19124" y="3072"/>
                  </a:cubicBezTo>
                  <a:cubicBezTo>
                    <a:pt x="18918" y="3482"/>
                    <a:pt x="18758" y="4030"/>
                    <a:pt x="18325" y="4190"/>
                  </a:cubicBezTo>
                  <a:cubicBezTo>
                    <a:pt x="18233" y="4223"/>
                    <a:pt x="18137" y="4236"/>
                    <a:pt x="18038" y="4236"/>
                  </a:cubicBezTo>
                  <a:cubicBezTo>
                    <a:pt x="17577" y="4236"/>
                    <a:pt x="17054" y="3945"/>
                    <a:pt x="16652" y="3945"/>
                  </a:cubicBezTo>
                  <a:cubicBezTo>
                    <a:pt x="16473" y="3945"/>
                    <a:pt x="16318" y="4002"/>
                    <a:pt x="16202" y="4167"/>
                  </a:cubicBezTo>
                  <a:cubicBezTo>
                    <a:pt x="16065" y="4350"/>
                    <a:pt x="16065" y="4578"/>
                    <a:pt x="15997" y="4783"/>
                  </a:cubicBezTo>
                  <a:cubicBezTo>
                    <a:pt x="15791" y="5423"/>
                    <a:pt x="15015" y="5605"/>
                    <a:pt x="14353" y="5719"/>
                  </a:cubicBezTo>
                  <a:cubicBezTo>
                    <a:pt x="14473" y="6130"/>
                    <a:pt x="14901" y="6336"/>
                    <a:pt x="15339" y="6336"/>
                  </a:cubicBezTo>
                  <a:cubicBezTo>
                    <a:pt x="15484" y="6336"/>
                    <a:pt x="15631" y="6313"/>
                    <a:pt x="15768" y="6267"/>
                  </a:cubicBezTo>
                  <a:cubicBezTo>
                    <a:pt x="16293" y="6107"/>
                    <a:pt x="16727" y="5696"/>
                    <a:pt x="17229" y="5423"/>
                  </a:cubicBezTo>
                  <a:cubicBezTo>
                    <a:pt x="17506" y="5271"/>
                    <a:pt x="17832" y="5169"/>
                    <a:pt x="18138" y="5169"/>
                  </a:cubicBezTo>
                  <a:cubicBezTo>
                    <a:pt x="18386" y="5169"/>
                    <a:pt x="18620" y="5236"/>
                    <a:pt x="18804" y="5400"/>
                  </a:cubicBezTo>
                  <a:cubicBezTo>
                    <a:pt x="19101" y="5674"/>
                    <a:pt x="19192" y="6062"/>
                    <a:pt x="19238" y="6450"/>
                  </a:cubicBezTo>
                  <a:cubicBezTo>
                    <a:pt x="19991" y="11311"/>
                    <a:pt x="19146" y="16356"/>
                    <a:pt x="17298" y="20898"/>
                  </a:cubicBezTo>
                  <a:cubicBezTo>
                    <a:pt x="16750" y="22290"/>
                    <a:pt x="16088" y="23614"/>
                    <a:pt x="15380" y="24915"/>
                  </a:cubicBezTo>
                  <a:cubicBezTo>
                    <a:pt x="16430" y="21925"/>
                    <a:pt x="16955" y="18753"/>
                    <a:pt x="16932" y="15603"/>
                  </a:cubicBezTo>
                  <a:cubicBezTo>
                    <a:pt x="16932" y="13480"/>
                    <a:pt x="16613" y="11220"/>
                    <a:pt x="15152" y="9668"/>
                  </a:cubicBezTo>
                  <a:cubicBezTo>
                    <a:pt x="14855" y="9349"/>
                    <a:pt x="14490" y="9052"/>
                    <a:pt x="14056" y="8960"/>
                  </a:cubicBezTo>
                  <a:cubicBezTo>
                    <a:pt x="13940" y="8931"/>
                    <a:pt x="13823" y="8918"/>
                    <a:pt x="13707" y="8918"/>
                  </a:cubicBezTo>
                  <a:cubicBezTo>
                    <a:pt x="12825" y="8918"/>
                    <a:pt x="12001" y="9716"/>
                    <a:pt x="11820" y="10604"/>
                  </a:cubicBezTo>
                  <a:cubicBezTo>
                    <a:pt x="11614" y="11608"/>
                    <a:pt x="12025" y="12658"/>
                    <a:pt x="12596" y="13526"/>
                  </a:cubicBezTo>
                  <a:cubicBezTo>
                    <a:pt x="13166" y="14393"/>
                    <a:pt x="13897" y="15146"/>
                    <a:pt x="14422" y="16013"/>
                  </a:cubicBezTo>
                  <a:cubicBezTo>
                    <a:pt x="15449" y="17725"/>
                    <a:pt x="15677" y="19802"/>
                    <a:pt x="15449" y="21765"/>
                  </a:cubicBezTo>
                  <a:cubicBezTo>
                    <a:pt x="15221" y="23637"/>
                    <a:pt x="14627" y="25417"/>
                    <a:pt x="14034" y="27198"/>
                  </a:cubicBezTo>
                  <a:cubicBezTo>
                    <a:pt x="12664" y="29343"/>
                    <a:pt x="11089" y="31398"/>
                    <a:pt x="9446" y="33338"/>
                  </a:cubicBezTo>
                  <a:cubicBezTo>
                    <a:pt x="8829" y="34068"/>
                    <a:pt x="8190" y="34776"/>
                    <a:pt x="7551" y="35461"/>
                  </a:cubicBezTo>
                  <a:cubicBezTo>
                    <a:pt x="8213" y="34091"/>
                    <a:pt x="8601" y="32607"/>
                    <a:pt x="8966" y="31147"/>
                  </a:cubicBezTo>
                  <a:cubicBezTo>
                    <a:pt x="9811" y="27746"/>
                    <a:pt x="10678" y="24322"/>
                    <a:pt x="10838" y="20807"/>
                  </a:cubicBezTo>
                  <a:cubicBezTo>
                    <a:pt x="10907" y="19437"/>
                    <a:pt x="10838" y="17954"/>
                    <a:pt x="9994" y="16881"/>
                  </a:cubicBezTo>
                  <a:cubicBezTo>
                    <a:pt x="9879" y="16744"/>
                    <a:pt x="9742" y="16607"/>
                    <a:pt x="9583" y="16561"/>
                  </a:cubicBezTo>
                  <a:cubicBezTo>
                    <a:pt x="9538" y="16550"/>
                    <a:pt x="9494" y="16545"/>
                    <a:pt x="9450" y="16545"/>
                  </a:cubicBezTo>
                  <a:cubicBezTo>
                    <a:pt x="9228" y="16545"/>
                    <a:pt x="9024" y="16679"/>
                    <a:pt x="8852" y="16812"/>
                  </a:cubicBezTo>
                  <a:cubicBezTo>
                    <a:pt x="8031" y="17520"/>
                    <a:pt x="7483" y="18501"/>
                    <a:pt x="7118" y="19506"/>
                  </a:cubicBezTo>
                  <a:cubicBezTo>
                    <a:pt x="6113" y="22176"/>
                    <a:pt x="6159" y="25098"/>
                    <a:pt x="6433" y="27928"/>
                  </a:cubicBezTo>
                  <a:cubicBezTo>
                    <a:pt x="6684" y="30667"/>
                    <a:pt x="7095" y="33384"/>
                    <a:pt x="6912" y="36100"/>
                  </a:cubicBezTo>
                  <a:cubicBezTo>
                    <a:pt x="4972" y="38086"/>
                    <a:pt x="2804" y="39866"/>
                    <a:pt x="338" y="41144"/>
                  </a:cubicBezTo>
                  <a:cubicBezTo>
                    <a:pt x="315" y="41138"/>
                    <a:pt x="293" y="41135"/>
                    <a:pt x="273" y="41135"/>
                  </a:cubicBezTo>
                  <a:cubicBezTo>
                    <a:pt x="1" y="41135"/>
                    <a:pt x="41" y="41677"/>
                    <a:pt x="338" y="41783"/>
                  </a:cubicBezTo>
                  <a:cubicBezTo>
                    <a:pt x="402" y="41806"/>
                    <a:pt x="467" y="41816"/>
                    <a:pt x="532" y="41816"/>
                  </a:cubicBezTo>
                  <a:cubicBezTo>
                    <a:pt x="792" y="41816"/>
                    <a:pt x="1055" y="41655"/>
                    <a:pt x="1274" y="41509"/>
                  </a:cubicBezTo>
                  <a:cubicBezTo>
                    <a:pt x="3488" y="40026"/>
                    <a:pt x="5543" y="38337"/>
                    <a:pt x="7460" y="36465"/>
                  </a:cubicBezTo>
                  <a:cubicBezTo>
                    <a:pt x="7648" y="36470"/>
                    <a:pt x="7836" y="36472"/>
                    <a:pt x="8024" y="36472"/>
                  </a:cubicBezTo>
                  <a:cubicBezTo>
                    <a:pt x="12339" y="36472"/>
                    <a:pt x="16707" y="35223"/>
                    <a:pt x="20425" y="32927"/>
                  </a:cubicBezTo>
                  <a:cubicBezTo>
                    <a:pt x="21771" y="32082"/>
                    <a:pt x="23141" y="31010"/>
                    <a:pt x="23552" y="29480"/>
                  </a:cubicBezTo>
                  <a:cubicBezTo>
                    <a:pt x="23643" y="29184"/>
                    <a:pt x="23689" y="28841"/>
                    <a:pt x="23575" y="28545"/>
                  </a:cubicBezTo>
                  <a:cubicBezTo>
                    <a:pt x="23415" y="28111"/>
                    <a:pt x="22913" y="27837"/>
                    <a:pt x="22456" y="27814"/>
                  </a:cubicBezTo>
                  <a:cubicBezTo>
                    <a:pt x="22429" y="27813"/>
                    <a:pt x="22402" y="27812"/>
                    <a:pt x="22374" y="27812"/>
                  </a:cubicBezTo>
                  <a:cubicBezTo>
                    <a:pt x="21925" y="27812"/>
                    <a:pt x="21496" y="27986"/>
                    <a:pt x="21087" y="28179"/>
                  </a:cubicBezTo>
                  <a:cubicBezTo>
                    <a:pt x="19420" y="28955"/>
                    <a:pt x="18028" y="30211"/>
                    <a:pt x="16522" y="31261"/>
                  </a:cubicBezTo>
                  <a:cubicBezTo>
                    <a:pt x="14102" y="32950"/>
                    <a:pt x="11386" y="34160"/>
                    <a:pt x="8647" y="35278"/>
                  </a:cubicBezTo>
                  <a:cubicBezTo>
                    <a:pt x="10770" y="33041"/>
                    <a:pt x="12687" y="30599"/>
                    <a:pt x="14330" y="27997"/>
                  </a:cubicBezTo>
                  <a:cubicBezTo>
                    <a:pt x="14516" y="28096"/>
                    <a:pt x="14742" y="28134"/>
                    <a:pt x="14979" y="28134"/>
                  </a:cubicBezTo>
                  <a:cubicBezTo>
                    <a:pt x="15179" y="28134"/>
                    <a:pt x="15387" y="28107"/>
                    <a:pt x="15586" y="28065"/>
                  </a:cubicBezTo>
                  <a:cubicBezTo>
                    <a:pt x="18553" y="27563"/>
                    <a:pt x="21178" y="25874"/>
                    <a:pt x="23392" y="23843"/>
                  </a:cubicBezTo>
                  <a:cubicBezTo>
                    <a:pt x="25218" y="22176"/>
                    <a:pt x="26861" y="20168"/>
                    <a:pt x="27455" y="17771"/>
                  </a:cubicBezTo>
                  <a:cubicBezTo>
                    <a:pt x="27592" y="17109"/>
                    <a:pt x="27660" y="16333"/>
                    <a:pt x="27227" y="15808"/>
                  </a:cubicBezTo>
                  <a:cubicBezTo>
                    <a:pt x="26936" y="15457"/>
                    <a:pt x="26498" y="15299"/>
                    <a:pt x="26042" y="15299"/>
                  </a:cubicBezTo>
                  <a:cubicBezTo>
                    <a:pt x="25638" y="15299"/>
                    <a:pt x="25219" y="15423"/>
                    <a:pt x="24876" y="15648"/>
                  </a:cubicBezTo>
                  <a:cubicBezTo>
                    <a:pt x="24168" y="16128"/>
                    <a:pt x="23734" y="16927"/>
                    <a:pt x="23323" y="17680"/>
                  </a:cubicBezTo>
                  <a:cubicBezTo>
                    <a:pt x="22022" y="20099"/>
                    <a:pt x="20607" y="22519"/>
                    <a:pt x="18599" y="24390"/>
                  </a:cubicBezTo>
                  <a:cubicBezTo>
                    <a:pt x="17480" y="25417"/>
                    <a:pt x="16202" y="26285"/>
                    <a:pt x="14878" y="27084"/>
                  </a:cubicBezTo>
                  <a:cubicBezTo>
                    <a:pt x="16864" y="23706"/>
                    <a:pt x="18393" y="20099"/>
                    <a:pt x="19375" y="16310"/>
                  </a:cubicBezTo>
                  <a:cubicBezTo>
                    <a:pt x="19420" y="16105"/>
                    <a:pt x="19489" y="15922"/>
                    <a:pt x="19534" y="15717"/>
                  </a:cubicBezTo>
                  <a:cubicBezTo>
                    <a:pt x="21292" y="13731"/>
                    <a:pt x="23232" y="11791"/>
                    <a:pt x="25286" y="10033"/>
                  </a:cubicBezTo>
                  <a:cubicBezTo>
                    <a:pt x="27592" y="8070"/>
                    <a:pt x="30125" y="6199"/>
                    <a:pt x="31563" y="3551"/>
                  </a:cubicBezTo>
                  <a:cubicBezTo>
                    <a:pt x="32088" y="2592"/>
                    <a:pt x="32408" y="1291"/>
                    <a:pt x="31655" y="515"/>
                  </a:cubicBezTo>
                  <a:cubicBezTo>
                    <a:pt x="31310" y="146"/>
                    <a:pt x="30822" y="1"/>
                    <a:pt x="30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" name="Google Shape;870;p44"/>
          <p:cNvSpPr/>
          <p:nvPr/>
        </p:nvSpPr>
        <p:spPr>
          <a:xfrm>
            <a:off x="-19318" y="4368239"/>
            <a:ext cx="1530769" cy="1421038"/>
          </a:xfrm>
          <a:custGeom>
            <a:avLst/>
            <a:gdLst/>
            <a:ahLst/>
            <a:cxnLst/>
            <a:rect l="l" t="t" r="r" b="b"/>
            <a:pathLst>
              <a:path w="15467" h="14359" extrusionOk="0">
                <a:moveTo>
                  <a:pt x="7264" y="0"/>
                </a:moveTo>
                <a:cubicBezTo>
                  <a:pt x="6577" y="727"/>
                  <a:pt x="6350" y="1783"/>
                  <a:pt x="6362" y="2782"/>
                </a:cubicBezTo>
                <a:cubicBezTo>
                  <a:pt x="6376" y="3782"/>
                  <a:pt x="6600" y="4767"/>
                  <a:pt x="6688" y="5762"/>
                </a:cubicBezTo>
                <a:cubicBezTo>
                  <a:pt x="6102" y="4477"/>
                  <a:pt x="5387" y="3251"/>
                  <a:pt x="4557" y="2108"/>
                </a:cubicBezTo>
                <a:cubicBezTo>
                  <a:pt x="4317" y="1777"/>
                  <a:pt x="3961" y="1420"/>
                  <a:pt x="3586" y="1420"/>
                </a:cubicBezTo>
                <a:cubicBezTo>
                  <a:pt x="3513" y="1420"/>
                  <a:pt x="3439" y="1434"/>
                  <a:pt x="3365" y="1464"/>
                </a:cubicBezTo>
                <a:cubicBezTo>
                  <a:pt x="3248" y="1972"/>
                  <a:pt x="3450" y="2497"/>
                  <a:pt x="3688" y="2961"/>
                </a:cubicBezTo>
                <a:cubicBezTo>
                  <a:pt x="4315" y="4194"/>
                  <a:pt x="5215" y="5287"/>
                  <a:pt x="6304" y="6141"/>
                </a:cubicBezTo>
                <a:cubicBezTo>
                  <a:pt x="4767" y="5624"/>
                  <a:pt x="3150" y="5345"/>
                  <a:pt x="1529" y="5320"/>
                </a:cubicBezTo>
                <a:cubicBezTo>
                  <a:pt x="1487" y="5319"/>
                  <a:pt x="1444" y="5319"/>
                  <a:pt x="1402" y="5319"/>
                </a:cubicBezTo>
                <a:cubicBezTo>
                  <a:pt x="1015" y="5319"/>
                  <a:pt x="619" y="5350"/>
                  <a:pt x="282" y="5537"/>
                </a:cubicBezTo>
                <a:cubicBezTo>
                  <a:pt x="140" y="5614"/>
                  <a:pt x="0" y="5751"/>
                  <a:pt x="23" y="5910"/>
                </a:cubicBezTo>
                <a:cubicBezTo>
                  <a:pt x="41" y="6027"/>
                  <a:pt x="140" y="6113"/>
                  <a:pt x="237" y="6182"/>
                </a:cubicBezTo>
                <a:cubicBezTo>
                  <a:pt x="1051" y="6763"/>
                  <a:pt x="2083" y="6950"/>
                  <a:pt x="3082" y="6992"/>
                </a:cubicBezTo>
                <a:cubicBezTo>
                  <a:pt x="3325" y="7003"/>
                  <a:pt x="3568" y="7006"/>
                  <a:pt x="3811" y="7006"/>
                </a:cubicBezTo>
                <a:cubicBezTo>
                  <a:pt x="4132" y="7006"/>
                  <a:pt x="4452" y="7001"/>
                  <a:pt x="4773" y="7001"/>
                </a:cubicBezTo>
                <a:cubicBezTo>
                  <a:pt x="5210" y="7001"/>
                  <a:pt x="5647" y="7011"/>
                  <a:pt x="6082" y="7057"/>
                </a:cubicBezTo>
                <a:cubicBezTo>
                  <a:pt x="4417" y="7961"/>
                  <a:pt x="2885" y="9110"/>
                  <a:pt x="1561" y="10465"/>
                </a:cubicBezTo>
                <a:cubicBezTo>
                  <a:pt x="1356" y="10674"/>
                  <a:pt x="1150" y="10900"/>
                  <a:pt x="1073" y="11183"/>
                </a:cubicBezTo>
                <a:cubicBezTo>
                  <a:pt x="997" y="11465"/>
                  <a:pt x="1096" y="11818"/>
                  <a:pt x="1367" y="11933"/>
                </a:cubicBezTo>
                <a:cubicBezTo>
                  <a:pt x="1437" y="11962"/>
                  <a:pt x="1513" y="11974"/>
                  <a:pt x="1589" y="11974"/>
                </a:cubicBezTo>
                <a:cubicBezTo>
                  <a:pt x="1683" y="11974"/>
                  <a:pt x="1778" y="11957"/>
                  <a:pt x="1869" y="11936"/>
                </a:cubicBezTo>
                <a:cubicBezTo>
                  <a:pt x="2847" y="11716"/>
                  <a:pt x="3688" y="11097"/>
                  <a:pt x="4416" y="10408"/>
                </a:cubicBezTo>
                <a:cubicBezTo>
                  <a:pt x="5144" y="9719"/>
                  <a:pt x="5792" y="8946"/>
                  <a:pt x="6564" y="8307"/>
                </a:cubicBezTo>
                <a:lnTo>
                  <a:pt x="6564" y="8307"/>
                </a:lnTo>
                <a:cubicBezTo>
                  <a:pt x="6070" y="10013"/>
                  <a:pt x="5891" y="11810"/>
                  <a:pt x="6040" y="13578"/>
                </a:cubicBezTo>
                <a:cubicBezTo>
                  <a:pt x="6068" y="13909"/>
                  <a:pt x="6187" y="14324"/>
                  <a:pt x="6518" y="14357"/>
                </a:cubicBezTo>
                <a:cubicBezTo>
                  <a:pt x="6531" y="14358"/>
                  <a:pt x="6545" y="14359"/>
                  <a:pt x="6558" y="14359"/>
                </a:cubicBezTo>
                <a:cubicBezTo>
                  <a:pt x="6853" y="14359"/>
                  <a:pt x="7043" y="14019"/>
                  <a:pt x="7132" y="13727"/>
                </a:cubicBezTo>
                <a:cubicBezTo>
                  <a:pt x="7410" y="12777"/>
                  <a:pt x="7514" y="11805"/>
                  <a:pt x="7501" y="10817"/>
                </a:cubicBezTo>
                <a:cubicBezTo>
                  <a:pt x="7487" y="9828"/>
                  <a:pt x="7257" y="8821"/>
                  <a:pt x="7259" y="7852"/>
                </a:cubicBezTo>
                <a:lnTo>
                  <a:pt x="7259" y="7852"/>
                </a:lnTo>
                <a:cubicBezTo>
                  <a:pt x="7866" y="9133"/>
                  <a:pt x="8464" y="10417"/>
                  <a:pt x="9092" y="11687"/>
                </a:cubicBezTo>
                <a:cubicBezTo>
                  <a:pt x="9337" y="12184"/>
                  <a:pt x="9595" y="12692"/>
                  <a:pt x="9999" y="13073"/>
                </a:cubicBezTo>
                <a:cubicBezTo>
                  <a:pt x="10125" y="13191"/>
                  <a:pt x="10289" y="13300"/>
                  <a:pt x="10455" y="13300"/>
                </a:cubicBezTo>
                <a:cubicBezTo>
                  <a:pt x="10491" y="13300"/>
                  <a:pt x="10527" y="13295"/>
                  <a:pt x="10564" y="13284"/>
                </a:cubicBezTo>
                <a:cubicBezTo>
                  <a:pt x="10820" y="13203"/>
                  <a:pt x="10885" y="12871"/>
                  <a:pt x="10878" y="12601"/>
                </a:cubicBezTo>
                <a:cubicBezTo>
                  <a:pt x="10830" y="10874"/>
                  <a:pt x="9645" y="9365"/>
                  <a:pt x="8251" y="8344"/>
                </a:cubicBezTo>
                <a:lnTo>
                  <a:pt x="8251" y="8344"/>
                </a:lnTo>
                <a:cubicBezTo>
                  <a:pt x="9532" y="9202"/>
                  <a:pt x="10878" y="9964"/>
                  <a:pt x="12274" y="10622"/>
                </a:cubicBezTo>
                <a:cubicBezTo>
                  <a:pt x="12450" y="10705"/>
                  <a:pt x="12660" y="10780"/>
                  <a:pt x="12850" y="10780"/>
                </a:cubicBezTo>
                <a:cubicBezTo>
                  <a:pt x="12985" y="10780"/>
                  <a:pt x="13110" y="10742"/>
                  <a:pt x="13205" y="10640"/>
                </a:cubicBezTo>
                <a:cubicBezTo>
                  <a:pt x="13352" y="10484"/>
                  <a:pt x="13348" y="10234"/>
                  <a:pt x="13280" y="10030"/>
                </a:cubicBezTo>
                <a:cubicBezTo>
                  <a:pt x="13100" y="9494"/>
                  <a:pt x="12577" y="9163"/>
                  <a:pt x="12090" y="8877"/>
                </a:cubicBezTo>
                <a:cubicBezTo>
                  <a:pt x="11056" y="8272"/>
                  <a:pt x="10009" y="7676"/>
                  <a:pt x="8883" y="7269"/>
                </a:cubicBezTo>
                <a:lnTo>
                  <a:pt x="8883" y="7269"/>
                </a:lnTo>
                <a:cubicBezTo>
                  <a:pt x="10238" y="7717"/>
                  <a:pt x="11592" y="8166"/>
                  <a:pt x="12974" y="8520"/>
                </a:cubicBezTo>
                <a:cubicBezTo>
                  <a:pt x="13525" y="8662"/>
                  <a:pt x="14088" y="8788"/>
                  <a:pt x="14654" y="8788"/>
                </a:cubicBezTo>
                <a:cubicBezTo>
                  <a:pt x="14745" y="8788"/>
                  <a:pt x="14837" y="8785"/>
                  <a:pt x="14929" y="8778"/>
                </a:cubicBezTo>
                <a:cubicBezTo>
                  <a:pt x="15168" y="8759"/>
                  <a:pt x="15466" y="8643"/>
                  <a:pt x="15455" y="8404"/>
                </a:cubicBezTo>
                <a:cubicBezTo>
                  <a:pt x="15446" y="8239"/>
                  <a:pt x="15287" y="8130"/>
                  <a:pt x="15143" y="8050"/>
                </a:cubicBezTo>
                <a:cubicBezTo>
                  <a:pt x="13488" y="7133"/>
                  <a:pt x="11596" y="6651"/>
                  <a:pt x="9704" y="6651"/>
                </a:cubicBezTo>
                <a:cubicBezTo>
                  <a:pt x="9226" y="6651"/>
                  <a:pt x="8748" y="6682"/>
                  <a:pt x="8274" y="6744"/>
                </a:cubicBezTo>
                <a:cubicBezTo>
                  <a:pt x="9566" y="6205"/>
                  <a:pt x="10841" y="5609"/>
                  <a:pt x="12010" y="4837"/>
                </a:cubicBezTo>
                <a:cubicBezTo>
                  <a:pt x="12598" y="4450"/>
                  <a:pt x="13173" y="4000"/>
                  <a:pt x="13512" y="3383"/>
                </a:cubicBezTo>
                <a:cubicBezTo>
                  <a:pt x="13604" y="3216"/>
                  <a:pt x="13666" y="2981"/>
                  <a:pt x="13522" y="2856"/>
                </a:cubicBezTo>
                <a:cubicBezTo>
                  <a:pt x="13461" y="2804"/>
                  <a:pt x="13381" y="2789"/>
                  <a:pt x="13299" y="2789"/>
                </a:cubicBezTo>
                <a:cubicBezTo>
                  <a:pt x="13255" y="2789"/>
                  <a:pt x="13211" y="2793"/>
                  <a:pt x="13169" y="2798"/>
                </a:cubicBezTo>
                <a:cubicBezTo>
                  <a:pt x="10949" y="3064"/>
                  <a:pt x="8886" y="4308"/>
                  <a:pt x="7522" y="6080"/>
                </a:cubicBezTo>
                <a:cubicBezTo>
                  <a:pt x="7825" y="4369"/>
                  <a:pt x="7856" y="2611"/>
                  <a:pt x="7613" y="891"/>
                </a:cubicBezTo>
                <a:cubicBezTo>
                  <a:pt x="7566" y="569"/>
                  <a:pt x="7499" y="224"/>
                  <a:pt x="72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1" name="Google Shape;871;p44"/>
          <p:cNvGrpSpPr/>
          <p:nvPr/>
        </p:nvGrpSpPr>
        <p:grpSpPr>
          <a:xfrm flipH="1">
            <a:off x="-188358" y="3462435"/>
            <a:ext cx="874530" cy="1481072"/>
            <a:chOff x="-117729" y="1733810"/>
            <a:chExt cx="874530" cy="1481072"/>
          </a:xfrm>
        </p:grpSpPr>
        <p:sp>
          <p:nvSpPr>
            <p:cNvPr id="872" name="Google Shape;872;p44"/>
            <p:cNvSpPr/>
            <p:nvPr/>
          </p:nvSpPr>
          <p:spPr>
            <a:xfrm>
              <a:off x="21973" y="1733810"/>
              <a:ext cx="518652" cy="505591"/>
            </a:xfrm>
            <a:custGeom>
              <a:avLst/>
              <a:gdLst/>
              <a:ahLst/>
              <a:cxnLst/>
              <a:rect l="l" t="t" r="r" b="b"/>
              <a:pathLst>
                <a:path w="19220" h="18736" extrusionOk="0">
                  <a:moveTo>
                    <a:pt x="9145" y="0"/>
                  </a:moveTo>
                  <a:cubicBezTo>
                    <a:pt x="9095" y="0"/>
                    <a:pt x="9044" y="1"/>
                    <a:pt x="8994" y="2"/>
                  </a:cubicBezTo>
                  <a:cubicBezTo>
                    <a:pt x="7190" y="48"/>
                    <a:pt x="5410" y="824"/>
                    <a:pt x="4132" y="2079"/>
                  </a:cubicBezTo>
                  <a:cubicBezTo>
                    <a:pt x="3675" y="2536"/>
                    <a:pt x="3264" y="3084"/>
                    <a:pt x="3127" y="3723"/>
                  </a:cubicBezTo>
                  <a:cubicBezTo>
                    <a:pt x="2945" y="4476"/>
                    <a:pt x="3173" y="5275"/>
                    <a:pt x="3493" y="6005"/>
                  </a:cubicBezTo>
                  <a:cubicBezTo>
                    <a:pt x="4155" y="7466"/>
                    <a:pt x="5182" y="8744"/>
                    <a:pt x="5866" y="10182"/>
                  </a:cubicBezTo>
                  <a:cubicBezTo>
                    <a:pt x="4908" y="9406"/>
                    <a:pt x="3926" y="8630"/>
                    <a:pt x="2945" y="7854"/>
                  </a:cubicBezTo>
                  <a:cubicBezTo>
                    <a:pt x="2717" y="7671"/>
                    <a:pt x="2466" y="7489"/>
                    <a:pt x="2192" y="7420"/>
                  </a:cubicBezTo>
                  <a:cubicBezTo>
                    <a:pt x="2152" y="7416"/>
                    <a:pt x="2112" y="7413"/>
                    <a:pt x="2072" y="7413"/>
                  </a:cubicBezTo>
                  <a:cubicBezTo>
                    <a:pt x="1725" y="7413"/>
                    <a:pt x="1390" y="7586"/>
                    <a:pt x="1164" y="7831"/>
                  </a:cubicBezTo>
                  <a:cubicBezTo>
                    <a:pt x="913" y="8105"/>
                    <a:pt x="776" y="8470"/>
                    <a:pt x="662" y="8835"/>
                  </a:cubicBezTo>
                  <a:cubicBezTo>
                    <a:pt x="0" y="11323"/>
                    <a:pt x="1210" y="14062"/>
                    <a:pt x="3150" y="15752"/>
                  </a:cubicBezTo>
                  <a:cubicBezTo>
                    <a:pt x="5090" y="17441"/>
                    <a:pt x="7647" y="18239"/>
                    <a:pt x="10180" y="18673"/>
                  </a:cubicBezTo>
                  <a:cubicBezTo>
                    <a:pt x="10426" y="18715"/>
                    <a:pt x="10675" y="18735"/>
                    <a:pt x="10925" y="18735"/>
                  </a:cubicBezTo>
                  <a:cubicBezTo>
                    <a:pt x="12446" y="18735"/>
                    <a:pt x="14020" y="17997"/>
                    <a:pt x="15156" y="16938"/>
                  </a:cubicBezTo>
                  <a:cubicBezTo>
                    <a:pt x="16320" y="15866"/>
                    <a:pt x="16868" y="14291"/>
                    <a:pt x="17507" y="12853"/>
                  </a:cubicBezTo>
                  <a:cubicBezTo>
                    <a:pt x="18101" y="11483"/>
                    <a:pt x="18831" y="10159"/>
                    <a:pt x="19014" y="8676"/>
                  </a:cubicBezTo>
                  <a:cubicBezTo>
                    <a:pt x="19219" y="6987"/>
                    <a:pt x="18671" y="5275"/>
                    <a:pt x="18078" y="3677"/>
                  </a:cubicBezTo>
                  <a:cubicBezTo>
                    <a:pt x="17850" y="3015"/>
                    <a:pt x="17599" y="2376"/>
                    <a:pt x="17142" y="1874"/>
                  </a:cubicBezTo>
                  <a:cubicBezTo>
                    <a:pt x="16771" y="1485"/>
                    <a:pt x="16249" y="1205"/>
                    <a:pt x="15735" y="1205"/>
                  </a:cubicBezTo>
                  <a:cubicBezTo>
                    <a:pt x="15586" y="1205"/>
                    <a:pt x="15437" y="1229"/>
                    <a:pt x="15293" y="1280"/>
                  </a:cubicBezTo>
                  <a:cubicBezTo>
                    <a:pt x="14700" y="1509"/>
                    <a:pt x="14335" y="2102"/>
                    <a:pt x="14084" y="2695"/>
                  </a:cubicBezTo>
                  <a:cubicBezTo>
                    <a:pt x="13513" y="3997"/>
                    <a:pt x="13285" y="5412"/>
                    <a:pt x="13079" y="6804"/>
                  </a:cubicBezTo>
                  <a:cubicBezTo>
                    <a:pt x="13148" y="5571"/>
                    <a:pt x="13034" y="4339"/>
                    <a:pt x="12760" y="3129"/>
                  </a:cubicBezTo>
                  <a:cubicBezTo>
                    <a:pt x="12577" y="2262"/>
                    <a:pt x="12280" y="1372"/>
                    <a:pt x="11618" y="778"/>
                  </a:cubicBezTo>
                  <a:cubicBezTo>
                    <a:pt x="10949" y="195"/>
                    <a:pt x="10034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4"/>
            <p:cNvSpPr/>
            <p:nvPr/>
          </p:nvSpPr>
          <p:spPr>
            <a:xfrm>
              <a:off x="182722" y="1995375"/>
              <a:ext cx="268582" cy="236173"/>
            </a:xfrm>
            <a:custGeom>
              <a:avLst/>
              <a:gdLst/>
              <a:ahLst/>
              <a:cxnLst/>
              <a:rect l="l" t="t" r="r" b="b"/>
              <a:pathLst>
                <a:path w="9953" h="8752" extrusionOk="0">
                  <a:moveTo>
                    <a:pt x="6563" y="1"/>
                  </a:moveTo>
                  <a:cubicBezTo>
                    <a:pt x="6452" y="1"/>
                    <a:pt x="6342" y="4"/>
                    <a:pt x="6232" y="10"/>
                  </a:cubicBezTo>
                  <a:cubicBezTo>
                    <a:pt x="4406" y="78"/>
                    <a:pt x="2626" y="740"/>
                    <a:pt x="1211" y="1882"/>
                  </a:cubicBezTo>
                  <a:cubicBezTo>
                    <a:pt x="754" y="2270"/>
                    <a:pt x="298" y="2726"/>
                    <a:pt x="138" y="3297"/>
                  </a:cubicBezTo>
                  <a:cubicBezTo>
                    <a:pt x="1" y="3776"/>
                    <a:pt x="92" y="4278"/>
                    <a:pt x="229" y="4758"/>
                  </a:cubicBezTo>
                  <a:cubicBezTo>
                    <a:pt x="822" y="6835"/>
                    <a:pt x="2671" y="8569"/>
                    <a:pt x="4817" y="8752"/>
                  </a:cubicBezTo>
                  <a:cubicBezTo>
                    <a:pt x="5661" y="8250"/>
                    <a:pt x="6780" y="8318"/>
                    <a:pt x="7670" y="7930"/>
                  </a:cubicBezTo>
                  <a:cubicBezTo>
                    <a:pt x="8515" y="7588"/>
                    <a:pt x="9131" y="6880"/>
                    <a:pt x="9496" y="6059"/>
                  </a:cubicBezTo>
                  <a:cubicBezTo>
                    <a:pt x="9838" y="5237"/>
                    <a:pt x="9953" y="4324"/>
                    <a:pt x="9884" y="3434"/>
                  </a:cubicBezTo>
                  <a:cubicBezTo>
                    <a:pt x="9816" y="2361"/>
                    <a:pt x="9519" y="1242"/>
                    <a:pt x="8674" y="603"/>
                  </a:cubicBezTo>
                  <a:cubicBezTo>
                    <a:pt x="8078" y="146"/>
                    <a:pt x="7310" y="1"/>
                    <a:pt x="6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4"/>
            <p:cNvSpPr/>
            <p:nvPr/>
          </p:nvSpPr>
          <p:spPr>
            <a:xfrm>
              <a:off x="-117729" y="2086450"/>
              <a:ext cx="874530" cy="1128432"/>
            </a:xfrm>
            <a:custGeom>
              <a:avLst/>
              <a:gdLst/>
              <a:ahLst/>
              <a:cxnLst/>
              <a:rect l="l" t="t" r="r" b="b"/>
              <a:pathLst>
                <a:path w="32408" h="41817" extrusionOk="0">
                  <a:moveTo>
                    <a:pt x="30309" y="1"/>
                  </a:moveTo>
                  <a:cubicBezTo>
                    <a:pt x="29836" y="1"/>
                    <a:pt x="29342" y="124"/>
                    <a:pt x="28916" y="310"/>
                  </a:cubicBezTo>
                  <a:cubicBezTo>
                    <a:pt x="27090" y="1109"/>
                    <a:pt x="25720" y="2661"/>
                    <a:pt x="24556" y="4281"/>
                  </a:cubicBezTo>
                  <a:cubicBezTo>
                    <a:pt x="22662" y="6906"/>
                    <a:pt x="21132" y="9828"/>
                    <a:pt x="20037" y="12909"/>
                  </a:cubicBezTo>
                  <a:cubicBezTo>
                    <a:pt x="20196" y="11700"/>
                    <a:pt x="20219" y="10513"/>
                    <a:pt x="20082" y="9326"/>
                  </a:cubicBezTo>
                  <a:cubicBezTo>
                    <a:pt x="19991" y="8413"/>
                    <a:pt x="19786" y="7500"/>
                    <a:pt x="19786" y="6587"/>
                  </a:cubicBezTo>
                  <a:cubicBezTo>
                    <a:pt x="19808" y="5674"/>
                    <a:pt x="20082" y="4715"/>
                    <a:pt x="20744" y="4099"/>
                  </a:cubicBezTo>
                  <a:cubicBezTo>
                    <a:pt x="21109" y="3779"/>
                    <a:pt x="21543" y="3574"/>
                    <a:pt x="21931" y="3277"/>
                  </a:cubicBezTo>
                  <a:cubicBezTo>
                    <a:pt x="22296" y="2980"/>
                    <a:pt x="22616" y="2524"/>
                    <a:pt x="22547" y="2044"/>
                  </a:cubicBezTo>
                  <a:cubicBezTo>
                    <a:pt x="22468" y="1992"/>
                    <a:pt x="22387" y="1969"/>
                    <a:pt x="22306" y="1969"/>
                  </a:cubicBezTo>
                  <a:cubicBezTo>
                    <a:pt x="21776" y="1969"/>
                    <a:pt x="21200" y="2926"/>
                    <a:pt x="20693" y="2926"/>
                  </a:cubicBezTo>
                  <a:cubicBezTo>
                    <a:pt x="20601" y="2926"/>
                    <a:pt x="20511" y="2895"/>
                    <a:pt x="20425" y="2820"/>
                  </a:cubicBezTo>
                  <a:cubicBezTo>
                    <a:pt x="20356" y="2752"/>
                    <a:pt x="20288" y="2661"/>
                    <a:pt x="20219" y="2569"/>
                  </a:cubicBezTo>
                  <a:cubicBezTo>
                    <a:pt x="20134" y="2490"/>
                    <a:pt x="20035" y="2455"/>
                    <a:pt x="19933" y="2455"/>
                  </a:cubicBezTo>
                  <a:cubicBezTo>
                    <a:pt x="19624" y="2455"/>
                    <a:pt x="19278" y="2763"/>
                    <a:pt x="19124" y="3072"/>
                  </a:cubicBezTo>
                  <a:cubicBezTo>
                    <a:pt x="18918" y="3482"/>
                    <a:pt x="18758" y="4030"/>
                    <a:pt x="18325" y="4190"/>
                  </a:cubicBezTo>
                  <a:cubicBezTo>
                    <a:pt x="18233" y="4223"/>
                    <a:pt x="18137" y="4236"/>
                    <a:pt x="18038" y="4236"/>
                  </a:cubicBezTo>
                  <a:cubicBezTo>
                    <a:pt x="17577" y="4236"/>
                    <a:pt x="17054" y="3945"/>
                    <a:pt x="16652" y="3945"/>
                  </a:cubicBezTo>
                  <a:cubicBezTo>
                    <a:pt x="16473" y="3945"/>
                    <a:pt x="16318" y="4002"/>
                    <a:pt x="16202" y="4167"/>
                  </a:cubicBezTo>
                  <a:cubicBezTo>
                    <a:pt x="16065" y="4350"/>
                    <a:pt x="16065" y="4578"/>
                    <a:pt x="15997" y="4783"/>
                  </a:cubicBezTo>
                  <a:cubicBezTo>
                    <a:pt x="15791" y="5423"/>
                    <a:pt x="15015" y="5605"/>
                    <a:pt x="14353" y="5719"/>
                  </a:cubicBezTo>
                  <a:cubicBezTo>
                    <a:pt x="14473" y="6130"/>
                    <a:pt x="14901" y="6336"/>
                    <a:pt x="15339" y="6336"/>
                  </a:cubicBezTo>
                  <a:cubicBezTo>
                    <a:pt x="15484" y="6336"/>
                    <a:pt x="15631" y="6313"/>
                    <a:pt x="15768" y="6267"/>
                  </a:cubicBezTo>
                  <a:cubicBezTo>
                    <a:pt x="16293" y="6107"/>
                    <a:pt x="16727" y="5696"/>
                    <a:pt x="17229" y="5423"/>
                  </a:cubicBezTo>
                  <a:cubicBezTo>
                    <a:pt x="17506" y="5271"/>
                    <a:pt x="17832" y="5169"/>
                    <a:pt x="18138" y="5169"/>
                  </a:cubicBezTo>
                  <a:cubicBezTo>
                    <a:pt x="18386" y="5169"/>
                    <a:pt x="18620" y="5236"/>
                    <a:pt x="18804" y="5400"/>
                  </a:cubicBezTo>
                  <a:cubicBezTo>
                    <a:pt x="19101" y="5674"/>
                    <a:pt x="19192" y="6062"/>
                    <a:pt x="19238" y="6450"/>
                  </a:cubicBezTo>
                  <a:cubicBezTo>
                    <a:pt x="19991" y="11311"/>
                    <a:pt x="19146" y="16356"/>
                    <a:pt x="17298" y="20898"/>
                  </a:cubicBezTo>
                  <a:cubicBezTo>
                    <a:pt x="16750" y="22290"/>
                    <a:pt x="16088" y="23614"/>
                    <a:pt x="15380" y="24915"/>
                  </a:cubicBezTo>
                  <a:cubicBezTo>
                    <a:pt x="16430" y="21925"/>
                    <a:pt x="16955" y="18753"/>
                    <a:pt x="16932" y="15603"/>
                  </a:cubicBezTo>
                  <a:cubicBezTo>
                    <a:pt x="16932" y="13480"/>
                    <a:pt x="16613" y="11220"/>
                    <a:pt x="15152" y="9668"/>
                  </a:cubicBezTo>
                  <a:cubicBezTo>
                    <a:pt x="14855" y="9349"/>
                    <a:pt x="14490" y="9052"/>
                    <a:pt x="14056" y="8960"/>
                  </a:cubicBezTo>
                  <a:cubicBezTo>
                    <a:pt x="13940" y="8931"/>
                    <a:pt x="13823" y="8918"/>
                    <a:pt x="13707" y="8918"/>
                  </a:cubicBezTo>
                  <a:cubicBezTo>
                    <a:pt x="12825" y="8918"/>
                    <a:pt x="12001" y="9716"/>
                    <a:pt x="11820" y="10604"/>
                  </a:cubicBezTo>
                  <a:cubicBezTo>
                    <a:pt x="11614" y="11608"/>
                    <a:pt x="12025" y="12658"/>
                    <a:pt x="12596" y="13526"/>
                  </a:cubicBezTo>
                  <a:cubicBezTo>
                    <a:pt x="13166" y="14393"/>
                    <a:pt x="13897" y="15146"/>
                    <a:pt x="14422" y="16013"/>
                  </a:cubicBezTo>
                  <a:cubicBezTo>
                    <a:pt x="15449" y="17725"/>
                    <a:pt x="15677" y="19802"/>
                    <a:pt x="15449" y="21765"/>
                  </a:cubicBezTo>
                  <a:cubicBezTo>
                    <a:pt x="15221" y="23637"/>
                    <a:pt x="14627" y="25417"/>
                    <a:pt x="14034" y="27198"/>
                  </a:cubicBezTo>
                  <a:cubicBezTo>
                    <a:pt x="12664" y="29343"/>
                    <a:pt x="11089" y="31398"/>
                    <a:pt x="9446" y="33338"/>
                  </a:cubicBezTo>
                  <a:cubicBezTo>
                    <a:pt x="8829" y="34068"/>
                    <a:pt x="8190" y="34776"/>
                    <a:pt x="7551" y="35461"/>
                  </a:cubicBezTo>
                  <a:cubicBezTo>
                    <a:pt x="8213" y="34091"/>
                    <a:pt x="8601" y="32607"/>
                    <a:pt x="8966" y="31147"/>
                  </a:cubicBezTo>
                  <a:cubicBezTo>
                    <a:pt x="9811" y="27746"/>
                    <a:pt x="10678" y="24322"/>
                    <a:pt x="10838" y="20807"/>
                  </a:cubicBezTo>
                  <a:cubicBezTo>
                    <a:pt x="10907" y="19437"/>
                    <a:pt x="10838" y="17954"/>
                    <a:pt x="9994" y="16881"/>
                  </a:cubicBezTo>
                  <a:cubicBezTo>
                    <a:pt x="9879" y="16744"/>
                    <a:pt x="9742" y="16607"/>
                    <a:pt x="9583" y="16561"/>
                  </a:cubicBezTo>
                  <a:cubicBezTo>
                    <a:pt x="9538" y="16550"/>
                    <a:pt x="9494" y="16545"/>
                    <a:pt x="9450" y="16545"/>
                  </a:cubicBezTo>
                  <a:cubicBezTo>
                    <a:pt x="9228" y="16545"/>
                    <a:pt x="9024" y="16679"/>
                    <a:pt x="8852" y="16812"/>
                  </a:cubicBezTo>
                  <a:cubicBezTo>
                    <a:pt x="8031" y="17520"/>
                    <a:pt x="7483" y="18501"/>
                    <a:pt x="7118" y="19506"/>
                  </a:cubicBezTo>
                  <a:cubicBezTo>
                    <a:pt x="6113" y="22176"/>
                    <a:pt x="6159" y="25098"/>
                    <a:pt x="6433" y="27928"/>
                  </a:cubicBezTo>
                  <a:cubicBezTo>
                    <a:pt x="6684" y="30667"/>
                    <a:pt x="7095" y="33384"/>
                    <a:pt x="6912" y="36100"/>
                  </a:cubicBezTo>
                  <a:cubicBezTo>
                    <a:pt x="4972" y="38086"/>
                    <a:pt x="2804" y="39866"/>
                    <a:pt x="338" y="41144"/>
                  </a:cubicBezTo>
                  <a:cubicBezTo>
                    <a:pt x="315" y="41138"/>
                    <a:pt x="293" y="41135"/>
                    <a:pt x="273" y="41135"/>
                  </a:cubicBezTo>
                  <a:cubicBezTo>
                    <a:pt x="1" y="41135"/>
                    <a:pt x="41" y="41677"/>
                    <a:pt x="338" y="41783"/>
                  </a:cubicBezTo>
                  <a:cubicBezTo>
                    <a:pt x="402" y="41806"/>
                    <a:pt x="467" y="41816"/>
                    <a:pt x="532" y="41816"/>
                  </a:cubicBezTo>
                  <a:cubicBezTo>
                    <a:pt x="792" y="41816"/>
                    <a:pt x="1055" y="41655"/>
                    <a:pt x="1274" y="41509"/>
                  </a:cubicBezTo>
                  <a:cubicBezTo>
                    <a:pt x="3488" y="40026"/>
                    <a:pt x="5543" y="38337"/>
                    <a:pt x="7460" y="36465"/>
                  </a:cubicBezTo>
                  <a:cubicBezTo>
                    <a:pt x="7648" y="36470"/>
                    <a:pt x="7836" y="36472"/>
                    <a:pt x="8024" y="36472"/>
                  </a:cubicBezTo>
                  <a:cubicBezTo>
                    <a:pt x="12339" y="36472"/>
                    <a:pt x="16707" y="35223"/>
                    <a:pt x="20425" y="32927"/>
                  </a:cubicBezTo>
                  <a:cubicBezTo>
                    <a:pt x="21771" y="32082"/>
                    <a:pt x="23141" y="31010"/>
                    <a:pt x="23552" y="29480"/>
                  </a:cubicBezTo>
                  <a:cubicBezTo>
                    <a:pt x="23643" y="29184"/>
                    <a:pt x="23689" y="28841"/>
                    <a:pt x="23575" y="28545"/>
                  </a:cubicBezTo>
                  <a:cubicBezTo>
                    <a:pt x="23415" y="28111"/>
                    <a:pt x="22913" y="27837"/>
                    <a:pt x="22456" y="27814"/>
                  </a:cubicBezTo>
                  <a:cubicBezTo>
                    <a:pt x="22429" y="27813"/>
                    <a:pt x="22402" y="27812"/>
                    <a:pt x="22374" y="27812"/>
                  </a:cubicBezTo>
                  <a:cubicBezTo>
                    <a:pt x="21925" y="27812"/>
                    <a:pt x="21496" y="27986"/>
                    <a:pt x="21087" y="28179"/>
                  </a:cubicBezTo>
                  <a:cubicBezTo>
                    <a:pt x="19420" y="28955"/>
                    <a:pt x="18028" y="30211"/>
                    <a:pt x="16522" y="31261"/>
                  </a:cubicBezTo>
                  <a:cubicBezTo>
                    <a:pt x="14102" y="32950"/>
                    <a:pt x="11386" y="34160"/>
                    <a:pt x="8647" y="35278"/>
                  </a:cubicBezTo>
                  <a:cubicBezTo>
                    <a:pt x="10770" y="33041"/>
                    <a:pt x="12687" y="30599"/>
                    <a:pt x="14330" y="27997"/>
                  </a:cubicBezTo>
                  <a:cubicBezTo>
                    <a:pt x="14516" y="28096"/>
                    <a:pt x="14742" y="28134"/>
                    <a:pt x="14979" y="28134"/>
                  </a:cubicBezTo>
                  <a:cubicBezTo>
                    <a:pt x="15179" y="28134"/>
                    <a:pt x="15387" y="28107"/>
                    <a:pt x="15586" y="28065"/>
                  </a:cubicBezTo>
                  <a:cubicBezTo>
                    <a:pt x="18553" y="27563"/>
                    <a:pt x="21178" y="25874"/>
                    <a:pt x="23392" y="23843"/>
                  </a:cubicBezTo>
                  <a:cubicBezTo>
                    <a:pt x="25218" y="22176"/>
                    <a:pt x="26861" y="20168"/>
                    <a:pt x="27455" y="17771"/>
                  </a:cubicBezTo>
                  <a:cubicBezTo>
                    <a:pt x="27592" y="17109"/>
                    <a:pt x="27660" y="16333"/>
                    <a:pt x="27227" y="15808"/>
                  </a:cubicBezTo>
                  <a:cubicBezTo>
                    <a:pt x="26936" y="15457"/>
                    <a:pt x="26498" y="15299"/>
                    <a:pt x="26042" y="15299"/>
                  </a:cubicBezTo>
                  <a:cubicBezTo>
                    <a:pt x="25638" y="15299"/>
                    <a:pt x="25219" y="15423"/>
                    <a:pt x="24876" y="15648"/>
                  </a:cubicBezTo>
                  <a:cubicBezTo>
                    <a:pt x="24168" y="16128"/>
                    <a:pt x="23734" y="16927"/>
                    <a:pt x="23323" y="17680"/>
                  </a:cubicBezTo>
                  <a:cubicBezTo>
                    <a:pt x="22022" y="20099"/>
                    <a:pt x="20607" y="22519"/>
                    <a:pt x="18599" y="24390"/>
                  </a:cubicBezTo>
                  <a:cubicBezTo>
                    <a:pt x="17480" y="25417"/>
                    <a:pt x="16202" y="26285"/>
                    <a:pt x="14878" y="27084"/>
                  </a:cubicBezTo>
                  <a:cubicBezTo>
                    <a:pt x="16864" y="23706"/>
                    <a:pt x="18393" y="20099"/>
                    <a:pt x="19375" y="16310"/>
                  </a:cubicBezTo>
                  <a:cubicBezTo>
                    <a:pt x="19420" y="16105"/>
                    <a:pt x="19489" y="15922"/>
                    <a:pt x="19534" y="15717"/>
                  </a:cubicBezTo>
                  <a:cubicBezTo>
                    <a:pt x="21292" y="13731"/>
                    <a:pt x="23232" y="11791"/>
                    <a:pt x="25286" y="10033"/>
                  </a:cubicBezTo>
                  <a:cubicBezTo>
                    <a:pt x="27592" y="8070"/>
                    <a:pt x="30125" y="6199"/>
                    <a:pt x="31563" y="3551"/>
                  </a:cubicBezTo>
                  <a:cubicBezTo>
                    <a:pt x="32088" y="2592"/>
                    <a:pt x="32408" y="1291"/>
                    <a:pt x="31655" y="515"/>
                  </a:cubicBezTo>
                  <a:cubicBezTo>
                    <a:pt x="31310" y="146"/>
                    <a:pt x="30822" y="1"/>
                    <a:pt x="30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44"/>
          <p:cNvGrpSpPr/>
          <p:nvPr/>
        </p:nvGrpSpPr>
        <p:grpSpPr>
          <a:xfrm>
            <a:off x="8702012" y="1874544"/>
            <a:ext cx="186655" cy="149254"/>
            <a:chOff x="2858987" y="3108507"/>
            <a:chExt cx="186655" cy="149254"/>
          </a:xfrm>
        </p:grpSpPr>
        <p:sp>
          <p:nvSpPr>
            <p:cNvPr id="876" name="Google Shape;876;p44"/>
            <p:cNvSpPr/>
            <p:nvPr/>
          </p:nvSpPr>
          <p:spPr>
            <a:xfrm>
              <a:off x="2870698" y="3108507"/>
              <a:ext cx="174944" cy="127045"/>
            </a:xfrm>
            <a:custGeom>
              <a:avLst/>
              <a:gdLst/>
              <a:ahLst/>
              <a:cxnLst/>
              <a:rect l="l" t="t" r="r" b="b"/>
              <a:pathLst>
                <a:path w="6483" h="4708" extrusionOk="0">
                  <a:moveTo>
                    <a:pt x="1852" y="0"/>
                  </a:moveTo>
                  <a:cubicBezTo>
                    <a:pt x="1698" y="0"/>
                    <a:pt x="1545" y="16"/>
                    <a:pt x="1393" y="51"/>
                  </a:cubicBezTo>
                  <a:cubicBezTo>
                    <a:pt x="799" y="165"/>
                    <a:pt x="251" y="644"/>
                    <a:pt x="206" y="1238"/>
                  </a:cubicBezTo>
                  <a:cubicBezTo>
                    <a:pt x="0" y="1512"/>
                    <a:pt x="137" y="2128"/>
                    <a:pt x="434" y="2584"/>
                  </a:cubicBezTo>
                  <a:cubicBezTo>
                    <a:pt x="754" y="3041"/>
                    <a:pt x="1233" y="3360"/>
                    <a:pt x="1712" y="3634"/>
                  </a:cubicBezTo>
                  <a:cubicBezTo>
                    <a:pt x="2648" y="4205"/>
                    <a:pt x="3698" y="4684"/>
                    <a:pt x="4817" y="4707"/>
                  </a:cubicBezTo>
                  <a:cubicBezTo>
                    <a:pt x="5273" y="4707"/>
                    <a:pt x="5775" y="4616"/>
                    <a:pt x="6072" y="4296"/>
                  </a:cubicBezTo>
                  <a:cubicBezTo>
                    <a:pt x="6414" y="3931"/>
                    <a:pt x="6483" y="3383"/>
                    <a:pt x="6323" y="2904"/>
                  </a:cubicBezTo>
                  <a:cubicBezTo>
                    <a:pt x="6140" y="2447"/>
                    <a:pt x="5821" y="2059"/>
                    <a:pt x="5456" y="1740"/>
                  </a:cubicBezTo>
                  <a:cubicBezTo>
                    <a:pt x="4771" y="1124"/>
                    <a:pt x="4018" y="644"/>
                    <a:pt x="3173" y="302"/>
                  </a:cubicBezTo>
                  <a:cubicBezTo>
                    <a:pt x="2749" y="132"/>
                    <a:pt x="2299" y="0"/>
                    <a:pt x="1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4"/>
            <p:cNvSpPr/>
            <p:nvPr/>
          </p:nvSpPr>
          <p:spPr>
            <a:xfrm>
              <a:off x="2858987" y="3135114"/>
              <a:ext cx="175564" cy="122647"/>
            </a:xfrm>
            <a:custGeom>
              <a:avLst/>
              <a:gdLst/>
              <a:ahLst/>
              <a:cxnLst/>
              <a:rect l="l" t="t" r="r" b="b"/>
              <a:pathLst>
                <a:path w="6506" h="4545" extrusionOk="0">
                  <a:moveTo>
                    <a:pt x="685" y="1"/>
                  </a:moveTo>
                  <a:lnTo>
                    <a:pt x="685" y="1"/>
                  </a:lnTo>
                  <a:cubicBezTo>
                    <a:pt x="1" y="754"/>
                    <a:pt x="206" y="2009"/>
                    <a:pt x="891" y="2785"/>
                  </a:cubicBezTo>
                  <a:cubicBezTo>
                    <a:pt x="1553" y="3538"/>
                    <a:pt x="2557" y="3927"/>
                    <a:pt x="3516" y="4246"/>
                  </a:cubicBezTo>
                  <a:cubicBezTo>
                    <a:pt x="3982" y="4395"/>
                    <a:pt x="4463" y="4544"/>
                    <a:pt x="4947" y="4544"/>
                  </a:cubicBezTo>
                  <a:cubicBezTo>
                    <a:pt x="5056" y="4544"/>
                    <a:pt x="5164" y="4537"/>
                    <a:pt x="5273" y="4520"/>
                  </a:cubicBezTo>
                  <a:cubicBezTo>
                    <a:pt x="5867" y="4429"/>
                    <a:pt x="6460" y="3972"/>
                    <a:pt x="6506" y="3379"/>
                  </a:cubicBezTo>
                  <a:cubicBezTo>
                    <a:pt x="6506" y="3356"/>
                    <a:pt x="6506" y="3333"/>
                    <a:pt x="6506" y="3333"/>
                  </a:cubicBezTo>
                  <a:cubicBezTo>
                    <a:pt x="6186" y="3630"/>
                    <a:pt x="5707" y="3721"/>
                    <a:pt x="5251" y="3721"/>
                  </a:cubicBezTo>
                  <a:cubicBezTo>
                    <a:pt x="4132" y="3698"/>
                    <a:pt x="3082" y="3219"/>
                    <a:pt x="2146" y="2648"/>
                  </a:cubicBezTo>
                  <a:cubicBezTo>
                    <a:pt x="1667" y="2374"/>
                    <a:pt x="1188" y="2055"/>
                    <a:pt x="868" y="1598"/>
                  </a:cubicBezTo>
                  <a:cubicBezTo>
                    <a:pt x="571" y="1142"/>
                    <a:pt x="434" y="526"/>
                    <a:pt x="640" y="252"/>
                  </a:cubicBezTo>
                  <a:cubicBezTo>
                    <a:pt x="640" y="160"/>
                    <a:pt x="663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4"/>
            <p:cNvSpPr/>
            <p:nvPr/>
          </p:nvSpPr>
          <p:spPr>
            <a:xfrm>
              <a:off x="2908261" y="3140052"/>
              <a:ext cx="104756" cy="65708"/>
            </a:xfrm>
            <a:custGeom>
              <a:avLst/>
              <a:gdLst/>
              <a:ahLst/>
              <a:cxnLst/>
              <a:rect l="l" t="t" r="r" b="b"/>
              <a:pathLst>
                <a:path w="3882" h="2435" extrusionOk="0">
                  <a:moveTo>
                    <a:pt x="1" y="0"/>
                  </a:moveTo>
                  <a:cubicBezTo>
                    <a:pt x="1119" y="799"/>
                    <a:pt x="2306" y="1552"/>
                    <a:pt x="3493" y="2306"/>
                  </a:cubicBezTo>
                  <a:cubicBezTo>
                    <a:pt x="3582" y="2377"/>
                    <a:pt x="3699" y="2434"/>
                    <a:pt x="3800" y="2434"/>
                  </a:cubicBezTo>
                  <a:cubicBezTo>
                    <a:pt x="3829" y="2434"/>
                    <a:pt x="3856" y="2430"/>
                    <a:pt x="3881" y="2420"/>
                  </a:cubicBezTo>
                  <a:cubicBezTo>
                    <a:pt x="3858" y="1940"/>
                    <a:pt x="3470" y="1575"/>
                    <a:pt x="3082" y="1301"/>
                  </a:cubicBezTo>
                  <a:cubicBezTo>
                    <a:pt x="2169" y="639"/>
                    <a:pt x="1119" y="18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44"/>
          <p:cNvGrpSpPr/>
          <p:nvPr/>
        </p:nvGrpSpPr>
        <p:grpSpPr>
          <a:xfrm flipH="1">
            <a:off x="117126" y="265805"/>
            <a:ext cx="436105" cy="547391"/>
            <a:chOff x="3474326" y="3626268"/>
            <a:chExt cx="436105" cy="547391"/>
          </a:xfrm>
        </p:grpSpPr>
        <p:sp>
          <p:nvSpPr>
            <p:cNvPr id="880" name="Google Shape;880;p44"/>
            <p:cNvSpPr/>
            <p:nvPr/>
          </p:nvSpPr>
          <p:spPr>
            <a:xfrm>
              <a:off x="3474326" y="3626268"/>
              <a:ext cx="436105" cy="547391"/>
            </a:xfrm>
            <a:custGeom>
              <a:avLst/>
              <a:gdLst/>
              <a:ahLst/>
              <a:cxnLst/>
              <a:rect l="l" t="t" r="r" b="b"/>
              <a:pathLst>
                <a:path w="16161" h="20285" extrusionOk="0">
                  <a:moveTo>
                    <a:pt x="15014" y="0"/>
                  </a:moveTo>
                  <a:cubicBezTo>
                    <a:pt x="14698" y="0"/>
                    <a:pt x="14368" y="114"/>
                    <a:pt x="14106" y="288"/>
                  </a:cubicBezTo>
                  <a:cubicBezTo>
                    <a:pt x="13307" y="790"/>
                    <a:pt x="12897" y="1703"/>
                    <a:pt x="12508" y="2548"/>
                  </a:cubicBezTo>
                  <a:cubicBezTo>
                    <a:pt x="12394" y="2822"/>
                    <a:pt x="12257" y="3118"/>
                    <a:pt x="12029" y="3301"/>
                  </a:cubicBezTo>
                  <a:cubicBezTo>
                    <a:pt x="11755" y="3506"/>
                    <a:pt x="11390" y="3552"/>
                    <a:pt x="11070" y="3666"/>
                  </a:cubicBezTo>
                  <a:cubicBezTo>
                    <a:pt x="10591" y="3872"/>
                    <a:pt x="10203" y="4282"/>
                    <a:pt x="10066" y="4785"/>
                  </a:cubicBezTo>
                  <a:cubicBezTo>
                    <a:pt x="9952" y="5173"/>
                    <a:pt x="9975" y="5629"/>
                    <a:pt x="9792" y="5994"/>
                  </a:cubicBezTo>
                  <a:cubicBezTo>
                    <a:pt x="9541" y="6519"/>
                    <a:pt x="8971" y="6816"/>
                    <a:pt x="8400" y="6953"/>
                  </a:cubicBezTo>
                  <a:cubicBezTo>
                    <a:pt x="7852" y="7090"/>
                    <a:pt x="7259" y="7113"/>
                    <a:pt x="6734" y="7295"/>
                  </a:cubicBezTo>
                  <a:cubicBezTo>
                    <a:pt x="5547" y="7729"/>
                    <a:pt x="4816" y="8870"/>
                    <a:pt x="4177" y="9943"/>
                  </a:cubicBezTo>
                  <a:cubicBezTo>
                    <a:pt x="3104" y="11701"/>
                    <a:pt x="2054" y="13458"/>
                    <a:pt x="982" y="15216"/>
                  </a:cubicBezTo>
                  <a:cubicBezTo>
                    <a:pt x="685" y="15718"/>
                    <a:pt x="365" y="16220"/>
                    <a:pt x="183" y="16791"/>
                  </a:cubicBezTo>
                  <a:cubicBezTo>
                    <a:pt x="23" y="17339"/>
                    <a:pt x="0" y="17978"/>
                    <a:pt x="251" y="18503"/>
                  </a:cubicBezTo>
                  <a:cubicBezTo>
                    <a:pt x="457" y="18913"/>
                    <a:pt x="776" y="19233"/>
                    <a:pt x="1141" y="19507"/>
                  </a:cubicBezTo>
                  <a:cubicBezTo>
                    <a:pt x="1621" y="19872"/>
                    <a:pt x="2146" y="20192"/>
                    <a:pt x="2739" y="20260"/>
                  </a:cubicBezTo>
                  <a:cubicBezTo>
                    <a:pt x="2852" y="20277"/>
                    <a:pt x="2964" y="20285"/>
                    <a:pt x="3076" y="20285"/>
                  </a:cubicBezTo>
                  <a:cubicBezTo>
                    <a:pt x="3732" y="20285"/>
                    <a:pt x="4361" y="20011"/>
                    <a:pt x="4908" y="19621"/>
                  </a:cubicBezTo>
                  <a:cubicBezTo>
                    <a:pt x="5524" y="19165"/>
                    <a:pt x="6003" y="18548"/>
                    <a:pt x="6483" y="17955"/>
                  </a:cubicBezTo>
                  <a:cubicBezTo>
                    <a:pt x="7738" y="16403"/>
                    <a:pt x="8993" y="14851"/>
                    <a:pt x="10249" y="13298"/>
                  </a:cubicBezTo>
                  <a:cubicBezTo>
                    <a:pt x="10774" y="12637"/>
                    <a:pt x="11299" y="11975"/>
                    <a:pt x="11550" y="11176"/>
                  </a:cubicBezTo>
                  <a:cubicBezTo>
                    <a:pt x="11824" y="10171"/>
                    <a:pt x="11641" y="9121"/>
                    <a:pt x="11436" y="8094"/>
                  </a:cubicBezTo>
                  <a:cubicBezTo>
                    <a:pt x="12303" y="7775"/>
                    <a:pt x="13056" y="7067"/>
                    <a:pt x="13444" y="6200"/>
                  </a:cubicBezTo>
                  <a:cubicBezTo>
                    <a:pt x="13695" y="5584"/>
                    <a:pt x="13787" y="4899"/>
                    <a:pt x="14106" y="4305"/>
                  </a:cubicBezTo>
                  <a:cubicBezTo>
                    <a:pt x="14403" y="3712"/>
                    <a:pt x="14928" y="3255"/>
                    <a:pt x="15362" y="2730"/>
                  </a:cubicBezTo>
                  <a:cubicBezTo>
                    <a:pt x="15795" y="2205"/>
                    <a:pt x="16161" y="1543"/>
                    <a:pt x="16046" y="881"/>
                  </a:cubicBezTo>
                  <a:cubicBezTo>
                    <a:pt x="16001" y="653"/>
                    <a:pt x="15909" y="425"/>
                    <a:pt x="15727" y="265"/>
                  </a:cubicBezTo>
                  <a:cubicBezTo>
                    <a:pt x="15530" y="79"/>
                    <a:pt x="15277" y="0"/>
                    <a:pt x="15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4"/>
            <p:cNvSpPr/>
            <p:nvPr/>
          </p:nvSpPr>
          <p:spPr>
            <a:xfrm>
              <a:off x="3495887" y="3856369"/>
              <a:ext cx="263023" cy="294352"/>
            </a:xfrm>
            <a:custGeom>
              <a:avLst/>
              <a:gdLst/>
              <a:ahLst/>
              <a:cxnLst/>
              <a:rect l="l" t="t" r="r" b="b"/>
              <a:pathLst>
                <a:path w="9747" h="10908" extrusionOk="0">
                  <a:moveTo>
                    <a:pt x="5318" y="1"/>
                  </a:moveTo>
                  <a:cubicBezTo>
                    <a:pt x="3561" y="2055"/>
                    <a:pt x="2054" y="4498"/>
                    <a:pt x="867" y="7054"/>
                  </a:cubicBezTo>
                  <a:cubicBezTo>
                    <a:pt x="411" y="8035"/>
                    <a:pt x="0" y="9245"/>
                    <a:pt x="616" y="10135"/>
                  </a:cubicBezTo>
                  <a:cubicBezTo>
                    <a:pt x="974" y="10665"/>
                    <a:pt x="1602" y="10908"/>
                    <a:pt x="2245" y="10908"/>
                  </a:cubicBezTo>
                  <a:cubicBezTo>
                    <a:pt x="2627" y="10908"/>
                    <a:pt x="3015" y="10822"/>
                    <a:pt x="3355" y="10660"/>
                  </a:cubicBezTo>
                  <a:cubicBezTo>
                    <a:pt x="4291" y="10250"/>
                    <a:pt x="4953" y="9405"/>
                    <a:pt x="5592" y="8606"/>
                  </a:cubicBezTo>
                  <a:cubicBezTo>
                    <a:pt x="6985" y="6871"/>
                    <a:pt x="8354" y="5114"/>
                    <a:pt x="9747" y="3356"/>
                  </a:cubicBezTo>
                  <a:cubicBezTo>
                    <a:pt x="8879" y="3105"/>
                    <a:pt x="7966" y="2854"/>
                    <a:pt x="7350" y="2192"/>
                  </a:cubicBezTo>
                  <a:cubicBezTo>
                    <a:pt x="6642" y="1462"/>
                    <a:pt x="6300" y="275"/>
                    <a:pt x="53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4"/>
            <p:cNvSpPr/>
            <p:nvPr/>
          </p:nvSpPr>
          <p:spPr>
            <a:xfrm>
              <a:off x="3731169" y="3626268"/>
              <a:ext cx="179261" cy="217823"/>
            </a:xfrm>
            <a:custGeom>
              <a:avLst/>
              <a:gdLst/>
              <a:ahLst/>
              <a:cxnLst/>
              <a:rect l="l" t="t" r="r" b="b"/>
              <a:pathLst>
                <a:path w="6643" h="8072" extrusionOk="0">
                  <a:moveTo>
                    <a:pt x="5496" y="0"/>
                  </a:moveTo>
                  <a:cubicBezTo>
                    <a:pt x="5180" y="0"/>
                    <a:pt x="4850" y="114"/>
                    <a:pt x="4588" y="288"/>
                  </a:cubicBezTo>
                  <a:cubicBezTo>
                    <a:pt x="3789" y="790"/>
                    <a:pt x="3379" y="1703"/>
                    <a:pt x="2990" y="2548"/>
                  </a:cubicBezTo>
                  <a:cubicBezTo>
                    <a:pt x="2876" y="2822"/>
                    <a:pt x="2739" y="3118"/>
                    <a:pt x="2511" y="3301"/>
                  </a:cubicBezTo>
                  <a:cubicBezTo>
                    <a:pt x="2237" y="3506"/>
                    <a:pt x="1872" y="3552"/>
                    <a:pt x="1552" y="3666"/>
                  </a:cubicBezTo>
                  <a:cubicBezTo>
                    <a:pt x="1073" y="3872"/>
                    <a:pt x="685" y="4282"/>
                    <a:pt x="548" y="4785"/>
                  </a:cubicBezTo>
                  <a:cubicBezTo>
                    <a:pt x="434" y="5173"/>
                    <a:pt x="457" y="5629"/>
                    <a:pt x="274" y="6017"/>
                  </a:cubicBezTo>
                  <a:cubicBezTo>
                    <a:pt x="206" y="6131"/>
                    <a:pt x="114" y="6268"/>
                    <a:pt x="0" y="6360"/>
                  </a:cubicBezTo>
                  <a:cubicBezTo>
                    <a:pt x="388" y="7113"/>
                    <a:pt x="1050" y="7706"/>
                    <a:pt x="1826" y="8003"/>
                  </a:cubicBezTo>
                  <a:cubicBezTo>
                    <a:pt x="1895" y="8026"/>
                    <a:pt x="1941" y="8049"/>
                    <a:pt x="1986" y="8071"/>
                  </a:cubicBezTo>
                  <a:cubicBezTo>
                    <a:pt x="2831" y="7729"/>
                    <a:pt x="3561" y="7044"/>
                    <a:pt x="3926" y="6200"/>
                  </a:cubicBezTo>
                  <a:cubicBezTo>
                    <a:pt x="4177" y="5584"/>
                    <a:pt x="4269" y="4899"/>
                    <a:pt x="4588" y="4305"/>
                  </a:cubicBezTo>
                  <a:cubicBezTo>
                    <a:pt x="4885" y="3712"/>
                    <a:pt x="5410" y="3255"/>
                    <a:pt x="5844" y="2730"/>
                  </a:cubicBezTo>
                  <a:cubicBezTo>
                    <a:pt x="6277" y="2205"/>
                    <a:pt x="6643" y="1543"/>
                    <a:pt x="6528" y="881"/>
                  </a:cubicBezTo>
                  <a:cubicBezTo>
                    <a:pt x="6483" y="653"/>
                    <a:pt x="6391" y="425"/>
                    <a:pt x="6209" y="265"/>
                  </a:cubicBezTo>
                  <a:cubicBezTo>
                    <a:pt x="6012" y="79"/>
                    <a:pt x="5759" y="0"/>
                    <a:pt x="5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44"/>
          <p:cNvGrpSpPr/>
          <p:nvPr/>
        </p:nvGrpSpPr>
        <p:grpSpPr>
          <a:xfrm flipH="1">
            <a:off x="7067279" y="154928"/>
            <a:ext cx="409454" cy="384000"/>
            <a:chOff x="3089978" y="4184399"/>
            <a:chExt cx="388071" cy="363947"/>
          </a:xfrm>
        </p:grpSpPr>
        <p:sp>
          <p:nvSpPr>
            <p:cNvPr id="884" name="Google Shape;884;p44"/>
            <p:cNvSpPr/>
            <p:nvPr/>
          </p:nvSpPr>
          <p:spPr>
            <a:xfrm>
              <a:off x="3089978" y="4184399"/>
              <a:ext cx="388071" cy="363947"/>
            </a:xfrm>
            <a:custGeom>
              <a:avLst/>
              <a:gdLst/>
              <a:ahLst/>
              <a:cxnLst/>
              <a:rect l="l" t="t" r="r" b="b"/>
              <a:pathLst>
                <a:path w="14381" h="13487" extrusionOk="0">
                  <a:moveTo>
                    <a:pt x="2308" y="0"/>
                  </a:moveTo>
                  <a:cubicBezTo>
                    <a:pt x="1580" y="0"/>
                    <a:pt x="863" y="267"/>
                    <a:pt x="434" y="855"/>
                  </a:cubicBezTo>
                  <a:cubicBezTo>
                    <a:pt x="92" y="1312"/>
                    <a:pt x="0" y="1905"/>
                    <a:pt x="46" y="2499"/>
                  </a:cubicBezTo>
                  <a:cubicBezTo>
                    <a:pt x="206" y="4097"/>
                    <a:pt x="1507" y="5306"/>
                    <a:pt x="2716" y="6379"/>
                  </a:cubicBezTo>
                  <a:cubicBezTo>
                    <a:pt x="4953" y="8319"/>
                    <a:pt x="7190" y="10282"/>
                    <a:pt x="9404" y="12245"/>
                  </a:cubicBezTo>
                  <a:cubicBezTo>
                    <a:pt x="9747" y="12542"/>
                    <a:pt x="10409" y="12976"/>
                    <a:pt x="11093" y="13249"/>
                  </a:cubicBezTo>
                  <a:cubicBezTo>
                    <a:pt x="11453" y="13400"/>
                    <a:pt x="11849" y="13486"/>
                    <a:pt x="12234" y="13486"/>
                  </a:cubicBezTo>
                  <a:cubicBezTo>
                    <a:pt x="12607" y="13486"/>
                    <a:pt x="12971" y="13406"/>
                    <a:pt x="13285" y="13227"/>
                  </a:cubicBezTo>
                  <a:cubicBezTo>
                    <a:pt x="13992" y="12839"/>
                    <a:pt x="14380" y="12017"/>
                    <a:pt x="14380" y="11218"/>
                  </a:cubicBezTo>
                  <a:cubicBezTo>
                    <a:pt x="14380" y="10419"/>
                    <a:pt x="14038" y="9643"/>
                    <a:pt x="13558" y="9004"/>
                  </a:cubicBezTo>
                  <a:cubicBezTo>
                    <a:pt x="13102" y="8365"/>
                    <a:pt x="12486" y="7817"/>
                    <a:pt x="11892" y="7292"/>
                  </a:cubicBezTo>
                  <a:cubicBezTo>
                    <a:pt x="9861" y="5489"/>
                    <a:pt x="7829" y="3663"/>
                    <a:pt x="5798" y="1860"/>
                  </a:cubicBezTo>
                  <a:cubicBezTo>
                    <a:pt x="5022" y="1175"/>
                    <a:pt x="4223" y="467"/>
                    <a:pt x="3241" y="148"/>
                  </a:cubicBezTo>
                  <a:cubicBezTo>
                    <a:pt x="2944" y="51"/>
                    <a:pt x="2625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4"/>
            <p:cNvSpPr/>
            <p:nvPr/>
          </p:nvSpPr>
          <p:spPr>
            <a:xfrm>
              <a:off x="3168208" y="4252428"/>
              <a:ext cx="225460" cy="223004"/>
            </a:xfrm>
            <a:custGeom>
              <a:avLst/>
              <a:gdLst/>
              <a:ahLst/>
              <a:cxnLst/>
              <a:rect l="l" t="t" r="r" b="b"/>
              <a:pathLst>
                <a:path w="8355" h="8264" extrusionOk="0">
                  <a:moveTo>
                    <a:pt x="3629" y="1"/>
                  </a:moveTo>
                  <a:cubicBezTo>
                    <a:pt x="2465" y="1370"/>
                    <a:pt x="1255" y="2717"/>
                    <a:pt x="0" y="4018"/>
                  </a:cubicBezTo>
                  <a:cubicBezTo>
                    <a:pt x="1621" y="5433"/>
                    <a:pt x="3218" y="6848"/>
                    <a:pt x="4839" y="8263"/>
                  </a:cubicBezTo>
                  <a:cubicBezTo>
                    <a:pt x="5957" y="6848"/>
                    <a:pt x="7144" y="5501"/>
                    <a:pt x="8354" y="4200"/>
                  </a:cubicBezTo>
                  <a:cubicBezTo>
                    <a:pt x="6779" y="2808"/>
                    <a:pt x="5204" y="1393"/>
                    <a:pt x="3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4"/>
            <p:cNvSpPr/>
            <p:nvPr/>
          </p:nvSpPr>
          <p:spPr>
            <a:xfrm>
              <a:off x="3202074" y="4297385"/>
              <a:ext cx="155865" cy="132469"/>
            </a:xfrm>
            <a:custGeom>
              <a:avLst/>
              <a:gdLst/>
              <a:ahLst/>
              <a:cxnLst/>
              <a:rect l="l" t="t" r="r" b="b"/>
              <a:pathLst>
                <a:path w="5776" h="4909" extrusionOk="0">
                  <a:moveTo>
                    <a:pt x="1941" y="1"/>
                  </a:moveTo>
                  <a:cubicBezTo>
                    <a:pt x="1872" y="1"/>
                    <a:pt x="1804" y="46"/>
                    <a:pt x="1826" y="115"/>
                  </a:cubicBezTo>
                  <a:cubicBezTo>
                    <a:pt x="1826" y="183"/>
                    <a:pt x="1872" y="252"/>
                    <a:pt x="1941" y="252"/>
                  </a:cubicBezTo>
                  <a:lnTo>
                    <a:pt x="2534" y="252"/>
                  </a:lnTo>
                  <a:cubicBezTo>
                    <a:pt x="2603" y="252"/>
                    <a:pt x="2648" y="183"/>
                    <a:pt x="2648" y="115"/>
                  </a:cubicBezTo>
                  <a:cubicBezTo>
                    <a:pt x="2648" y="46"/>
                    <a:pt x="2603" y="1"/>
                    <a:pt x="2534" y="1"/>
                  </a:cubicBezTo>
                  <a:close/>
                  <a:moveTo>
                    <a:pt x="2511" y="845"/>
                  </a:moveTo>
                  <a:cubicBezTo>
                    <a:pt x="2443" y="845"/>
                    <a:pt x="2374" y="914"/>
                    <a:pt x="2374" y="982"/>
                  </a:cubicBezTo>
                  <a:cubicBezTo>
                    <a:pt x="2374" y="1051"/>
                    <a:pt x="2443" y="1096"/>
                    <a:pt x="2511" y="1096"/>
                  </a:cubicBezTo>
                  <a:lnTo>
                    <a:pt x="3150" y="1096"/>
                  </a:lnTo>
                  <a:cubicBezTo>
                    <a:pt x="3219" y="1096"/>
                    <a:pt x="3264" y="1028"/>
                    <a:pt x="3264" y="960"/>
                  </a:cubicBezTo>
                  <a:cubicBezTo>
                    <a:pt x="3264" y="891"/>
                    <a:pt x="3219" y="845"/>
                    <a:pt x="3150" y="845"/>
                  </a:cubicBezTo>
                  <a:close/>
                  <a:moveTo>
                    <a:pt x="4474" y="1576"/>
                  </a:moveTo>
                  <a:lnTo>
                    <a:pt x="3789" y="1667"/>
                  </a:lnTo>
                  <a:cubicBezTo>
                    <a:pt x="3721" y="1667"/>
                    <a:pt x="3675" y="1736"/>
                    <a:pt x="3698" y="1804"/>
                  </a:cubicBezTo>
                  <a:cubicBezTo>
                    <a:pt x="3698" y="1873"/>
                    <a:pt x="3744" y="1918"/>
                    <a:pt x="3812" y="1918"/>
                  </a:cubicBezTo>
                  <a:lnTo>
                    <a:pt x="3835" y="1918"/>
                  </a:lnTo>
                  <a:lnTo>
                    <a:pt x="4497" y="1827"/>
                  </a:lnTo>
                  <a:cubicBezTo>
                    <a:pt x="4565" y="1827"/>
                    <a:pt x="4611" y="1758"/>
                    <a:pt x="4611" y="1690"/>
                  </a:cubicBezTo>
                  <a:cubicBezTo>
                    <a:pt x="4588" y="1621"/>
                    <a:pt x="4543" y="1576"/>
                    <a:pt x="4474" y="1576"/>
                  </a:cubicBezTo>
                  <a:close/>
                  <a:moveTo>
                    <a:pt x="2100" y="1690"/>
                  </a:moveTo>
                  <a:cubicBezTo>
                    <a:pt x="1849" y="1713"/>
                    <a:pt x="1621" y="1736"/>
                    <a:pt x="1393" y="1781"/>
                  </a:cubicBezTo>
                  <a:cubicBezTo>
                    <a:pt x="1324" y="1804"/>
                    <a:pt x="1279" y="1873"/>
                    <a:pt x="1301" y="1941"/>
                  </a:cubicBezTo>
                  <a:cubicBezTo>
                    <a:pt x="1301" y="2009"/>
                    <a:pt x="1370" y="2055"/>
                    <a:pt x="1416" y="2055"/>
                  </a:cubicBezTo>
                  <a:cubicBezTo>
                    <a:pt x="1416" y="2055"/>
                    <a:pt x="1438" y="2032"/>
                    <a:pt x="1438" y="2032"/>
                  </a:cubicBezTo>
                  <a:cubicBezTo>
                    <a:pt x="1667" y="1987"/>
                    <a:pt x="1895" y="1964"/>
                    <a:pt x="2100" y="1941"/>
                  </a:cubicBezTo>
                  <a:cubicBezTo>
                    <a:pt x="2169" y="1941"/>
                    <a:pt x="2237" y="1895"/>
                    <a:pt x="2237" y="1827"/>
                  </a:cubicBezTo>
                  <a:cubicBezTo>
                    <a:pt x="2214" y="1736"/>
                    <a:pt x="2169" y="1690"/>
                    <a:pt x="2100" y="1690"/>
                  </a:cubicBezTo>
                  <a:close/>
                  <a:moveTo>
                    <a:pt x="822" y="2032"/>
                  </a:moveTo>
                  <a:lnTo>
                    <a:pt x="115" y="2055"/>
                  </a:lnTo>
                  <a:cubicBezTo>
                    <a:pt x="46" y="2055"/>
                    <a:pt x="0" y="2101"/>
                    <a:pt x="0" y="2169"/>
                  </a:cubicBezTo>
                  <a:cubicBezTo>
                    <a:pt x="0" y="2238"/>
                    <a:pt x="46" y="2306"/>
                    <a:pt x="137" y="2306"/>
                  </a:cubicBezTo>
                  <a:lnTo>
                    <a:pt x="822" y="2283"/>
                  </a:lnTo>
                  <a:lnTo>
                    <a:pt x="822" y="2032"/>
                  </a:lnTo>
                  <a:close/>
                  <a:moveTo>
                    <a:pt x="1712" y="2740"/>
                  </a:moveTo>
                  <a:cubicBezTo>
                    <a:pt x="1644" y="2740"/>
                    <a:pt x="1575" y="2808"/>
                    <a:pt x="1575" y="2877"/>
                  </a:cubicBezTo>
                  <a:cubicBezTo>
                    <a:pt x="1575" y="2945"/>
                    <a:pt x="1621" y="2991"/>
                    <a:pt x="1690" y="2991"/>
                  </a:cubicBezTo>
                  <a:lnTo>
                    <a:pt x="2511" y="3037"/>
                  </a:lnTo>
                  <a:lnTo>
                    <a:pt x="2534" y="3037"/>
                  </a:lnTo>
                  <a:cubicBezTo>
                    <a:pt x="2603" y="3037"/>
                    <a:pt x="2648" y="2991"/>
                    <a:pt x="2648" y="2922"/>
                  </a:cubicBezTo>
                  <a:cubicBezTo>
                    <a:pt x="2648" y="2854"/>
                    <a:pt x="2603" y="2786"/>
                    <a:pt x="2534" y="2786"/>
                  </a:cubicBezTo>
                  <a:lnTo>
                    <a:pt x="1712" y="2740"/>
                  </a:lnTo>
                  <a:close/>
                  <a:moveTo>
                    <a:pt x="5651" y="2711"/>
                  </a:moveTo>
                  <a:cubicBezTo>
                    <a:pt x="5640" y="2711"/>
                    <a:pt x="5628" y="2713"/>
                    <a:pt x="5615" y="2717"/>
                  </a:cubicBezTo>
                  <a:cubicBezTo>
                    <a:pt x="5364" y="2763"/>
                    <a:pt x="5136" y="2786"/>
                    <a:pt x="4885" y="2808"/>
                  </a:cubicBezTo>
                  <a:cubicBezTo>
                    <a:pt x="4817" y="2808"/>
                    <a:pt x="4771" y="2877"/>
                    <a:pt x="4771" y="2945"/>
                  </a:cubicBezTo>
                  <a:cubicBezTo>
                    <a:pt x="4771" y="3014"/>
                    <a:pt x="4817" y="3059"/>
                    <a:pt x="4885" y="3059"/>
                  </a:cubicBezTo>
                  <a:lnTo>
                    <a:pt x="4908" y="3059"/>
                  </a:lnTo>
                  <a:cubicBezTo>
                    <a:pt x="5159" y="3037"/>
                    <a:pt x="5410" y="3014"/>
                    <a:pt x="5661" y="2968"/>
                  </a:cubicBezTo>
                  <a:cubicBezTo>
                    <a:pt x="5730" y="2945"/>
                    <a:pt x="5775" y="2877"/>
                    <a:pt x="5752" y="2808"/>
                  </a:cubicBezTo>
                  <a:cubicBezTo>
                    <a:pt x="5752" y="2752"/>
                    <a:pt x="5706" y="2711"/>
                    <a:pt x="5651" y="2711"/>
                  </a:cubicBezTo>
                  <a:close/>
                  <a:moveTo>
                    <a:pt x="4086" y="3265"/>
                  </a:moveTo>
                  <a:lnTo>
                    <a:pt x="3356" y="3311"/>
                  </a:lnTo>
                  <a:cubicBezTo>
                    <a:pt x="3287" y="3311"/>
                    <a:pt x="3219" y="3379"/>
                    <a:pt x="3242" y="3447"/>
                  </a:cubicBezTo>
                  <a:cubicBezTo>
                    <a:pt x="3242" y="3516"/>
                    <a:pt x="3287" y="3562"/>
                    <a:pt x="3356" y="3562"/>
                  </a:cubicBezTo>
                  <a:lnTo>
                    <a:pt x="4109" y="3516"/>
                  </a:lnTo>
                  <a:cubicBezTo>
                    <a:pt x="4177" y="3516"/>
                    <a:pt x="4223" y="3470"/>
                    <a:pt x="4223" y="3402"/>
                  </a:cubicBezTo>
                  <a:cubicBezTo>
                    <a:pt x="4223" y="3333"/>
                    <a:pt x="4155" y="3265"/>
                    <a:pt x="4086" y="3265"/>
                  </a:cubicBezTo>
                  <a:close/>
                  <a:moveTo>
                    <a:pt x="1758" y="3904"/>
                  </a:moveTo>
                  <a:cubicBezTo>
                    <a:pt x="1690" y="3904"/>
                    <a:pt x="1621" y="3972"/>
                    <a:pt x="1621" y="4041"/>
                  </a:cubicBezTo>
                  <a:cubicBezTo>
                    <a:pt x="1621" y="4109"/>
                    <a:pt x="1667" y="4178"/>
                    <a:pt x="1735" y="4178"/>
                  </a:cubicBezTo>
                  <a:lnTo>
                    <a:pt x="2625" y="4201"/>
                  </a:lnTo>
                  <a:cubicBezTo>
                    <a:pt x="2694" y="4201"/>
                    <a:pt x="2739" y="4132"/>
                    <a:pt x="2739" y="4064"/>
                  </a:cubicBezTo>
                  <a:cubicBezTo>
                    <a:pt x="2739" y="3995"/>
                    <a:pt x="2694" y="3950"/>
                    <a:pt x="2625" y="3950"/>
                  </a:cubicBezTo>
                  <a:lnTo>
                    <a:pt x="1758" y="3904"/>
                  </a:lnTo>
                  <a:close/>
                  <a:moveTo>
                    <a:pt x="4155" y="4634"/>
                  </a:moveTo>
                  <a:lnTo>
                    <a:pt x="3287" y="4657"/>
                  </a:lnTo>
                  <a:cubicBezTo>
                    <a:pt x="3219" y="4657"/>
                    <a:pt x="3150" y="4703"/>
                    <a:pt x="3150" y="4771"/>
                  </a:cubicBezTo>
                  <a:cubicBezTo>
                    <a:pt x="3150" y="4863"/>
                    <a:pt x="3219" y="4908"/>
                    <a:pt x="3287" y="4908"/>
                  </a:cubicBezTo>
                  <a:lnTo>
                    <a:pt x="4155" y="4885"/>
                  </a:lnTo>
                  <a:cubicBezTo>
                    <a:pt x="4223" y="4885"/>
                    <a:pt x="4292" y="4817"/>
                    <a:pt x="4292" y="4749"/>
                  </a:cubicBezTo>
                  <a:cubicBezTo>
                    <a:pt x="4292" y="4680"/>
                    <a:pt x="4223" y="4634"/>
                    <a:pt x="4155" y="4634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" name="Google Shape;887;p44"/>
          <p:cNvSpPr/>
          <p:nvPr/>
        </p:nvSpPr>
        <p:spPr>
          <a:xfrm rot="3650503" flipH="1">
            <a:off x="3784623" y="4296820"/>
            <a:ext cx="1206069" cy="993679"/>
          </a:xfrm>
          <a:custGeom>
            <a:avLst/>
            <a:gdLst/>
            <a:ahLst/>
            <a:cxnLst/>
            <a:rect l="l" t="t" r="r" b="b"/>
            <a:pathLst>
              <a:path w="35809" h="29503" extrusionOk="0">
                <a:moveTo>
                  <a:pt x="15987" y="1"/>
                </a:moveTo>
                <a:cubicBezTo>
                  <a:pt x="15307" y="1"/>
                  <a:pt x="14281" y="3232"/>
                  <a:pt x="14368" y="6973"/>
                </a:cubicBezTo>
                <a:cubicBezTo>
                  <a:pt x="14458" y="10828"/>
                  <a:pt x="15190" y="13875"/>
                  <a:pt x="15404" y="14690"/>
                </a:cubicBezTo>
                <a:cubicBezTo>
                  <a:pt x="14257" y="15585"/>
                  <a:pt x="13139" y="16472"/>
                  <a:pt x="12154" y="17278"/>
                </a:cubicBezTo>
                <a:cubicBezTo>
                  <a:pt x="12377" y="15499"/>
                  <a:pt x="13438" y="6337"/>
                  <a:pt x="11926" y="5049"/>
                </a:cubicBezTo>
                <a:cubicBezTo>
                  <a:pt x="11844" y="4980"/>
                  <a:pt x="11771" y="4947"/>
                  <a:pt x="11706" y="4947"/>
                </a:cubicBezTo>
                <a:cubicBezTo>
                  <a:pt x="10531" y="4947"/>
                  <a:pt x="11858" y="15586"/>
                  <a:pt x="12085" y="17335"/>
                </a:cubicBezTo>
                <a:cubicBezTo>
                  <a:pt x="11392" y="17902"/>
                  <a:pt x="10768" y="18428"/>
                  <a:pt x="10252" y="18884"/>
                </a:cubicBezTo>
                <a:cubicBezTo>
                  <a:pt x="9784" y="19295"/>
                  <a:pt x="9290" y="19737"/>
                  <a:pt x="8781" y="20197"/>
                </a:cubicBezTo>
                <a:cubicBezTo>
                  <a:pt x="8837" y="19388"/>
                  <a:pt x="8963" y="17101"/>
                  <a:pt x="8739" y="15321"/>
                </a:cubicBezTo>
                <a:cubicBezTo>
                  <a:pt x="8461" y="13121"/>
                  <a:pt x="8054" y="9892"/>
                  <a:pt x="7037" y="8882"/>
                </a:cubicBezTo>
                <a:cubicBezTo>
                  <a:pt x="6947" y="8793"/>
                  <a:pt x="6865" y="8751"/>
                  <a:pt x="6789" y="8751"/>
                </a:cubicBezTo>
                <a:cubicBezTo>
                  <a:pt x="6001" y="8751"/>
                  <a:pt x="5945" y="13255"/>
                  <a:pt x="6706" y="16066"/>
                </a:cubicBezTo>
                <a:cubicBezTo>
                  <a:pt x="7376" y="18540"/>
                  <a:pt x="8293" y="19896"/>
                  <a:pt x="8628" y="20336"/>
                </a:cubicBezTo>
                <a:cubicBezTo>
                  <a:pt x="7462" y="21390"/>
                  <a:pt x="6232" y="22525"/>
                  <a:pt x="5096" y="23580"/>
                </a:cubicBezTo>
                <a:cubicBezTo>
                  <a:pt x="4742" y="21933"/>
                  <a:pt x="2590" y="12171"/>
                  <a:pt x="1305" y="11870"/>
                </a:cubicBezTo>
                <a:cubicBezTo>
                  <a:pt x="1249" y="11856"/>
                  <a:pt x="1196" y="11850"/>
                  <a:pt x="1148" y="11850"/>
                </a:cubicBezTo>
                <a:cubicBezTo>
                  <a:pt x="0" y="11850"/>
                  <a:pt x="1144" y="15497"/>
                  <a:pt x="2010" y="18541"/>
                </a:cubicBezTo>
                <a:cubicBezTo>
                  <a:pt x="2773" y="21225"/>
                  <a:pt x="4488" y="23142"/>
                  <a:pt x="5000" y="23669"/>
                </a:cubicBezTo>
                <a:cubicBezTo>
                  <a:pt x="2665" y="25843"/>
                  <a:pt x="761" y="27656"/>
                  <a:pt x="729" y="27687"/>
                </a:cubicBezTo>
                <a:cubicBezTo>
                  <a:pt x="645" y="27766"/>
                  <a:pt x="643" y="27898"/>
                  <a:pt x="722" y="27982"/>
                </a:cubicBezTo>
                <a:cubicBezTo>
                  <a:pt x="763" y="28024"/>
                  <a:pt x="818" y="28046"/>
                  <a:pt x="873" y="28046"/>
                </a:cubicBezTo>
                <a:cubicBezTo>
                  <a:pt x="924" y="28046"/>
                  <a:pt x="976" y="28027"/>
                  <a:pt x="1015" y="27989"/>
                </a:cubicBezTo>
                <a:cubicBezTo>
                  <a:pt x="1044" y="27961"/>
                  <a:pt x="2508" y="26567"/>
                  <a:pt x="4438" y="24762"/>
                </a:cubicBezTo>
                <a:cubicBezTo>
                  <a:pt x="4937" y="25299"/>
                  <a:pt x="7022" y="27416"/>
                  <a:pt x="9822" y="28442"/>
                </a:cubicBezTo>
                <a:cubicBezTo>
                  <a:pt x="11569" y="29082"/>
                  <a:pt x="13043" y="29502"/>
                  <a:pt x="13944" y="29502"/>
                </a:cubicBezTo>
                <a:cubicBezTo>
                  <a:pt x="14706" y="29502"/>
                  <a:pt x="15060" y="29202"/>
                  <a:pt x="14824" y="28481"/>
                </a:cubicBezTo>
                <a:cubicBezTo>
                  <a:pt x="14353" y="27037"/>
                  <a:pt x="5935" y="25011"/>
                  <a:pt x="4525" y="24682"/>
                </a:cubicBezTo>
                <a:cubicBezTo>
                  <a:pt x="5736" y="23550"/>
                  <a:pt x="7122" y="22265"/>
                  <a:pt x="8453" y="21056"/>
                </a:cubicBezTo>
                <a:cubicBezTo>
                  <a:pt x="9028" y="21495"/>
                  <a:pt x="11038" y="22939"/>
                  <a:pt x="13519" y="23705"/>
                </a:cubicBezTo>
                <a:cubicBezTo>
                  <a:pt x="14917" y="24137"/>
                  <a:pt x="16280" y="24373"/>
                  <a:pt x="17219" y="24373"/>
                </a:cubicBezTo>
                <a:cubicBezTo>
                  <a:pt x="18262" y="24373"/>
                  <a:pt x="18784" y="24082"/>
                  <a:pt x="18253" y="23442"/>
                </a:cubicBezTo>
                <a:cubicBezTo>
                  <a:pt x="17346" y="22351"/>
                  <a:pt x="10041" y="21192"/>
                  <a:pt x="8551" y="20966"/>
                </a:cubicBezTo>
                <a:cubicBezTo>
                  <a:pt x="9238" y="20343"/>
                  <a:pt x="9907" y="19742"/>
                  <a:pt x="10527" y="19194"/>
                </a:cubicBezTo>
                <a:cubicBezTo>
                  <a:pt x="11026" y="18755"/>
                  <a:pt x="11626" y="18249"/>
                  <a:pt x="12292" y="17703"/>
                </a:cubicBezTo>
                <a:cubicBezTo>
                  <a:pt x="13223" y="18361"/>
                  <a:pt x="17658" y="21405"/>
                  <a:pt x="20039" y="21405"/>
                </a:cubicBezTo>
                <a:cubicBezTo>
                  <a:pt x="20668" y="21405"/>
                  <a:pt x="21154" y="21192"/>
                  <a:pt x="21393" y="20666"/>
                </a:cubicBezTo>
                <a:cubicBezTo>
                  <a:pt x="22518" y="18195"/>
                  <a:pt x="14163" y="17671"/>
                  <a:pt x="12429" y="17590"/>
                </a:cubicBezTo>
                <a:cubicBezTo>
                  <a:pt x="13473" y="16737"/>
                  <a:pt x="14669" y="15789"/>
                  <a:pt x="15889" y="14839"/>
                </a:cubicBezTo>
                <a:cubicBezTo>
                  <a:pt x="16572" y="15469"/>
                  <a:pt x="21288" y="19753"/>
                  <a:pt x="23143" y="19753"/>
                </a:cubicBezTo>
                <a:cubicBezTo>
                  <a:pt x="23456" y="19753"/>
                  <a:pt x="23687" y="19631"/>
                  <a:pt x="23804" y="19349"/>
                </a:cubicBezTo>
                <a:cubicBezTo>
                  <a:pt x="24607" y="17414"/>
                  <a:pt x="17037" y="15122"/>
                  <a:pt x="15939" y="14801"/>
                </a:cubicBezTo>
                <a:cubicBezTo>
                  <a:pt x="16884" y="14064"/>
                  <a:pt x="17842" y="13326"/>
                  <a:pt x="18753" y="12632"/>
                </a:cubicBezTo>
                <a:cubicBezTo>
                  <a:pt x="19677" y="13167"/>
                  <a:pt x="23672" y="15409"/>
                  <a:pt x="25766" y="15409"/>
                </a:cubicBezTo>
                <a:cubicBezTo>
                  <a:pt x="26368" y="15409"/>
                  <a:pt x="26812" y="15224"/>
                  <a:pt x="26983" y="14760"/>
                </a:cubicBezTo>
                <a:cubicBezTo>
                  <a:pt x="27726" y="12728"/>
                  <a:pt x="20565" y="12536"/>
                  <a:pt x="18900" y="12519"/>
                </a:cubicBezTo>
                <a:cubicBezTo>
                  <a:pt x="19594" y="11990"/>
                  <a:pt x="20257" y="11488"/>
                  <a:pt x="20864" y="11030"/>
                </a:cubicBezTo>
                <a:cubicBezTo>
                  <a:pt x="21653" y="11329"/>
                  <a:pt x="24365" y="12297"/>
                  <a:pt x="26536" y="12297"/>
                </a:cubicBezTo>
                <a:cubicBezTo>
                  <a:pt x="27567" y="12297"/>
                  <a:pt x="28476" y="12079"/>
                  <a:pt x="29000" y="11468"/>
                </a:cubicBezTo>
                <a:cubicBezTo>
                  <a:pt x="29730" y="10616"/>
                  <a:pt x="28546" y="10360"/>
                  <a:pt x="26858" y="10360"/>
                </a:cubicBezTo>
                <a:cubicBezTo>
                  <a:pt x="24844" y="10360"/>
                  <a:pt x="22113" y="10725"/>
                  <a:pt x="21068" y="10877"/>
                </a:cubicBezTo>
                <a:cubicBezTo>
                  <a:pt x="22154" y="10058"/>
                  <a:pt x="23038" y="9398"/>
                  <a:pt x="23557" y="9010"/>
                </a:cubicBezTo>
                <a:cubicBezTo>
                  <a:pt x="24913" y="8524"/>
                  <a:pt x="28112" y="7282"/>
                  <a:pt x="30457" y="5643"/>
                </a:cubicBezTo>
                <a:cubicBezTo>
                  <a:pt x="33505" y="3511"/>
                  <a:pt x="35808" y="1748"/>
                  <a:pt x="34285" y="1564"/>
                </a:cubicBezTo>
                <a:cubicBezTo>
                  <a:pt x="34255" y="1560"/>
                  <a:pt x="34222" y="1558"/>
                  <a:pt x="34187" y="1558"/>
                </a:cubicBezTo>
                <a:cubicBezTo>
                  <a:pt x="32630" y="1558"/>
                  <a:pt x="26873" y="5224"/>
                  <a:pt x="23715" y="8376"/>
                </a:cubicBezTo>
                <a:cubicBezTo>
                  <a:pt x="23400" y="8610"/>
                  <a:pt x="22367" y="9377"/>
                  <a:pt x="20979" y="10423"/>
                </a:cubicBezTo>
                <a:cubicBezTo>
                  <a:pt x="22252" y="8480"/>
                  <a:pt x="26568" y="1726"/>
                  <a:pt x="25050" y="1726"/>
                </a:cubicBezTo>
                <a:cubicBezTo>
                  <a:pt x="24989" y="1726"/>
                  <a:pt x="24920" y="1736"/>
                  <a:pt x="24840" y="1758"/>
                </a:cubicBezTo>
                <a:cubicBezTo>
                  <a:pt x="22704" y="2355"/>
                  <a:pt x="21055" y="9093"/>
                  <a:pt x="20705" y="10630"/>
                </a:cubicBezTo>
                <a:cubicBezTo>
                  <a:pt x="19973" y="11182"/>
                  <a:pt x="19154" y="11802"/>
                  <a:pt x="18298" y="12456"/>
                </a:cubicBezTo>
                <a:cubicBezTo>
                  <a:pt x="18846" y="10632"/>
                  <a:pt x="21322" y="2040"/>
                  <a:pt x="19462" y="1752"/>
                </a:cubicBezTo>
                <a:cubicBezTo>
                  <a:pt x="19433" y="1747"/>
                  <a:pt x="19404" y="1745"/>
                  <a:pt x="19376" y="1745"/>
                </a:cubicBezTo>
                <a:cubicBezTo>
                  <a:pt x="17577" y="1745"/>
                  <a:pt x="18076" y="10917"/>
                  <a:pt x="18179" y="12548"/>
                </a:cubicBezTo>
                <a:cubicBezTo>
                  <a:pt x="17325" y="13200"/>
                  <a:pt x="16438" y="13884"/>
                  <a:pt x="15563" y="14566"/>
                </a:cubicBezTo>
                <a:cubicBezTo>
                  <a:pt x="15836" y="13622"/>
                  <a:pt x="16579" y="10903"/>
                  <a:pt x="16774" y="8720"/>
                </a:cubicBezTo>
                <a:cubicBezTo>
                  <a:pt x="17014" y="6033"/>
                  <a:pt x="16925" y="2211"/>
                  <a:pt x="16353" y="444"/>
                </a:cubicBezTo>
                <a:cubicBezTo>
                  <a:pt x="16255" y="140"/>
                  <a:pt x="16128" y="1"/>
                  <a:pt x="159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44"/>
          <p:cNvSpPr/>
          <p:nvPr/>
        </p:nvSpPr>
        <p:spPr>
          <a:xfrm flipH="1">
            <a:off x="425031" y="1705256"/>
            <a:ext cx="68096" cy="64973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44"/>
          <p:cNvSpPr/>
          <p:nvPr/>
        </p:nvSpPr>
        <p:spPr>
          <a:xfrm>
            <a:off x="7031338" y="4685775"/>
            <a:ext cx="111775" cy="105400"/>
          </a:xfrm>
          <a:custGeom>
            <a:avLst/>
            <a:gdLst/>
            <a:ahLst/>
            <a:cxnLst/>
            <a:rect l="l" t="t" r="r" b="b"/>
            <a:pathLst>
              <a:path w="4471" h="4216" extrusionOk="0">
                <a:moveTo>
                  <a:pt x="2432" y="1"/>
                </a:moveTo>
                <a:cubicBezTo>
                  <a:pt x="2379" y="1"/>
                  <a:pt x="2332" y="37"/>
                  <a:pt x="2320" y="92"/>
                </a:cubicBezTo>
                <a:lnTo>
                  <a:pt x="1960" y="1746"/>
                </a:lnTo>
                <a:cubicBezTo>
                  <a:pt x="1364" y="1561"/>
                  <a:pt x="761" y="1402"/>
                  <a:pt x="152" y="1271"/>
                </a:cubicBezTo>
                <a:cubicBezTo>
                  <a:pt x="143" y="1269"/>
                  <a:pt x="135" y="1268"/>
                  <a:pt x="126" y="1268"/>
                </a:cubicBezTo>
                <a:cubicBezTo>
                  <a:pt x="73" y="1268"/>
                  <a:pt x="26" y="1305"/>
                  <a:pt x="15" y="1359"/>
                </a:cubicBezTo>
                <a:cubicBezTo>
                  <a:pt x="1" y="1422"/>
                  <a:pt x="40" y="1482"/>
                  <a:pt x="103" y="1496"/>
                </a:cubicBezTo>
                <a:cubicBezTo>
                  <a:pt x="712" y="1627"/>
                  <a:pt x="1315" y="1787"/>
                  <a:pt x="1911" y="1972"/>
                </a:cubicBezTo>
                <a:lnTo>
                  <a:pt x="1454" y="4076"/>
                </a:lnTo>
                <a:cubicBezTo>
                  <a:pt x="1440" y="4137"/>
                  <a:pt x="1481" y="4199"/>
                  <a:pt x="1543" y="4213"/>
                </a:cubicBezTo>
                <a:cubicBezTo>
                  <a:pt x="1551" y="4215"/>
                  <a:pt x="1559" y="4215"/>
                  <a:pt x="1567" y="4215"/>
                </a:cubicBezTo>
                <a:cubicBezTo>
                  <a:pt x="1620" y="4215"/>
                  <a:pt x="1668" y="4178"/>
                  <a:pt x="1681" y="4125"/>
                </a:cubicBezTo>
                <a:lnTo>
                  <a:pt x="2132" y="2041"/>
                </a:lnTo>
                <a:cubicBezTo>
                  <a:pt x="2867" y="2278"/>
                  <a:pt x="3589" y="2554"/>
                  <a:pt x="4292" y="2870"/>
                </a:cubicBezTo>
                <a:cubicBezTo>
                  <a:pt x="4307" y="2876"/>
                  <a:pt x="4323" y="2880"/>
                  <a:pt x="4338" y="2880"/>
                </a:cubicBezTo>
                <a:cubicBezTo>
                  <a:pt x="4382" y="2880"/>
                  <a:pt x="4425" y="2854"/>
                  <a:pt x="4443" y="2812"/>
                </a:cubicBezTo>
                <a:cubicBezTo>
                  <a:pt x="4470" y="2754"/>
                  <a:pt x="4443" y="2685"/>
                  <a:pt x="4385" y="2660"/>
                </a:cubicBezTo>
                <a:cubicBezTo>
                  <a:pt x="3669" y="2337"/>
                  <a:pt x="2931" y="2056"/>
                  <a:pt x="2182" y="1815"/>
                </a:cubicBezTo>
                <a:lnTo>
                  <a:pt x="2546" y="140"/>
                </a:lnTo>
                <a:cubicBezTo>
                  <a:pt x="2559" y="78"/>
                  <a:pt x="2519" y="16"/>
                  <a:pt x="2457" y="3"/>
                </a:cubicBezTo>
                <a:cubicBezTo>
                  <a:pt x="2448" y="1"/>
                  <a:pt x="2440" y="1"/>
                  <a:pt x="24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44"/>
          <p:cNvSpPr/>
          <p:nvPr/>
        </p:nvSpPr>
        <p:spPr>
          <a:xfrm rot="5735881">
            <a:off x="2315396" y="4734802"/>
            <a:ext cx="143061" cy="11772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44"/>
          <p:cNvSpPr/>
          <p:nvPr/>
        </p:nvSpPr>
        <p:spPr>
          <a:xfrm rot="-9486283">
            <a:off x="8595512" y="832578"/>
            <a:ext cx="189667" cy="156092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44"/>
          <p:cNvSpPr/>
          <p:nvPr/>
        </p:nvSpPr>
        <p:spPr>
          <a:xfrm>
            <a:off x="5455150" y="4870600"/>
            <a:ext cx="205140" cy="205140"/>
          </a:xfrm>
          <a:custGeom>
            <a:avLst/>
            <a:gdLst/>
            <a:ahLst/>
            <a:cxnLst/>
            <a:rect l="l" t="t" r="r" b="b"/>
            <a:pathLst>
              <a:path w="7602" h="7602" extrusionOk="0">
                <a:moveTo>
                  <a:pt x="2648" y="1"/>
                </a:moveTo>
                <a:cubicBezTo>
                  <a:pt x="2420" y="1"/>
                  <a:pt x="2237" y="183"/>
                  <a:pt x="2237" y="434"/>
                </a:cubicBezTo>
                <a:lnTo>
                  <a:pt x="2237" y="1804"/>
                </a:lnTo>
                <a:cubicBezTo>
                  <a:pt x="2237" y="2032"/>
                  <a:pt x="2032" y="2215"/>
                  <a:pt x="1804" y="2215"/>
                </a:cubicBezTo>
                <a:lnTo>
                  <a:pt x="434" y="2215"/>
                </a:lnTo>
                <a:cubicBezTo>
                  <a:pt x="206" y="2215"/>
                  <a:pt x="0" y="2420"/>
                  <a:pt x="0" y="2648"/>
                </a:cubicBezTo>
                <a:lnTo>
                  <a:pt x="0" y="4954"/>
                </a:lnTo>
                <a:cubicBezTo>
                  <a:pt x="0" y="5182"/>
                  <a:pt x="206" y="5387"/>
                  <a:pt x="434" y="5387"/>
                </a:cubicBezTo>
                <a:lnTo>
                  <a:pt x="1804" y="5387"/>
                </a:lnTo>
                <a:cubicBezTo>
                  <a:pt x="2032" y="5387"/>
                  <a:pt x="2237" y="5570"/>
                  <a:pt x="2237" y="5798"/>
                </a:cubicBezTo>
                <a:lnTo>
                  <a:pt x="2237" y="7168"/>
                </a:lnTo>
                <a:cubicBezTo>
                  <a:pt x="2237" y="7419"/>
                  <a:pt x="2420" y="7601"/>
                  <a:pt x="2648" y="7601"/>
                </a:cubicBezTo>
                <a:lnTo>
                  <a:pt x="4976" y="7601"/>
                </a:lnTo>
                <a:cubicBezTo>
                  <a:pt x="5205" y="7601"/>
                  <a:pt x="5387" y="7419"/>
                  <a:pt x="5387" y="7168"/>
                </a:cubicBezTo>
                <a:lnTo>
                  <a:pt x="5387" y="5798"/>
                </a:lnTo>
                <a:cubicBezTo>
                  <a:pt x="5387" y="5570"/>
                  <a:pt x="5570" y="5387"/>
                  <a:pt x="5798" y="5387"/>
                </a:cubicBezTo>
                <a:lnTo>
                  <a:pt x="7190" y="5387"/>
                </a:lnTo>
                <a:cubicBezTo>
                  <a:pt x="7419" y="5387"/>
                  <a:pt x="7601" y="5182"/>
                  <a:pt x="7601" y="4954"/>
                </a:cubicBezTo>
                <a:lnTo>
                  <a:pt x="7601" y="2648"/>
                </a:lnTo>
                <a:cubicBezTo>
                  <a:pt x="7601" y="2420"/>
                  <a:pt x="7419" y="2215"/>
                  <a:pt x="7190" y="2215"/>
                </a:cubicBezTo>
                <a:lnTo>
                  <a:pt x="5798" y="2215"/>
                </a:lnTo>
                <a:cubicBezTo>
                  <a:pt x="5570" y="2215"/>
                  <a:pt x="5387" y="2032"/>
                  <a:pt x="5387" y="1804"/>
                </a:cubicBezTo>
                <a:lnTo>
                  <a:pt x="5387" y="434"/>
                </a:lnTo>
                <a:cubicBezTo>
                  <a:pt x="5387" y="183"/>
                  <a:pt x="5205" y="1"/>
                  <a:pt x="49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44"/>
          <p:cNvSpPr/>
          <p:nvPr/>
        </p:nvSpPr>
        <p:spPr>
          <a:xfrm flipH="1">
            <a:off x="2785060" y="211155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49"/>
          <p:cNvGrpSpPr/>
          <p:nvPr/>
        </p:nvGrpSpPr>
        <p:grpSpPr>
          <a:xfrm>
            <a:off x="8110321" y="782267"/>
            <a:ext cx="637156" cy="696384"/>
            <a:chOff x="849771" y="662017"/>
            <a:chExt cx="637156" cy="696384"/>
          </a:xfrm>
        </p:grpSpPr>
        <p:sp>
          <p:nvSpPr>
            <p:cNvPr id="969" name="Google Shape;969;p49"/>
            <p:cNvSpPr/>
            <p:nvPr/>
          </p:nvSpPr>
          <p:spPr>
            <a:xfrm>
              <a:off x="849771" y="788329"/>
              <a:ext cx="576393" cy="570073"/>
            </a:xfrm>
            <a:custGeom>
              <a:avLst/>
              <a:gdLst/>
              <a:ahLst/>
              <a:cxnLst/>
              <a:rect l="l" t="t" r="r" b="b"/>
              <a:pathLst>
                <a:path w="19699" h="19483" extrusionOk="0">
                  <a:moveTo>
                    <a:pt x="12988" y="0"/>
                  </a:moveTo>
                  <a:cubicBezTo>
                    <a:pt x="12287" y="539"/>
                    <a:pt x="11418" y="753"/>
                    <a:pt x="10545" y="753"/>
                  </a:cubicBezTo>
                  <a:cubicBezTo>
                    <a:pt x="10308" y="753"/>
                    <a:pt x="10072" y="737"/>
                    <a:pt x="9838" y="708"/>
                  </a:cubicBezTo>
                  <a:cubicBezTo>
                    <a:pt x="9413" y="645"/>
                    <a:pt x="8955" y="549"/>
                    <a:pt x="8522" y="549"/>
                  </a:cubicBezTo>
                  <a:cubicBezTo>
                    <a:pt x="8163" y="549"/>
                    <a:pt x="7822" y="615"/>
                    <a:pt x="7532" y="822"/>
                  </a:cubicBezTo>
                  <a:cubicBezTo>
                    <a:pt x="7373" y="959"/>
                    <a:pt x="7236" y="1119"/>
                    <a:pt x="7099" y="1301"/>
                  </a:cubicBezTo>
                  <a:cubicBezTo>
                    <a:pt x="4337" y="4771"/>
                    <a:pt x="2009" y="8582"/>
                    <a:pt x="206" y="12645"/>
                  </a:cubicBezTo>
                  <a:cubicBezTo>
                    <a:pt x="0" y="13216"/>
                    <a:pt x="206" y="13787"/>
                    <a:pt x="479" y="14266"/>
                  </a:cubicBezTo>
                  <a:cubicBezTo>
                    <a:pt x="1461" y="15978"/>
                    <a:pt x="3150" y="17142"/>
                    <a:pt x="4908" y="18032"/>
                  </a:cubicBezTo>
                  <a:cubicBezTo>
                    <a:pt x="6494" y="18836"/>
                    <a:pt x="8217" y="19483"/>
                    <a:pt x="9986" y="19483"/>
                  </a:cubicBezTo>
                  <a:cubicBezTo>
                    <a:pt x="10127" y="19483"/>
                    <a:pt x="10268" y="19478"/>
                    <a:pt x="10408" y="19470"/>
                  </a:cubicBezTo>
                  <a:cubicBezTo>
                    <a:pt x="11139" y="19447"/>
                    <a:pt x="11892" y="19287"/>
                    <a:pt x="12463" y="18831"/>
                  </a:cubicBezTo>
                  <a:cubicBezTo>
                    <a:pt x="12919" y="18489"/>
                    <a:pt x="13216" y="17986"/>
                    <a:pt x="13536" y="17507"/>
                  </a:cubicBezTo>
                  <a:cubicBezTo>
                    <a:pt x="15635" y="14129"/>
                    <a:pt x="17735" y="10751"/>
                    <a:pt x="19516" y="7167"/>
                  </a:cubicBezTo>
                  <a:cubicBezTo>
                    <a:pt x="19698" y="6346"/>
                    <a:pt x="19539" y="5866"/>
                    <a:pt x="19288" y="5478"/>
                  </a:cubicBezTo>
                  <a:cubicBezTo>
                    <a:pt x="19036" y="5090"/>
                    <a:pt x="18671" y="4771"/>
                    <a:pt x="18420" y="4405"/>
                  </a:cubicBezTo>
                  <a:cubicBezTo>
                    <a:pt x="18009" y="3858"/>
                    <a:pt x="17781" y="3196"/>
                    <a:pt x="17735" y="2511"/>
                  </a:cubicBezTo>
                  <a:cubicBezTo>
                    <a:pt x="16092" y="1780"/>
                    <a:pt x="14494" y="959"/>
                    <a:pt x="12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921222" y="935912"/>
              <a:ext cx="384710" cy="367476"/>
            </a:xfrm>
            <a:custGeom>
              <a:avLst/>
              <a:gdLst/>
              <a:ahLst/>
              <a:cxnLst/>
              <a:rect l="l" t="t" r="r" b="b"/>
              <a:pathLst>
                <a:path w="13148" h="12559" extrusionOk="0">
                  <a:moveTo>
                    <a:pt x="4246" y="0"/>
                  </a:moveTo>
                  <a:cubicBezTo>
                    <a:pt x="3036" y="1849"/>
                    <a:pt x="1849" y="3721"/>
                    <a:pt x="662" y="5593"/>
                  </a:cubicBezTo>
                  <a:cubicBezTo>
                    <a:pt x="480" y="5889"/>
                    <a:pt x="274" y="6186"/>
                    <a:pt x="183" y="6529"/>
                  </a:cubicBezTo>
                  <a:cubicBezTo>
                    <a:pt x="0" y="7099"/>
                    <a:pt x="69" y="7738"/>
                    <a:pt x="274" y="8332"/>
                  </a:cubicBezTo>
                  <a:cubicBezTo>
                    <a:pt x="685" y="9473"/>
                    <a:pt x="1530" y="10432"/>
                    <a:pt x="2557" y="11116"/>
                  </a:cubicBezTo>
                  <a:cubicBezTo>
                    <a:pt x="3584" y="11778"/>
                    <a:pt x="4771" y="12166"/>
                    <a:pt x="5958" y="12417"/>
                  </a:cubicBezTo>
                  <a:cubicBezTo>
                    <a:pt x="6344" y="12497"/>
                    <a:pt x="6753" y="12559"/>
                    <a:pt x="7148" y="12559"/>
                  </a:cubicBezTo>
                  <a:cubicBezTo>
                    <a:pt x="7664" y="12559"/>
                    <a:pt x="8160" y="12453"/>
                    <a:pt x="8560" y="12144"/>
                  </a:cubicBezTo>
                  <a:cubicBezTo>
                    <a:pt x="8879" y="11915"/>
                    <a:pt x="9108" y="11550"/>
                    <a:pt x="9336" y="11208"/>
                  </a:cubicBezTo>
                  <a:cubicBezTo>
                    <a:pt x="10591" y="9268"/>
                    <a:pt x="11824" y="7327"/>
                    <a:pt x="12988" y="5342"/>
                  </a:cubicBezTo>
                  <a:cubicBezTo>
                    <a:pt x="13057" y="5227"/>
                    <a:pt x="13125" y="5113"/>
                    <a:pt x="13125" y="4976"/>
                  </a:cubicBezTo>
                  <a:cubicBezTo>
                    <a:pt x="13148" y="4862"/>
                    <a:pt x="13102" y="4748"/>
                    <a:pt x="13057" y="4634"/>
                  </a:cubicBezTo>
                  <a:cubicBezTo>
                    <a:pt x="12783" y="3995"/>
                    <a:pt x="12189" y="3561"/>
                    <a:pt x="11596" y="3196"/>
                  </a:cubicBezTo>
                  <a:cubicBezTo>
                    <a:pt x="9313" y="1712"/>
                    <a:pt x="6825" y="457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1162317" y="662017"/>
              <a:ext cx="324610" cy="227848"/>
            </a:xfrm>
            <a:custGeom>
              <a:avLst/>
              <a:gdLst/>
              <a:ahLst/>
              <a:cxnLst/>
              <a:rect l="l" t="t" r="r" b="b"/>
              <a:pathLst>
                <a:path w="11094" h="7787" extrusionOk="0">
                  <a:moveTo>
                    <a:pt x="2001" y="0"/>
                  </a:moveTo>
                  <a:cubicBezTo>
                    <a:pt x="1958" y="0"/>
                    <a:pt x="1915" y="1"/>
                    <a:pt x="1872" y="3"/>
                  </a:cubicBezTo>
                  <a:cubicBezTo>
                    <a:pt x="1644" y="26"/>
                    <a:pt x="1438" y="72"/>
                    <a:pt x="1256" y="209"/>
                  </a:cubicBezTo>
                  <a:cubicBezTo>
                    <a:pt x="1073" y="346"/>
                    <a:pt x="982" y="528"/>
                    <a:pt x="868" y="688"/>
                  </a:cubicBezTo>
                  <a:cubicBezTo>
                    <a:pt x="571" y="1236"/>
                    <a:pt x="297" y="1806"/>
                    <a:pt x="69" y="2400"/>
                  </a:cubicBezTo>
                  <a:cubicBezTo>
                    <a:pt x="46" y="2491"/>
                    <a:pt x="0" y="2605"/>
                    <a:pt x="0" y="2697"/>
                  </a:cubicBezTo>
                  <a:cubicBezTo>
                    <a:pt x="23" y="2856"/>
                    <a:pt x="115" y="2970"/>
                    <a:pt x="206" y="3085"/>
                  </a:cubicBezTo>
                  <a:cubicBezTo>
                    <a:pt x="754" y="3746"/>
                    <a:pt x="1461" y="4249"/>
                    <a:pt x="2169" y="4728"/>
                  </a:cubicBezTo>
                  <a:cubicBezTo>
                    <a:pt x="4246" y="6097"/>
                    <a:pt x="6551" y="7125"/>
                    <a:pt x="8948" y="7787"/>
                  </a:cubicBezTo>
                  <a:cubicBezTo>
                    <a:pt x="9907" y="7330"/>
                    <a:pt x="10591" y="6440"/>
                    <a:pt x="11002" y="5436"/>
                  </a:cubicBezTo>
                  <a:cubicBezTo>
                    <a:pt x="11048" y="5321"/>
                    <a:pt x="11093" y="5162"/>
                    <a:pt x="11071" y="5025"/>
                  </a:cubicBezTo>
                  <a:cubicBezTo>
                    <a:pt x="11048" y="4865"/>
                    <a:pt x="10911" y="4705"/>
                    <a:pt x="10774" y="4591"/>
                  </a:cubicBezTo>
                  <a:cubicBezTo>
                    <a:pt x="8674" y="2605"/>
                    <a:pt x="6118" y="1099"/>
                    <a:pt x="3333" y="254"/>
                  </a:cubicBezTo>
                  <a:cubicBezTo>
                    <a:pt x="2895" y="108"/>
                    <a:pt x="2456" y="0"/>
                    <a:pt x="2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1216417" y="693207"/>
              <a:ext cx="221089" cy="119176"/>
            </a:xfrm>
            <a:custGeom>
              <a:avLst/>
              <a:gdLst/>
              <a:ahLst/>
              <a:cxnLst/>
              <a:rect l="l" t="t" r="r" b="b"/>
              <a:pathLst>
                <a:path w="7556" h="4073" extrusionOk="0">
                  <a:moveTo>
                    <a:pt x="109" y="1"/>
                  </a:moveTo>
                  <a:cubicBezTo>
                    <a:pt x="95" y="1"/>
                    <a:pt x="81" y="4"/>
                    <a:pt x="69" y="10"/>
                  </a:cubicBezTo>
                  <a:cubicBezTo>
                    <a:pt x="23" y="56"/>
                    <a:pt x="0" y="124"/>
                    <a:pt x="46" y="170"/>
                  </a:cubicBezTo>
                  <a:cubicBezTo>
                    <a:pt x="594" y="1037"/>
                    <a:pt x="1552" y="1562"/>
                    <a:pt x="2420" y="1996"/>
                  </a:cubicBezTo>
                  <a:cubicBezTo>
                    <a:pt x="4017" y="2795"/>
                    <a:pt x="5707" y="3502"/>
                    <a:pt x="7418" y="4073"/>
                  </a:cubicBezTo>
                  <a:lnTo>
                    <a:pt x="7441" y="4073"/>
                  </a:lnTo>
                  <a:cubicBezTo>
                    <a:pt x="7487" y="4073"/>
                    <a:pt x="7533" y="4050"/>
                    <a:pt x="7555" y="4004"/>
                  </a:cubicBezTo>
                  <a:cubicBezTo>
                    <a:pt x="7555" y="3936"/>
                    <a:pt x="7533" y="3890"/>
                    <a:pt x="7487" y="3867"/>
                  </a:cubicBezTo>
                  <a:cubicBezTo>
                    <a:pt x="5775" y="3297"/>
                    <a:pt x="4109" y="2612"/>
                    <a:pt x="2511" y="1813"/>
                  </a:cubicBezTo>
                  <a:cubicBezTo>
                    <a:pt x="1666" y="1402"/>
                    <a:pt x="753" y="877"/>
                    <a:pt x="206" y="56"/>
                  </a:cubicBezTo>
                  <a:cubicBezTo>
                    <a:pt x="189" y="22"/>
                    <a:pt x="14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1034748" y="929416"/>
              <a:ext cx="275190" cy="161866"/>
            </a:xfrm>
            <a:custGeom>
              <a:avLst/>
              <a:gdLst/>
              <a:ahLst/>
              <a:cxnLst/>
              <a:rect l="l" t="t" r="r" b="b"/>
              <a:pathLst>
                <a:path w="9405" h="5532" extrusionOk="0">
                  <a:moveTo>
                    <a:pt x="928" y="1"/>
                  </a:moveTo>
                  <a:cubicBezTo>
                    <a:pt x="832" y="1"/>
                    <a:pt x="736" y="6"/>
                    <a:pt x="640" y="17"/>
                  </a:cubicBezTo>
                  <a:cubicBezTo>
                    <a:pt x="480" y="40"/>
                    <a:pt x="275" y="131"/>
                    <a:pt x="206" y="291"/>
                  </a:cubicBezTo>
                  <a:cubicBezTo>
                    <a:pt x="1" y="930"/>
                    <a:pt x="480" y="1569"/>
                    <a:pt x="982" y="2003"/>
                  </a:cubicBezTo>
                  <a:cubicBezTo>
                    <a:pt x="2626" y="3509"/>
                    <a:pt x="4634" y="4605"/>
                    <a:pt x="6803" y="5176"/>
                  </a:cubicBezTo>
                  <a:cubicBezTo>
                    <a:pt x="7259" y="5290"/>
                    <a:pt x="7716" y="5381"/>
                    <a:pt x="8195" y="5472"/>
                  </a:cubicBezTo>
                  <a:cubicBezTo>
                    <a:pt x="8334" y="5507"/>
                    <a:pt x="8488" y="5532"/>
                    <a:pt x="8640" y="5532"/>
                  </a:cubicBezTo>
                  <a:cubicBezTo>
                    <a:pt x="8888" y="5532"/>
                    <a:pt x="9126" y="5465"/>
                    <a:pt x="9268" y="5267"/>
                  </a:cubicBezTo>
                  <a:cubicBezTo>
                    <a:pt x="9405" y="5084"/>
                    <a:pt x="9382" y="4810"/>
                    <a:pt x="9291" y="4582"/>
                  </a:cubicBezTo>
                  <a:cubicBezTo>
                    <a:pt x="9177" y="4377"/>
                    <a:pt x="9017" y="4217"/>
                    <a:pt x="8834" y="4057"/>
                  </a:cubicBezTo>
                  <a:cubicBezTo>
                    <a:pt x="6985" y="2345"/>
                    <a:pt x="4794" y="1067"/>
                    <a:pt x="2397" y="291"/>
                  </a:cubicBezTo>
                  <a:cubicBezTo>
                    <a:pt x="1919" y="138"/>
                    <a:pt x="1425" y="1"/>
                    <a:pt x="928" y="1"/>
                  </a:cubicBezTo>
                  <a:close/>
                </a:path>
              </a:pathLst>
            </a:custGeom>
            <a:solidFill>
              <a:schemeClr val="lt1">
                <a:alpha val="432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4" name="Google Shape;974;p49"/>
          <p:cNvSpPr/>
          <p:nvPr/>
        </p:nvSpPr>
        <p:spPr>
          <a:xfrm rot="-6816878" flipH="1">
            <a:off x="540997" y="4282636"/>
            <a:ext cx="122986" cy="19201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49"/>
          <p:cNvSpPr/>
          <p:nvPr/>
        </p:nvSpPr>
        <p:spPr>
          <a:xfrm>
            <a:off x="627781" y="335313"/>
            <a:ext cx="174640" cy="113416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49"/>
          <p:cNvSpPr/>
          <p:nvPr/>
        </p:nvSpPr>
        <p:spPr>
          <a:xfrm>
            <a:off x="6560881" y="4965629"/>
            <a:ext cx="106526" cy="101620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49"/>
          <p:cNvSpPr/>
          <p:nvPr/>
        </p:nvSpPr>
        <p:spPr>
          <a:xfrm>
            <a:off x="3615878" y="4837952"/>
            <a:ext cx="68123" cy="64985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49"/>
          <p:cNvSpPr/>
          <p:nvPr/>
        </p:nvSpPr>
        <p:spPr>
          <a:xfrm>
            <a:off x="7395953" y="260865"/>
            <a:ext cx="68123" cy="64985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49"/>
          <p:cNvSpPr/>
          <p:nvPr/>
        </p:nvSpPr>
        <p:spPr>
          <a:xfrm>
            <a:off x="4489705" y="4147767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49"/>
          <p:cNvSpPr/>
          <p:nvPr/>
        </p:nvSpPr>
        <p:spPr>
          <a:xfrm rot="-5735881" flipH="1">
            <a:off x="8422919" y="4767152"/>
            <a:ext cx="143061" cy="11772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49"/>
          <p:cNvSpPr/>
          <p:nvPr/>
        </p:nvSpPr>
        <p:spPr>
          <a:xfrm>
            <a:off x="355986" y="2578906"/>
            <a:ext cx="68096" cy="64973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49"/>
          <p:cNvSpPr/>
          <p:nvPr/>
        </p:nvSpPr>
        <p:spPr>
          <a:xfrm rot="-1531528">
            <a:off x="8645969" y="2554671"/>
            <a:ext cx="174638" cy="113415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9"/>
          <p:cNvSpPr/>
          <p:nvPr/>
        </p:nvSpPr>
        <p:spPr>
          <a:xfrm>
            <a:off x="8821275" y="2017800"/>
            <a:ext cx="205140" cy="205140"/>
          </a:xfrm>
          <a:custGeom>
            <a:avLst/>
            <a:gdLst/>
            <a:ahLst/>
            <a:cxnLst/>
            <a:rect l="l" t="t" r="r" b="b"/>
            <a:pathLst>
              <a:path w="7602" h="7602" extrusionOk="0">
                <a:moveTo>
                  <a:pt x="2648" y="1"/>
                </a:moveTo>
                <a:cubicBezTo>
                  <a:pt x="2420" y="1"/>
                  <a:pt x="2237" y="183"/>
                  <a:pt x="2237" y="434"/>
                </a:cubicBezTo>
                <a:lnTo>
                  <a:pt x="2237" y="1804"/>
                </a:lnTo>
                <a:cubicBezTo>
                  <a:pt x="2237" y="2032"/>
                  <a:pt x="2032" y="2215"/>
                  <a:pt x="1804" y="2215"/>
                </a:cubicBezTo>
                <a:lnTo>
                  <a:pt x="434" y="2215"/>
                </a:lnTo>
                <a:cubicBezTo>
                  <a:pt x="206" y="2215"/>
                  <a:pt x="0" y="2420"/>
                  <a:pt x="0" y="2648"/>
                </a:cubicBezTo>
                <a:lnTo>
                  <a:pt x="0" y="4954"/>
                </a:lnTo>
                <a:cubicBezTo>
                  <a:pt x="0" y="5182"/>
                  <a:pt x="206" y="5387"/>
                  <a:pt x="434" y="5387"/>
                </a:cubicBezTo>
                <a:lnTo>
                  <a:pt x="1804" y="5387"/>
                </a:lnTo>
                <a:cubicBezTo>
                  <a:pt x="2032" y="5387"/>
                  <a:pt x="2237" y="5570"/>
                  <a:pt x="2237" y="5798"/>
                </a:cubicBezTo>
                <a:lnTo>
                  <a:pt x="2237" y="7168"/>
                </a:lnTo>
                <a:cubicBezTo>
                  <a:pt x="2237" y="7419"/>
                  <a:pt x="2420" y="7601"/>
                  <a:pt x="2648" y="7601"/>
                </a:cubicBezTo>
                <a:lnTo>
                  <a:pt x="4976" y="7601"/>
                </a:lnTo>
                <a:cubicBezTo>
                  <a:pt x="5205" y="7601"/>
                  <a:pt x="5387" y="7419"/>
                  <a:pt x="5387" y="7168"/>
                </a:cubicBezTo>
                <a:lnTo>
                  <a:pt x="5387" y="5798"/>
                </a:lnTo>
                <a:cubicBezTo>
                  <a:pt x="5387" y="5570"/>
                  <a:pt x="5570" y="5387"/>
                  <a:pt x="5798" y="5387"/>
                </a:cubicBezTo>
                <a:lnTo>
                  <a:pt x="7190" y="5387"/>
                </a:lnTo>
                <a:cubicBezTo>
                  <a:pt x="7419" y="5387"/>
                  <a:pt x="7601" y="5182"/>
                  <a:pt x="7601" y="4954"/>
                </a:cubicBezTo>
                <a:lnTo>
                  <a:pt x="7601" y="2648"/>
                </a:lnTo>
                <a:cubicBezTo>
                  <a:pt x="7601" y="2420"/>
                  <a:pt x="7419" y="2215"/>
                  <a:pt x="7190" y="2215"/>
                </a:cubicBezTo>
                <a:lnTo>
                  <a:pt x="5798" y="2215"/>
                </a:lnTo>
                <a:cubicBezTo>
                  <a:pt x="5570" y="2215"/>
                  <a:pt x="5387" y="2032"/>
                  <a:pt x="5387" y="1804"/>
                </a:cubicBezTo>
                <a:lnTo>
                  <a:pt x="5387" y="434"/>
                </a:lnTo>
                <a:cubicBezTo>
                  <a:pt x="5387" y="183"/>
                  <a:pt x="5205" y="1"/>
                  <a:pt x="49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49"/>
          <p:cNvSpPr/>
          <p:nvPr/>
        </p:nvSpPr>
        <p:spPr>
          <a:xfrm>
            <a:off x="1951612" y="4768189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2"/>
                </a:cubicBezTo>
                <a:lnTo>
                  <a:pt x="2214" y="1781"/>
                </a:lnTo>
                <a:cubicBezTo>
                  <a:pt x="2214" y="2032"/>
                  <a:pt x="2032" y="2215"/>
                  <a:pt x="1804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4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70" y="5365"/>
                  <a:pt x="5798" y="5365"/>
                </a:cubicBezTo>
                <a:lnTo>
                  <a:pt x="7168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8" y="2215"/>
                </a:cubicBezTo>
                <a:lnTo>
                  <a:pt x="5798" y="2215"/>
                </a:lnTo>
                <a:cubicBezTo>
                  <a:pt x="5570" y="2215"/>
                  <a:pt x="5364" y="2032"/>
                  <a:pt x="5364" y="1781"/>
                </a:cubicBezTo>
                <a:lnTo>
                  <a:pt x="5364" y="412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49"/>
          <p:cNvSpPr/>
          <p:nvPr/>
        </p:nvSpPr>
        <p:spPr>
          <a:xfrm rot="-570776" flipH="1">
            <a:off x="8346100" y="4253614"/>
            <a:ext cx="904250" cy="1339752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49"/>
          <p:cNvSpPr/>
          <p:nvPr/>
        </p:nvSpPr>
        <p:spPr>
          <a:xfrm rot="570776">
            <a:off x="-62100" y="4253614"/>
            <a:ext cx="904250" cy="1339752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49"/>
          <p:cNvGrpSpPr/>
          <p:nvPr/>
        </p:nvGrpSpPr>
        <p:grpSpPr>
          <a:xfrm rot="-1130991" flipH="1">
            <a:off x="4134722" y="4303983"/>
            <a:ext cx="874559" cy="1481121"/>
            <a:chOff x="-117729" y="1733810"/>
            <a:chExt cx="874530" cy="1481072"/>
          </a:xfrm>
        </p:grpSpPr>
        <p:sp>
          <p:nvSpPr>
            <p:cNvPr id="988" name="Google Shape;988;p49"/>
            <p:cNvSpPr/>
            <p:nvPr/>
          </p:nvSpPr>
          <p:spPr>
            <a:xfrm>
              <a:off x="21973" y="1733810"/>
              <a:ext cx="518652" cy="505591"/>
            </a:xfrm>
            <a:custGeom>
              <a:avLst/>
              <a:gdLst/>
              <a:ahLst/>
              <a:cxnLst/>
              <a:rect l="l" t="t" r="r" b="b"/>
              <a:pathLst>
                <a:path w="19220" h="18736" extrusionOk="0">
                  <a:moveTo>
                    <a:pt x="9145" y="0"/>
                  </a:moveTo>
                  <a:cubicBezTo>
                    <a:pt x="9095" y="0"/>
                    <a:pt x="9044" y="1"/>
                    <a:pt x="8994" y="2"/>
                  </a:cubicBezTo>
                  <a:cubicBezTo>
                    <a:pt x="7190" y="48"/>
                    <a:pt x="5410" y="824"/>
                    <a:pt x="4132" y="2079"/>
                  </a:cubicBezTo>
                  <a:cubicBezTo>
                    <a:pt x="3675" y="2536"/>
                    <a:pt x="3264" y="3084"/>
                    <a:pt x="3127" y="3723"/>
                  </a:cubicBezTo>
                  <a:cubicBezTo>
                    <a:pt x="2945" y="4476"/>
                    <a:pt x="3173" y="5275"/>
                    <a:pt x="3493" y="6005"/>
                  </a:cubicBezTo>
                  <a:cubicBezTo>
                    <a:pt x="4155" y="7466"/>
                    <a:pt x="5182" y="8744"/>
                    <a:pt x="5866" y="10182"/>
                  </a:cubicBezTo>
                  <a:cubicBezTo>
                    <a:pt x="4908" y="9406"/>
                    <a:pt x="3926" y="8630"/>
                    <a:pt x="2945" y="7854"/>
                  </a:cubicBezTo>
                  <a:cubicBezTo>
                    <a:pt x="2717" y="7671"/>
                    <a:pt x="2466" y="7489"/>
                    <a:pt x="2192" y="7420"/>
                  </a:cubicBezTo>
                  <a:cubicBezTo>
                    <a:pt x="2152" y="7416"/>
                    <a:pt x="2112" y="7413"/>
                    <a:pt x="2072" y="7413"/>
                  </a:cubicBezTo>
                  <a:cubicBezTo>
                    <a:pt x="1725" y="7413"/>
                    <a:pt x="1390" y="7586"/>
                    <a:pt x="1164" y="7831"/>
                  </a:cubicBezTo>
                  <a:cubicBezTo>
                    <a:pt x="913" y="8105"/>
                    <a:pt x="776" y="8470"/>
                    <a:pt x="662" y="8835"/>
                  </a:cubicBezTo>
                  <a:cubicBezTo>
                    <a:pt x="0" y="11323"/>
                    <a:pt x="1210" y="14062"/>
                    <a:pt x="3150" y="15752"/>
                  </a:cubicBezTo>
                  <a:cubicBezTo>
                    <a:pt x="5090" y="17441"/>
                    <a:pt x="7647" y="18239"/>
                    <a:pt x="10180" y="18673"/>
                  </a:cubicBezTo>
                  <a:cubicBezTo>
                    <a:pt x="10426" y="18715"/>
                    <a:pt x="10675" y="18735"/>
                    <a:pt x="10925" y="18735"/>
                  </a:cubicBezTo>
                  <a:cubicBezTo>
                    <a:pt x="12446" y="18735"/>
                    <a:pt x="14020" y="17997"/>
                    <a:pt x="15156" y="16938"/>
                  </a:cubicBezTo>
                  <a:cubicBezTo>
                    <a:pt x="16320" y="15866"/>
                    <a:pt x="16868" y="14291"/>
                    <a:pt x="17507" y="12853"/>
                  </a:cubicBezTo>
                  <a:cubicBezTo>
                    <a:pt x="18101" y="11483"/>
                    <a:pt x="18831" y="10159"/>
                    <a:pt x="19014" y="8676"/>
                  </a:cubicBezTo>
                  <a:cubicBezTo>
                    <a:pt x="19219" y="6987"/>
                    <a:pt x="18671" y="5275"/>
                    <a:pt x="18078" y="3677"/>
                  </a:cubicBezTo>
                  <a:cubicBezTo>
                    <a:pt x="17850" y="3015"/>
                    <a:pt x="17599" y="2376"/>
                    <a:pt x="17142" y="1874"/>
                  </a:cubicBezTo>
                  <a:cubicBezTo>
                    <a:pt x="16771" y="1485"/>
                    <a:pt x="16249" y="1205"/>
                    <a:pt x="15735" y="1205"/>
                  </a:cubicBezTo>
                  <a:cubicBezTo>
                    <a:pt x="15586" y="1205"/>
                    <a:pt x="15437" y="1229"/>
                    <a:pt x="15293" y="1280"/>
                  </a:cubicBezTo>
                  <a:cubicBezTo>
                    <a:pt x="14700" y="1509"/>
                    <a:pt x="14335" y="2102"/>
                    <a:pt x="14084" y="2695"/>
                  </a:cubicBezTo>
                  <a:cubicBezTo>
                    <a:pt x="13513" y="3997"/>
                    <a:pt x="13285" y="5412"/>
                    <a:pt x="13079" y="6804"/>
                  </a:cubicBezTo>
                  <a:cubicBezTo>
                    <a:pt x="13148" y="5571"/>
                    <a:pt x="13034" y="4339"/>
                    <a:pt x="12760" y="3129"/>
                  </a:cubicBezTo>
                  <a:cubicBezTo>
                    <a:pt x="12577" y="2262"/>
                    <a:pt x="12280" y="1372"/>
                    <a:pt x="11618" y="778"/>
                  </a:cubicBezTo>
                  <a:cubicBezTo>
                    <a:pt x="10949" y="195"/>
                    <a:pt x="10034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182722" y="1995375"/>
              <a:ext cx="268582" cy="236173"/>
            </a:xfrm>
            <a:custGeom>
              <a:avLst/>
              <a:gdLst/>
              <a:ahLst/>
              <a:cxnLst/>
              <a:rect l="l" t="t" r="r" b="b"/>
              <a:pathLst>
                <a:path w="9953" h="8752" extrusionOk="0">
                  <a:moveTo>
                    <a:pt x="6563" y="1"/>
                  </a:moveTo>
                  <a:cubicBezTo>
                    <a:pt x="6452" y="1"/>
                    <a:pt x="6342" y="4"/>
                    <a:pt x="6232" y="10"/>
                  </a:cubicBezTo>
                  <a:cubicBezTo>
                    <a:pt x="4406" y="78"/>
                    <a:pt x="2626" y="740"/>
                    <a:pt x="1211" y="1882"/>
                  </a:cubicBezTo>
                  <a:cubicBezTo>
                    <a:pt x="754" y="2270"/>
                    <a:pt x="298" y="2726"/>
                    <a:pt x="138" y="3297"/>
                  </a:cubicBezTo>
                  <a:cubicBezTo>
                    <a:pt x="1" y="3776"/>
                    <a:pt x="92" y="4278"/>
                    <a:pt x="229" y="4758"/>
                  </a:cubicBezTo>
                  <a:cubicBezTo>
                    <a:pt x="822" y="6835"/>
                    <a:pt x="2671" y="8569"/>
                    <a:pt x="4817" y="8752"/>
                  </a:cubicBezTo>
                  <a:cubicBezTo>
                    <a:pt x="5661" y="8250"/>
                    <a:pt x="6780" y="8318"/>
                    <a:pt x="7670" y="7930"/>
                  </a:cubicBezTo>
                  <a:cubicBezTo>
                    <a:pt x="8515" y="7588"/>
                    <a:pt x="9131" y="6880"/>
                    <a:pt x="9496" y="6059"/>
                  </a:cubicBezTo>
                  <a:cubicBezTo>
                    <a:pt x="9838" y="5237"/>
                    <a:pt x="9953" y="4324"/>
                    <a:pt x="9884" y="3434"/>
                  </a:cubicBezTo>
                  <a:cubicBezTo>
                    <a:pt x="9816" y="2361"/>
                    <a:pt x="9519" y="1242"/>
                    <a:pt x="8674" y="603"/>
                  </a:cubicBezTo>
                  <a:cubicBezTo>
                    <a:pt x="8078" y="146"/>
                    <a:pt x="7310" y="1"/>
                    <a:pt x="6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-117729" y="2086450"/>
              <a:ext cx="874530" cy="1128432"/>
            </a:xfrm>
            <a:custGeom>
              <a:avLst/>
              <a:gdLst/>
              <a:ahLst/>
              <a:cxnLst/>
              <a:rect l="l" t="t" r="r" b="b"/>
              <a:pathLst>
                <a:path w="32408" h="41817" extrusionOk="0">
                  <a:moveTo>
                    <a:pt x="30309" y="1"/>
                  </a:moveTo>
                  <a:cubicBezTo>
                    <a:pt x="29836" y="1"/>
                    <a:pt x="29342" y="124"/>
                    <a:pt x="28916" y="310"/>
                  </a:cubicBezTo>
                  <a:cubicBezTo>
                    <a:pt x="27090" y="1109"/>
                    <a:pt x="25720" y="2661"/>
                    <a:pt x="24556" y="4281"/>
                  </a:cubicBezTo>
                  <a:cubicBezTo>
                    <a:pt x="22662" y="6906"/>
                    <a:pt x="21132" y="9828"/>
                    <a:pt x="20037" y="12909"/>
                  </a:cubicBezTo>
                  <a:cubicBezTo>
                    <a:pt x="20196" y="11700"/>
                    <a:pt x="20219" y="10513"/>
                    <a:pt x="20082" y="9326"/>
                  </a:cubicBezTo>
                  <a:cubicBezTo>
                    <a:pt x="19991" y="8413"/>
                    <a:pt x="19786" y="7500"/>
                    <a:pt x="19786" y="6587"/>
                  </a:cubicBezTo>
                  <a:cubicBezTo>
                    <a:pt x="19808" y="5674"/>
                    <a:pt x="20082" y="4715"/>
                    <a:pt x="20744" y="4099"/>
                  </a:cubicBezTo>
                  <a:cubicBezTo>
                    <a:pt x="21109" y="3779"/>
                    <a:pt x="21543" y="3574"/>
                    <a:pt x="21931" y="3277"/>
                  </a:cubicBezTo>
                  <a:cubicBezTo>
                    <a:pt x="22296" y="2980"/>
                    <a:pt x="22616" y="2524"/>
                    <a:pt x="22547" y="2044"/>
                  </a:cubicBezTo>
                  <a:cubicBezTo>
                    <a:pt x="22468" y="1992"/>
                    <a:pt x="22387" y="1969"/>
                    <a:pt x="22306" y="1969"/>
                  </a:cubicBezTo>
                  <a:cubicBezTo>
                    <a:pt x="21776" y="1969"/>
                    <a:pt x="21200" y="2926"/>
                    <a:pt x="20693" y="2926"/>
                  </a:cubicBezTo>
                  <a:cubicBezTo>
                    <a:pt x="20601" y="2926"/>
                    <a:pt x="20511" y="2895"/>
                    <a:pt x="20425" y="2820"/>
                  </a:cubicBezTo>
                  <a:cubicBezTo>
                    <a:pt x="20356" y="2752"/>
                    <a:pt x="20288" y="2661"/>
                    <a:pt x="20219" y="2569"/>
                  </a:cubicBezTo>
                  <a:cubicBezTo>
                    <a:pt x="20134" y="2490"/>
                    <a:pt x="20035" y="2455"/>
                    <a:pt x="19933" y="2455"/>
                  </a:cubicBezTo>
                  <a:cubicBezTo>
                    <a:pt x="19624" y="2455"/>
                    <a:pt x="19278" y="2763"/>
                    <a:pt x="19124" y="3072"/>
                  </a:cubicBezTo>
                  <a:cubicBezTo>
                    <a:pt x="18918" y="3482"/>
                    <a:pt x="18758" y="4030"/>
                    <a:pt x="18325" y="4190"/>
                  </a:cubicBezTo>
                  <a:cubicBezTo>
                    <a:pt x="18233" y="4223"/>
                    <a:pt x="18137" y="4236"/>
                    <a:pt x="18038" y="4236"/>
                  </a:cubicBezTo>
                  <a:cubicBezTo>
                    <a:pt x="17577" y="4236"/>
                    <a:pt x="17054" y="3945"/>
                    <a:pt x="16652" y="3945"/>
                  </a:cubicBezTo>
                  <a:cubicBezTo>
                    <a:pt x="16473" y="3945"/>
                    <a:pt x="16318" y="4002"/>
                    <a:pt x="16202" y="4167"/>
                  </a:cubicBezTo>
                  <a:cubicBezTo>
                    <a:pt x="16065" y="4350"/>
                    <a:pt x="16065" y="4578"/>
                    <a:pt x="15997" y="4783"/>
                  </a:cubicBezTo>
                  <a:cubicBezTo>
                    <a:pt x="15791" y="5423"/>
                    <a:pt x="15015" y="5605"/>
                    <a:pt x="14353" y="5719"/>
                  </a:cubicBezTo>
                  <a:cubicBezTo>
                    <a:pt x="14473" y="6130"/>
                    <a:pt x="14901" y="6336"/>
                    <a:pt x="15339" y="6336"/>
                  </a:cubicBezTo>
                  <a:cubicBezTo>
                    <a:pt x="15484" y="6336"/>
                    <a:pt x="15631" y="6313"/>
                    <a:pt x="15768" y="6267"/>
                  </a:cubicBezTo>
                  <a:cubicBezTo>
                    <a:pt x="16293" y="6107"/>
                    <a:pt x="16727" y="5696"/>
                    <a:pt x="17229" y="5423"/>
                  </a:cubicBezTo>
                  <a:cubicBezTo>
                    <a:pt x="17506" y="5271"/>
                    <a:pt x="17832" y="5169"/>
                    <a:pt x="18138" y="5169"/>
                  </a:cubicBezTo>
                  <a:cubicBezTo>
                    <a:pt x="18386" y="5169"/>
                    <a:pt x="18620" y="5236"/>
                    <a:pt x="18804" y="5400"/>
                  </a:cubicBezTo>
                  <a:cubicBezTo>
                    <a:pt x="19101" y="5674"/>
                    <a:pt x="19192" y="6062"/>
                    <a:pt x="19238" y="6450"/>
                  </a:cubicBezTo>
                  <a:cubicBezTo>
                    <a:pt x="19991" y="11311"/>
                    <a:pt x="19146" y="16356"/>
                    <a:pt x="17298" y="20898"/>
                  </a:cubicBezTo>
                  <a:cubicBezTo>
                    <a:pt x="16750" y="22290"/>
                    <a:pt x="16088" y="23614"/>
                    <a:pt x="15380" y="24915"/>
                  </a:cubicBezTo>
                  <a:cubicBezTo>
                    <a:pt x="16430" y="21925"/>
                    <a:pt x="16955" y="18753"/>
                    <a:pt x="16932" y="15603"/>
                  </a:cubicBezTo>
                  <a:cubicBezTo>
                    <a:pt x="16932" y="13480"/>
                    <a:pt x="16613" y="11220"/>
                    <a:pt x="15152" y="9668"/>
                  </a:cubicBezTo>
                  <a:cubicBezTo>
                    <a:pt x="14855" y="9349"/>
                    <a:pt x="14490" y="9052"/>
                    <a:pt x="14056" y="8960"/>
                  </a:cubicBezTo>
                  <a:cubicBezTo>
                    <a:pt x="13940" y="8931"/>
                    <a:pt x="13823" y="8918"/>
                    <a:pt x="13707" y="8918"/>
                  </a:cubicBezTo>
                  <a:cubicBezTo>
                    <a:pt x="12825" y="8918"/>
                    <a:pt x="12001" y="9716"/>
                    <a:pt x="11820" y="10604"/>
                  </a:cubicBezTo>
                  <a:cubicBezTo>
                    <a:pt x="11614" y="11608"/>
                    <a:pt x="12025" y="12658"/>
                    <a:pt x="12596" y="13526"/>
                  </a:cubicBezTo>
                  <a:cubicBezTo>
                    <a:pt x="13166" y="14393"/>
                    <a:pt x="13897" y="15146"/>
                    <a:pt x="14422" y="16013"/>
                  </a:cubicBezTo>
                  <a:cubicBezTo>
                    <a:pt x="15449" y="17725"/>
                    <a:pt x="15677" y="19802"/>
                    <a:pt x="15449" y="21765"/>
                  </a:cubicBezTo>
                  <a:cubicBezTo>
                    <a:pt x="15221" y="23637"/>
                    <a:pt x="14627" y="25417"/>
                    <a:pt x="14034" y="27198"/>
                  </a:cubicBezTo>
                  <a:cubicBezTo>
                    <a:pt x="12664" y="29343"/>
                    <a:pt x="11089" y="31398"/>
                    <a:pt x="9446" y="33338"/>
                  </a:cubicBezTo>
                  <a:cubicBezTo>
                    <a:pt x="8829" y="34068"/>
                    <a:pt x="8190" y="34776"/>
                    <a:pt x="7551" y="35461"/>
                  </a:cubicBezTo>
                  <a:cubicBezTo>
                    <a:pt x="8213" y="34091"/>
                    <a:pt x="8601" y="32607"/>
                    <a:pt x="8966" y="31147"/>
                  </a:cubicBezTo>
                  <a:cubicBezTo>
                    <a:pt x="9811" y="27746"/>
                    <a:pt x="10678" y="24322"/>
                    <a:pt x="10838" y="20807"/>
                  </a:cubicBezTo>
                  <a:cubicBezTo>
                    <a:pt x="10907" y="19437"/>
                    <a:pt x="10838" y="17954"/>
                    <a:pt x="9994" y="16881"/>
                  </a:cubicBezTo>
                  <a:cubicBezTo>
                    <a:pt x="9879" y="16744"/>
                    <a:pt x="9742" y="16607"/>
                    <a:pt x="9583" y="16561"/>
                  </a:cubicBezTo>
                  <a:cubicBezTo>
                    <a:pt x="9538" y="16550"/>
                    <a:pt x="9494" y="16545"/>
                    <a:pt x="9450" y="16545"/>
                  </a:cubicBezTo>
                  <a:cubicBezTo>
                    <a:pt x="9228" y="16545"/>
                    <a:pt x="9024" y="16679"/>
                    <a:pt x="8852" y="16812"/>
                  </a:cubicBezTo>
                  <a:cubicBezTo>
                    <a:pt x="8031" y="17520"/>
                    <a:pt x="7483" y="18501"/>
                    <a:pt x="7118" y="19506"/>
                  </a:cubicBezTo>
                  <a:cubicBezTo>
                    <a:pt x="6113" y="22176"/>
                    <a:pt x="6159" y="25098"/>
                    <a:pt x="6433" y="27928"/>
                  </a:cubicBezTo>
                  <a:cubicBezTo>
                    <a:pt x="6684" y="30667"/>
                    <a:pt x="7095" y="33384"/>
                    <a:pt x="6912" y="36100"/>
                  </a:cubicBezTo>
                  <a:cubicBezTo>
                    <a:pt x="4972" y="38086"/>
                    <a:pt x="2804" y="39866"/>
                    <a:pt x="338" y="41144"/>
                  </a:cubicBezTo>
                  <a:cubicBezTo>
                    <a:pt x="315" y="41138"/>
                    <a:pt x="293" y="41135"/>
                    <a:pt x="273" y="41135"/>
                  </a:cubicBezTo>
                  <a:cubicBezTo>
                    <a:pt x="1" y="41135"/>
                    <a:pt x="41" y="41677"/>
                    <a:pt x="338" y="41783"/>
                  </a:cubicBezTo>
                  <a:cubicBezTo>
                    <a:pt x="402" y="41806"/>
                    <a:pt x="467" y="41816"/>
                    <a:pt x="532" y="41816"/>
                  </a:cubicBezTo>
                  <a:cubicBezTo>
                    <a:pt x="792" y="41816"/>
                    <a:pt x="1055" y="41655"/>
                    <a:pt x="1274" y="41509"/>
                  </a:cubicBezTo>
                  <a:cubicBezTo>
                    <a:pt x="3488" y="40026"/>
                    <a:pt x="5543" y="38337"/>
                    <a:pt x="7460" y="36465"/>
                  </a:cubicBezTo>
                  <a:cubicBezTo>
                    <a:pt x="7648" y="36470"/>
                    <a:pt x="7836" y="36472"/>
                    <a:pt x="8024" y="36472"/>
                  </a:cubicBezTo>
                  <a:cubicBezTo>
                    <a:pt x="12339" y="36472"/>
                    <a:pt x="16707" y="35223"/>
                    <a:pt x="20425" y="32927"/>
                  </a:cubicBezTo>
                  <a:cubicBezTo>
                    <a:pt x="21771" y="32082"/>
                    <a:pt x="23141" y="31010"/>
                    <a:pt x="23552" y="29480"/>
                  </a:cubicBezTo>
                  <a:cubicBezTo>
                    <a:pt x="23643" y="29184"/>
                    <a:pt x="23689" y="28841"/>
                    <a:pt x="23575" y="28545"/>
                  </a:cubicBezTo>
                  <a:cubicBezTo>
                    <a:pt x="23415" y="28111"/>
                    <a:pt x="22913" y="27837"/>
                    <a:pt x="22456" y="27814"/>
                  </a:cubicBezTo>
                  <a:cubicBezTo>
                    <a:pt x="22429" y="27813"/>
                    <a:pt x="22402" y="27812"/>
                    <a:pt x="22374" y="27812"/>
                  </a:cubicBezTo>
                  <a:cubicBezTo>
                    <a:pt x="21925" y="27812"/>
                    <a:pt x="21496" y="27986"/>
                    <a:pt x="21087" y="28179"/>
                  </a:cubicBezTo>
                  <a:cubicBezTo>
                    <a:pt x="19420" y="28955"/>
                    <a:pt x="18028" y="30211"/>
                    <a:pt x="16522" y="31261"/>
                  </a:cubicBezTo>
                  <a:cubicBezTo>
                    <a:pt x="14102" y="32950"/>
                    <a:pt x="11386" y="34160"/>
                    <a:pt x="8647" y="35278"/>
                  </a:cubicBezTo>
                  <a:cubicBezTo>
                    <a:pt x="10770" y="33041"/>
                    <a:pt x="12687" y="30599"/>
                    <a:pt x="14330" y="27997"/>
                  </a:cubicBezTo>
                  <a:cubicBezTo>
                    <a:pt x="14516" y="28096"/>
                    <a:pt x="14742" y="28134"/>
                    <a:pt x="14979" y="28134"/>
                  </a:cubicBezTo>
                  <a:cubicBezTo>
                    <a:pt x="15179" y="28134"/>
                    <a:pt x="15387" y="28107"/>
                    <a:pt x="15586" y="28065"/>
                  </a:cubicBezTo>
                  <a:cubicBezTo>
                    <a:pt x="18553" y="27563"/>
                    <a:pt x="21178" y="25874"/>
                    <a:pt x="23392" y="23843"/>
                  </a:cubicBezTo>
                  <a:cubicBezTo>
                    <a:pt x="25218" y="22176"/>
                    <a:pt x="26861" y="20168"/>
                    <a:pt x="27455" y="17771"/>
                  </a:cubicBezTo>
                  <a:cubicBezTo>
                    <a:pt x="27592" y="17109"/>
                    <a:pt x="27660" y="16333"/>
                    <a:pt x="27227" y="15808"/>
                  </a:cubicBezTo>
                  <a:cubicBezTo>
                    <a:pt x="26936" y="15457"/>
                    <a:pt x="26498" y="15299"/>
                    <a:pt x="26042" y="15299"/>
                  </a:cubicBezTo>
                  <a:cubicBezTo>
                    <a:pt x="25638" y="15299"/>
                    <a:pt x="25219" y="15423"/>
                    <a:pt x="24876" y="15648"/>
                  </a:cubicBezTo>
                  <a:cubicBezTo>
                    <a:pt x="24168" y="16128"/>
                    <a:pt x="23734" y="16927"/>
                    <a:pt x="23323" y="17680"/>
                  </a:cubicBezTo>
                  <a:cubicBezTo>
                    <a:pt x="22022" y="20099"/>
                    <a:pt x="20607" y="22519"/>
                    <a:pt x="18599" y="24390"/>
                  </a:cubicBezTo>
                  <a:cubicBezTo>
                    <a:pt x="17480" y="25417"/>
                    <a:pt x="16202" y="26285"/>
                    <a:pt x="14878" y="27084"/>
                  </a:cubicBezTo>
                  <a:cubicBezTo>
                    <a:pt x="16864" y="23706"/>
                    <a:pt x="18393" y="20099"/>
                    <a:pt x="19375" y="16310"/>
                  </a:cubicBezTo>
                  <a:cubicBezTo>
                    <a:pt x="19420" y="16105"/>
                    <a:pt x="19489" y="15922"/>
                    <a:pt x="19534" y="15717"/>
                  </a:cubicBezTo>
                  <a:cubicBezTo>
                    <a:pt x="21292" y="13731"/>
                    <a:pt x="23232" y="11791"/>
                    <a:pt x="25286" y="10033"/>
                  </a:cubicBezTo>
                  <a:cubicBezTo>
                    <a:pt x="27592" y="8070"/>
                    <a:pt x="30125" y="6199"/>
                    <a:pt x="31563" y="3551"/>
                  </a:cubicBezTo>
                  <a:cubicBezTo>
                    <a:pt x="32088" y="2592"/>
                    <a:pt x="32408" y="1291"/>
                    <a:pt x="31655" y="515"/>
                  </a:cubicBezTo>
                  <a:cubicBezTo>
                    <a:pt x="31310" y="146"/>
                    <a:pt x="30822" y="1"/>
                    <a:pt x="30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49"/>
          <p:cNvGrpSpPr/>
          <p:nvPr/>
        </p:nvGrpSpPr>
        <p:grpSpPr>
          <a:xfrm rot="-1703417">
            <a:off x="675637" y="933608"/>
            <a:ext cx="199308" cy="251696"/>
            <a:chOff x="3311031" y="3025663"/>
            <a:chExt cx="308584" cy="389695"/>
          </a:xfrm>
        </p:grpSpPr>
        <p:sp>
          <p:nvSpPr>
            <p:cNvPr id="992" name="Google Shape;992;p49"/>
            <p:cNvSpPr/>
            <p:nvPr/>
          </p:nvSpPr>
          <p:spPr>
            <a:xfrm flipH="1">
              <a:off x="3311031" y="3025663"/>
              <a:ext cx="308584" cy="389695"/>
            </a:xfrm>
            <a:custGeom>
              <a:avLst/>
              <a:gdLst/>
              <a:ahLst/>
              <a:cxnLst/>
              <a:rect l="l" t="t" r="r" b="b"/>
              <a:pathLst>
                <a:path w="15408" h="19458" extrusionOk="0">
                  <a:moveTo>
                    <a:pt x="11748" y="0"/>
                  </a:moveTo>
                  <a:cubicBezTo>
                    <a:pt x="11325" y="0"/>
                    <a:pt x="10903" y="69"/>
                    <a:pt x="10501" y="209"/>
                  </a:cubicBezTo>
                  <a:cubicBezTo>
                    <a:pt x="8789" y="802"/>
                    <a:pt x="7716" y="2445"/>
                    <a:pt x="6757" y="3998"/>
                  </a:cubicBezTo>
                  <a:cubicBezTo>
                    <a:pt x="4771" y="7239"/>
                    <a:pt x="2786" y="10503"/>
                    <a:pt x="777" y="13744"/>
                  </a:cubicBezTo>
                  <a:cubicBezTo>
                    <a:pt x="1" y="15022"/>
                    <a:pt x="161" y="17008"/>
                    <a:pt x="1279" y="18263"/>
                  </a:cubicBezTo>
                  <a:cubicBezTo>
                    <a:pt x="1958" y="19027"/>
                    <a:pt x="2996" y="19458"/>
                    <a:pt x="4019" y="19458"/>
                  </a:cubicBezTo>
                  <a:cubicBezTo>
                    <a:pt x="4647" y="19458"/>
                    <a:pt x="5269" y="19295"/>
                    <a:pt x="5799" y="18948"/>
                  </a:cubicBezTo>
                  <a:cubicBezTo>
                    <a:pt x="6278" y="18629"/>
                    <a:pt x="6666" y="18218"/>
                    <a:pt x="7031" y="17761"/>
                  </a:cubicBezTo>
                  <a:cubicBezTo>
                    <a:pt x="7579" y="17099"/>
                    <a:pt x="8058" y="16392"/>
                    <a:pt x="8538" y="15661"/>
                  </a:cubicBezTo>
                  <a:cubicBezTo>
                    <a:pt x="10683" y="12443"/>
                    <a:pt x="12852" y="9225"/>
                    <a:pt x="14586" y="5755"/>
                  </a:cubicBezTo>
                  <a:cubicBezTo>
                    <a:pt x="14906" y="5116"/>
                    <a:pt x="15225" y="4431"/>
                    <a:pt x="15294" y="3701"/>
                  </a:cubicBezTo>
                  <a:cubicBezTo>
                    <a:pt x="15408" y="2537"/>
                    <a:pt x="14837" y="1327"/>
                    <a:pt x="13879" y="642"/>
                  </a:cubicBezTo>
                  <a:cubicBezTo>
                    <a:pt x="13250" y="218"/>
                    <a:pt x="12500" y="0"/>
                    <a:pt x="1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9"/>
            <p:cNvSpPr/>
            <p:nvPr/>
          </p:nvSpPr>
          <p:spPr>
            <a:xfrm flipH="1">
              <a:off x="3311033" y="3038519"/>
              <a:ext cx="285712" cy="376837"/>
            </a:xfrm>
            <a:custGeom>
              <a:avLst/>
              <a:gdLst/>
              <a:ahLst/>
              <a:cxnLst/>
              <a:rect l="l" t="t" r="r" b="b"/>
              <a:pathLst>
                <a:path w="14266" h="18816" extrusionOk="0">
                  <a:moveTo>
                    <a:pt x="12737" y="0"/>
                  </a:moveTo>
                  <a:cubicBezTo>
                    <a:pt x="12737" y="0"/>
                    <a:pt x="13262" y="2306"/>
                    <a:pt x="11641" y="4816"/>
                  </a:cubicBezTo>
                  <a:cubicBezTo>
                    <a:pt x="10020" y="7327"/>
                    <a:pt x="5181" y="15156"/>
                    <a:pt x="3903" y="16571"/>
                  </a:cubicBezTo>
                  <a:cubicBezTo>
                    <a:pt x="3155" y="17401"/>
                    <a:pt x="1970" y="17599"/>
                    <a:pt x="1100" y="17599"/>
                  </a:cubicBezTo>
                  <a:cubicBezTo>
                    <a:pt x="510" y="17599"/>
                    <a:pt x="65" y="17508"/>
                    <a:pt x="0" y="17462"/>
                  </a:cubicBezTo>
                  <a:lnTo>
                    <a:pt x="0" y="17462"/>
                  </a:lnTo>
                  <a:cubicBezTo>
                    <a:pt x="46" y="17507"/>
                    <a:pt x="91" y="17553"/>
                    <a:pt x="137" y="17621"/>
                  </a:cubicBezTo>
                  <a:cubicBezTo>
                    <a:pt x="816" y="18385"/>
                    <a:pt x="1854" y="18816"/>
                    <a:pt x="2877" y="18816"/>
                  </a:cubicBezTo>
                  <a:cubicBezTo>
                    <a:pt x="3505" y="18816"/>
                    <a:pt x="4127" y="18653"/>
                    <a:pt x="4657" y="18306"/>
                  </a:cubicBezTo>
                  <a:cubicBezTo>
                    <a:pt x="5136" y="17987"/>
                    <a:pt x="5524" y="17576"/>
                    <a:pt x="5889" y="17119"/>
                  </a:cubicBezTo>
                  <a:cubicBezTo>
                    <a:pt x="6414" y="16457"/>
                    <a:pt x="6916" y="15750"/>
                    <a:pt x="7396" y="15019"/>
                  </a:cubicBezTo>
                  <a:cubicBezTo>
                    <a:pt x="9541" y="11801"/>
                    <a:pt x="11710" y="8583"/>
                    <a:pt x="13444" y="5113"/>
                  </a:cubicBezTo>
                  <a:cubicBezTo>
                    <a:pt x="13764" y="4474"/>
                    <a:pt x="14083" y="3789"/>
                    <a:pt x="14152" y="3059"/>
                  </a:cubicBezTo>
                  <a:cubicBezTo>
                    <a:pt x="14266" y="1895"/>
                    <a:pt x="13695" y="685"/>
                    <a:pt x="12737" y="0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 flipH="1">
              <a:off x="3397429" y="3183403"/>
              <a:ext cx="222185" cy="231938"/>
            </a:xfrm>
            <a:custGeom>
              <a:avLst/>
              <a:gdLst/>
              <a:ahLst/>
              <a:cxnLst/>
              <a:rect l="l" t="t" r="r" b="b"/>
              <a:pathLst>
                <a:path w="11094" h="11581" extrusionOk="0">
                  <a:moveTo>
                    <a:pt x="4383" y="1"/>
                  </a:moveTo>
                  <a:cubicBezTo>
                    <a:pt x="3174" y="1964"/>
                    <a:pt x="1987" y="3927"/>
                    <a:pt x="777" y="5867"/>
                  </a:cubicBezTo>
                  <a:cubicBezTo>
                    <a:pt x="1" y="7145"/>
                    <a:pt x="161" y="9131"/>
                    <a:pt x="1279" y="10386"/>
                  </a:cubicBezTo>
                  <a:cubicBezTo>
                    <a:pt x="1958" y="11150"/>
                    <a:pt x="2996" y="11581"/>
                    <a:pt x="4019" y="11581"/>
                  </a:cubicBezTo>
                  <a:cubicBezTo>
                    <a:pt x="4647" y="11581"/>
                    <a:pt x="5269" y="11418"/>
                    <a:pt x="5799" y="11071"/>
                  </a:cubicBezTo>
                  <a:cubicBezTo>
                    <a:pt x="6278" y="10752"/>
                    <a:pt x="6666" y="10341"/>
                    <a:pt x="7031" y="9884"/>
                  </a:cubicBezTo>
                  <a:cubicBezTo>
                    <a:pt x="7579" y="9222"/>
                    <a:pt x="8058" y="8515"/>
                    <a:pt x="8538" y="7784"/>
                  </a:cubicBezTo>
                  <a:cubicBezTo>
                    <a:pt x="9382" y="6506"/>
                    <a:pt x="10249" y="5228"/>
                    <a:pt x="11094" y="3927"/>
                  </a:cubicBezTo>
                  <a:lnTo>
                    <a:pt x="11094" y="3927"/>
                  </a:lnTo>
                  <a:cubicBezTo>
                    <a:pt x="10803" y="3978"/>
                    <a:pt x="10510" y="4002"/>
                    <a:pt x="10218" y="4002"/>
                  </a:cubicBezTo>
                  <a:cubicBezTo>
                    <a:pt x="9207" y="4002"/>
                    <a:pt x="8203" y="3718"/>
                    <a:pt x="7282" y="3311"/>
                  </a:cubicBezTo>
                  <a:cubicBezTo>
                    <a:pt x="6575" y="2991"/>
                    <a:pt x="5890" y="2603"/>
                    <a:pt x="5365" y="2055"/>
                  </a:cubicBezTo>
                  <a:cubicBezTo>
                    <a:pt x="4817" y="1507"/>
                    <a:pt x="4429" y="777"/>
                    <a:pt x="4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 flipH="1">
              <a:off x="3397432" y="3259740"/>
              <a:ext cx="199314" cy="155594"/>
            </a:xfrm>
            <a:custGeom>
              <a:avLst/>
              <a:gdLst/>
              <a:ahLst/>
              <a:cxnLst/>
              <a:rect l="l" t="t" r="r" b="b"/>
              <a:pathLst>
                <a:path w="9952" h="7769" extrusionOk="0">
                  <a:moveTo>
                    <a:pt x="7669" y="1"/>
                  </a:moveTo>
                  <a:cubicBezTo>
                    <a:pt x="6095" y="2489"/>
                    <a:pt x="4542" y="4817"/>
                    <a:pt x="3903" y="5524"/>
                  </a:cubicBezTo>
                  <a:cubicBezTo>
                    <a:pt x="3155" y="6354"/>
                    <a:pt x="1970" y="6552"/>
                    <a:pt x="1100" y="6552"/>
                  </a:cubicBezTo>
                  <a:cubicBezTo>
                    <a:pt x="510" y="6552"/>
                    <a:pt x="65" y="6461"/>
                    <a:pt x="0" y="6415"/>
                  </a:cubicBezTo>
                  <a:lnTo>
                    <a:pt x="0" y="6415"/>
                  </a:lnTo>
                  <a:cubicBezTo>
                    <a:pt x="46" y="6460"/>
                    <a:pt x="91" y="6506"/>
                    <a:pt x="137" y="6574"/>
                  </a:cubicBezTo>
                  <a:cubicBezTo>
                    <a:pt x="816" y="7338"/>
                    <a:pt x="1854" y="7769"/>
                    <a:pt x="2877" y="7769"/>
                  </a:cubicBezTo>
                  <a:cubicBezTo>
                    <a:pt x="3505" y="7769"/>
                    <a:pt x="4127" y="7606"/>
                    <a:pt x="4657" y="7259"/>
                  </a:cubicBezTo>
                  <a:cubicBezTo>
                    <a:pt x="5136" y="6940"/>
                    <a:pt x="5524" y="6529"/>
                    <a:pt x="5889" y="6072"/>
                  </a:cubicBezTo>
                  <a:cubicBezTo>
                    <a:pt x="6437" y="5410"/>
                    <a:pt x="6916" y="4703"/>
                    <a:pt x="7396" y="3972"/>
                  </a:cubicBezTo>
                  <a:cubicBezTo>
                    <a:pt x="8240" y="2694"/>
                    <a:pt x="9107" y="1416"/>
                    <a:pt x="9952" y="115"/>
                  </a:cubicBezTo>
                  <a:lnTo>
                    <a:pt x="9952" y="115"/>
                  </a:lnTo>
                  <a:cubicBezTo>
                    <a:pt x="9679" y="164"/>
                    <a:pt x="9403" y="187"/>
                    <a:pt x="9126" y="187"/>
                  </a:cubicBezTo>
                  <a:cubicBezTo>
                    <a:pt x="8639" y="187"/>
                    <a:pt x="8150" y="117"/>
                    <a:pt x="7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" name="Google Shape;996;p49"/>
          <p:cNvGrpSpPr/>
          <p:nvPr/>
        </p:nvGrpSpPr>
        <p:grpSpPr>
          <a:xfrm>
            <a:off x="8596540" y="1478649"/>
            <a:ext cx="150927" cy="143533"/>
            <a:chOff x="3716290" y="4256524"/>
            <a:chExt cx="150927" cy="143533"/>
          </a:xfrm>
        </p:grpSpPr>
        <p:sp>
          <p:nvSpPr>
            <p:cNvPr id="997" name="Google Shape;997;p49"/>
            <p:cNvSpPr/>
            <p:nvPr/>
          </p:nvSpPr>
          <p:spPr>
            <a:xfrm>
              <a:off x="3723063" y="4256524"/>
              <a:ext cx="144154" cy="125102"/>
            </a:xfrm>
            <a:custGeom>
              <a:avLst/>
              <a:gdLst/>
              <a:ahLst/>
              <a:cxnLst/>
              <a:rect l="l" t="t" r="r" b="b"/>
              <a:pathLst>
                <a:path w="5342" h="4636" extrusionOk="0">
                  <a:moveTo>
                    <a:pt x="2617" y="1"/>
                  </a:moveTo>
                  <a:cubicBezTo>
                    <a:pt x="1907" y="1"/>
                    <a:pt x="1193" y="283"/>
                    <a:pt x="731" y="824"/>
                  </a:cubicBezTo>
                  <a:cubicBezTo>
                    <a:pt x="412" y="1189"/>
                    <a:pt x="1" y="2011"/>
                    <a:pt x="138" y="2810"/>
                  </a:cubicBezTo>
                  <a:cubicBezTo>
                    <a:pt x="252" y="3403"/>
                    <a:pt x="663" y="3905"/>
                    <a:pt x="1188" y="4202"/>
                  </a:cubicBezTo>
                  <a:cubicBezTo>
                    <a:pt x="1713" y="4499"/>
                    <a:pt x="2306" y="4613"/>
                    <a:pt x="2900" y="4636"/>
                  </a:cubicBezTo>
                  <a:cubicBezTo>
                    <a:pt x="3242" y="4636"/>
                    <a:pt x="3584" y="4613"/>
                    <a:pt x="3881" y="4476"/>
                  </a:cubicBezTo>
                  <a:cubicBezTo>
                    <a:pt x="4201" y="4339"/>
                    <a:pt x="4475" y="4065"/>
                    <a:pt x="4680" y="3768"/>
                  </a:cubicBezTo>
                  <a:cubicBezTo>
                    <a:pt x="5342" y="2741"/>
                    <a:pt x="5068" y="1212"/>
                    <a:pt x="4064" y="459"/>
                  </a:cubicBezTo>
                  <a:cubicBezTo>
                    <a:pt x="3650" y="151"/>
                    <a:pt x="3135" y="1"/>
                    <a:pt x="2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3752018" y="4279812"/>
              <a:ext cx="83195" cy="76610"/>
            </a:xfrm>
            <a:custGeom>
              <a:avLst/>
              <a:gdLst/>
              <a:ahLst/>
              <a:cxnLst/>
              <a:rect l="l" t="t" r="r" b="b"/>
              <a:pathLst>
                <a:path w="3083" h="2839" extrusionOk="0">
                  <a:moveTo>
                    <a:pt x="1286" y="1"/>
                  </a:moveTo>
                  <a:cubicBezTo>
                    <a:pt x="1219" y="1"/>
                    <a:pt x="1134" y="45"/>
                    <a:pt x="1096" y="121"/>
                  </a:cubicBezTo>
                  <a:cubicBezTo>
                    <a:pt x="1051" y="189"/>
                    <a:pt x="1028" y="280"/>
                    <a:pt x="1028" y="372"/>
                  </a:cubicBezTo>
                  <a:cubicBezTo>
                    <a:pt x="1005" y="668"/>
                    <a:pt x="1028" y="965"/>
                    <a:pt x="1073" y="1239"/>
                  </a:cubicBezTo>
                  <a:cubicBezTo>
                    <a:pt x="1073" y="1262"/>
                    <a:pt x="1073" y="1307"/>
                    <a:pt x="1073" y="1353"/>
                  </a:cubicBezTo>
                  <a:cubicBezTo>
                    <a:pt x="1005" y="1376"/>
                    <a:pt x="914" y="1376"/>
                    <a:pt x="822" y="1399"/>
                  </a:cubicBezTo>
                  <a:cubicBezTo>
                    <a:pt x="754" y="1422"/>
                    <a:pt x="503" y="1513"/>
                    <a:pt x="229" y="1604"/>
                  </a:cubicBezTo>
                  <a:cubicBezTo>
                    <a:pt x="138" y="1627"/>
                    <a:pt x="1" y="1741"/>
                    <a:pt x="69" y="1832"/>
                  </a:cubicBezTo>
                  <a:cubicBezTo>
                    <a:pt x="92" y="1878"/>
                    <a:pt x="160" y="1878"/>
                    <a:pt x="229" y="1878"/>
                  </a:cubicBezTo>
                  <a:cubicBezTo>
                    <a:pt x="548" y="1878"/>
                    <a:pt x="868" y="1855"/>
                    <a:pt x="1188" y="1810"/>
                  </a:cubicBezTo>
                  <a:cubicBezTo>
                    <a:pt x="1279" y="2084"/>
                    <a:pt x="1416" y="2403"/>
                    <a:pt x="1576" y="2700"/>
                  </a:cubicBezTo>
                  <a:cubicBezTo>
                    <a:pt x="1621" y="2745"/>
                    <a:pt x="1644" y="2814"/>
                    <a:pt x="1713" y="2837"/>
                  </a:cubicBezTo>
                  <a:cubicBezTo>
                    <a:pt x="1720" y="2838"/>
                    <a:pt x="1728" y="2839"/>
                    <a:pt x="1735" y="2839"/>
                  </a:cubicBezTo>
                  <a:cubicBezTo>
                    <a:pt x="1857" y="2839"/>
                    <a:pt x="1918" y="2669"/>
                    <a:pt x="1918" y="2540"/>
                  </a:cubicBezTo>
                  <a:cubicBezTo>
                    <a:pt x="1941" y="2243"/>
                    <a:pt x="1918" y="1969"/>
                    <a:pt x="1872" y="1673"/>
                  </a:cubicBezTo>
                  <a:cubicBezTo>
                    <a:pt x="2283" y="1581"/>
                    <a:pt x="2694" y="1467"/>
                    <a:pt x="3082" y="1307"/>
                  </a:cubicBezTo>
                  <a:cubicBezTo>
                    <a:pt x="3036" y="1170"/>
                    <a:pt x="2854" y="1148"/>
                    <a:pt x="2694" y="1148"/>
                  </a:cubicBezTo>
                  <a:cubicBezTo>
                    <a:pt x="2397" y="1148"/>
                    <a:pt x="2101" y="1170"/>
                    <a:pt x="1781" y="1216"/>
                  </a:cubicBezTo>
                  <a:cubicBezTo>
                    <a:pt x="1690" y="805"/>
                    <a:pt x="1530" y="394"/>
                    <a:pt x="1324" y="6"/>
                  </a:cubicBezTo>
                  <a:cubicBezTo>
                    <a:pt x="1313" y="2"/>
                    <a:pt x="1300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3716290" y="4291065"/>
              <a:ext cx="138001" cy="108992"/>
            </a:xfrm>
            <a:custGeom>
              <a:avLst/>
              <a:gdLst/>
              <a:ahLst/>
              <a:cxnLst/>
              <a:rect l="l" t="t" r="r" b="b"/>
              <a:pathLst>
                <a:path w="5114" h="4039" extrusionOk="0">
                  <a:moveTo>
                    <a:pt x="686" y="0"/>
                  </a:moveTo>
                  <a:lnTo>
                    <a:pt x="686" y="0"/>
                  </a:lnTo>
                  <a:cubicBezTo>
                    <a:pt x="1" y="959"/>
                    <a:pt x="115" y="2397"/>
                    <a:pt x="914" y="3241"/>
                  </a:cubicBezTo>
                  <a:cubicBezTo>
                    <a:pt x="1396" y="3764"/>
                    <a:pt x="2101" y="4039"/>
                    <a:pt x="2806" y="4039"/>
                  </a:cubicBezTo>
                  <a:cubicBezTo>
                    <a:pt x="3270" y="4039"/>
                    <a:pt x="3733" y="3920"/>
                    <a:pt x="4132" y="3675"/>
                  </a:cubicBezTo>
                  <a:cubicBezTo>
                    <a:pt x="4360" y="3538"/>
                    <a:pt x="4566" y="3356"/>
                    <a:pt x="4726" y="3150"/>
                  </a:cubicBezTo>
                  <a:cubicBezTo>
                    <a:pt x="4931" y="2876"/>
                    <a:pt x="5022" y="2580"/>
                    <a:pt x="5091" y="2260"/>
                  </a:cubicBezTo>
                  <a:cubicBezTo>
                    <a:pt x="5091" y="2214"/>
                    <a:pt x="5114" y="2169"/>
                    <a:pt x="5114" y="2123"/>
                  </a:cubicBezTo>
                  <a:lnTo>
                    <a:pt x="5114" y="2123"/>
                  </a:lnTo>
                  <a:cubicBezTo>
                    <a:pt x="5068" y="2237"/>
                    <a:pt x="4999" y="2374"/>
                    <a:pt x="4931" y="2488"/>
                  </a:cubicBezTo>
                  <a:cubicBezTo>
                    <a:pt x="4726" y="2785"/>
                    <a:pt x="4475" y="3059"/>
                    <a:pt x="4132" y="3196"/>
                  </a:cubicBezTo>
                  <a:cubicBezTo>
                    <a:pt x="3835" y="3333"/>
                    <a:pt x="3493" y="3356"/>
                    <a:pt x="3151" y="3356"/>
                  </a:cubicBezTo>
                  <a:cubicBezTo>
                    <a:pt x="2557" y="3333"/>
                    <a:pt x="1964" y="3219"/>
                    <a:pt x="1439" y="2922"/>
                  </a:cubicBezTo>
                  <a:cubicBezTo>
                    <a:pt x="914" y="2625"/>
                    <a:pt x="503" y="2123"/>
                    <a:pt x="389" y="1530"/>
                  </a:cubicBezTo>
                  <a:cubicBezTo>
                    <a:pt x="297" y="982"/>
                    <a:pt x="457" y="411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50"/>
          <p:cNvSpPr/>
          <p:nvPr/>
        </p:nvSpPr>
        <p:spPr>
          <a:xfrm>
            <a:off x="-13048" y="2051750"/>
            <a:ext cx="9170088" cy="3115067"/>
          </a:xfrm>
          <a:custGeom>
            <a:avLst/>
            <a:gdLst/>
            <a:ahLst/>
            <a:cxnLst/>
            <a:rect l="l" t="t" r="r" b="b"/>
            <a:pathLst>
              <a:path w="285317" h="115437" extrusionOk="0">
                <a:moveTo>
                  <a:pt x="1114" y="1"/>
                </a:moveTo>
                <a:cubicBezTo>
                  <a:pt x="743" y="1"/>
                  <a:pt x="371" y="4"/>
                  <a:pt x="0" y="10"/>
                </a:cubicBezTo>
                <a:lnTo>
                  <a:pt x="0" y="115437"/>
                </a:lnTo>
                <a:lnTo>
                  <a:pt x="285316" y="115437"/>
                </a:lnTo>
                <a:lnTo>
                  <a:pt x="285316" y="16649"/>
                </a:lnTo>
                <a:cubicBezTo>
                  <a:pt x="275981" y="17517"/>
                  <a:pt x="266737" y="22219"/>
                  <a:pt x="260505" y="29363"/>
                </a:cubicBezTo>
                <a:cubicBezTo>
                  <a:pt x="255233" y="35366"/>
                  <a:pt x="250873" y="43355"/>
                  <a:pt x="243067" y="45021"/>
                </a:cubicBezTo>
                <a:cubicBezTo>
                  <a:pt x="241949" y="45253"/>
                  <a:pt x="240817" y="45339"/>
                  <a:pt x="239680" y="45339"/>
                </a:cubicBezTo>
                <a:cubicBezTo>
                  <a:pt x="237914" y="45339"/>
                  <a:pt x="236134" y="45133"/>
                  <a:pt x="234370" y="44952"/>
                </a:cubicBezTo>
                <a:cubicBezTo>
                  <a:pt x="231734" y="44685"/>
                  <a:pt x="229019" y="44498"/>
                  <a:pt x="226316" y="44498"/>
                </a:cubicBezTo>
                <a:cubicBezTo>
                  <a:pt x="219329" y="44498"/>
                  <a:pt x="212416" y="45750"/>
                  <a:pt x="207117" y="50111"/>
                </a:cubicBezTo>
                <a:cubicBezTo>
                  <a:pt x="200087" y="55886"/>
                  <a:pt x="197850" y="65495"/>
                  <a:pt x="194997" y="74169"/>
                </a:cubicBezTo>
                <a:cubicBezTo>
                  <a:pt x="192166" y="82842"/>
                  <a:pt x="187168" y="92178"/>
                  <a:pt x="178288" y="94255"/>
                </a:cubicBezTo>
                <a:cubicBezTo>
                  <a:pt x="177041" y="94543"/>
                  <a:pt x="175796" y="94669"/>
                  <a:pt x="174551" y="94669"/>
                </a:cubicBezTo>
                <a:cubicBezTo>
                  <a:pt x="165708" y="94669"/>
                  <a:pt x="156917" y="88301"/>
                  <a:pt x="148045" y="88301"/>
                </a:cubicBezTo>
                <a:cubicBezTo>
                  <a:pt x="146875" y="88301"/>
                  <a:pt x="145703" y="88412"/>
                  <a:pt x="144530" y="88663"/>
                </a:cubicBezTo>
                <a:cubicBezTo>
                  <a:pt x="141060" y="89393"/>
                  <a:pt x="137956" y="91333"/>
                  <a:pt x="134646" y="92612"/>
                </a:cubicBezTo>
                <a:cubicBezTo>
                  <a:pt x="131720" y="93737"/>
                  <a:pt x="128631" y="94264"/>
                  <a:pt x="125532" y="94264"/>
                </a:cubicBezTo>
                <a:cubicBezTo>
                  <a:pt x="113985" y="94264"/>
                  <a:pt x="102305" y="86940"/>
                  <a:pt x="98400" y="75926"/>
                </a:cubicBezTo>
                <a:cubicBezTo>
                  <a:pt x="97190" y="72525"/>
                  <a:pt x="96642" y="68873"/>
                  <a:pt x="94930" y="65678"/>
                </a:cubicBezTo>
                <a:cubicBezTo>
                  <a:pt x="90993" y="58324"/>
                  <a:pt x="81998" y="55419"/>
                  <a:pt x="73534" y="55419"/>
                </a:cubicBezTo>
                <a:cubicBezTo>
                  <a:pt x="72724" y="55419"/>
                  <a:pt x="71919" y="55446"/>
                  <a:pt x="71124" y="55498"/>
                </a:cubicBezTo>
                <a:cubicBezTo>
                  <a:pt x="62016" y="56114"/>
                  <a:pt x="53160" y="59195"/>
                  <a:pt x="44030" y="59264"/>
                </a:cubicBezTo>
                <a:cubicBezTo>
                  <a:pt x="43906" y="59265"/>
                  <a:pt x="43782" y="59266"/>
                  <a:pt x="43658" y="59266"/>
                </a:cubicBezTo>
                <a:cubicBezTo>
                  <a:pt x="41834" y="59266"/>
                  <a:pt x="39970" y="59093"/>
                  <a:pt x="38347" y="58260"/>
                </a:cubicBezTo>
                <a:cubicBezTo>
                  <a:pt x="34261" y="56205"/>
                  <a:pt x="33120" y="50727"/>
                  <a:pt x="33964" y="46208"/>
                </a:cubicBezTo>
                <a:cubicBezTo>
                  <a:pt x="34809" y="41688"/>
                  <a:pt x="37091" y="37557"/>
                  <a:pt x="37958" y="33038"/>
                </a:cubicBezTo>
                <a:cubicBezTo>
                  <a:pt x="40241" y="21169"/>
                  <a:pt x="31864" y="9117"/>
                  <a:pt x="20908" y="3981"/>
                </a:cubicBezTo>
                <a:cubicBezTo>
                  <a:pt x="14632" y="1016"/>
                  <a:pt x="7904" y="1"/>
                  <a:pt x="1114" y="1"/>
                </a:cubicBezTo>
                <a:close/>
              </a:path>
            </a:pathLst>
          </a:custGeom>
          <a:solidFill>
            <a:schemeClr val="lt1">
              <a:alpha val="402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2" name="Google Shape;1002;p50"/>
          <p:cNvGrpSpPr/>
          <p:nvPr/>
        </p:nvGrpSpPr>
        <p:grpSpPr>
          <a:xfrm rot="5742636">
            <a:off x="6439574" y="2643013"/>
            <a:ext cx="388057" cy="363933"/>
            <a:chOff x="3089978" y="4184399"/>
            <a:chExt cx="388071" cy="363947"/>
          </a:xfrm>
        </p:grpSpPr>
        <p:sp>
          <p:nvSpPr>
            <p:cNvPr id="1003" name="Google Shape;1003;p50"/>
            <p:cNvSpPr/>
            <p:nvPr/>
          </p:nvSpPr>
          <p:spPr>
            <a:xfrm>
              <a:off x="3089978" y="4184399"/>
              <a:ext cx="388071" cy="363947"/>
            </a:xfrm>
            <a:custGeom>
              <a:avLst/>
              <a:gdLst/>
              <a:ahLst/>
              <a:cxnLst/>
              <a:rect l="l" t="t" r="r" b="b"/>
              <a:pathLst>
                <a:path w="14381" h="13487" extrusionOk="0">
                  <a:moveTo>
                    <a:pt x="2308" y="0"/>
                  </a:moveTo>
                  <a:cubicBezTo>
                    <a:pt x="1580" y="0"/>
                    <a:pt x="863" y="267"/>
                    <a:pt x="434" y="855"/>
                  </a:cubicBezTo>
                  <a:cubicBezTo>
                    <a:pt x="92" y="1312"/>
                    <a:pt x="0" y="1905"/>
                    <a:pt x="46" y="2499"/>
                  </a:cubicBezTo>
                  <a:cubicBezTo>
                    <a:pt x="206" y="4097"/>
                    <a:pt x="1507" y="5306"/>
                    <a:pt x="2716" y="6379"/>
                  </a:cubicBezTo>
                  <a:cubicBezTo>
                    <a:pt x="4953" y="8319"/>
                    <a:pt x="7190" y="10282"/>
                    <a:pt x="9404" y="12245"/>
                  </a:cubicBezTo>
                  <a:cubicBezTo>
                    <a:pt x="9747" y="12542"/>
                    <a:pt x="10409" y="12976"/>
                    <a:pt x="11093" y="13249"/>
                  </a:cubicBezTo>
                  <a:cubicBezTo>
                    <a:pt x="11453" y="13400"/>
                    <a:pt x="11849" y="13486"/>
                    <a:pt x="12234" y="13486"/>
                  </a:cubicBezTo>
                  <a:cubicBezTo>
                    <a:pt x="12607" y="13486"/>
                    <a:pt x="12971" y="13406"/>
                    <a:pt x="13285" y="13227"/>
                  </a:cubicBezTo>
                  <a:cubicBezTo>
                    <a:pt x="13992" y="12839"/>
                    <a:pt x="14380" y="12017"/>
                    <a:pt x="14380" y="11218"/>
                  </a:cubicBezTo>
                  <a:cubicBezTo>
                    <a:pt x="14380" y="10419"/>
                    <a:pt x="14038" y="9643"/>
                    <a:pt x="13558" y="9004"/>
                  </a:cubicBezTo>
                  <a:cubicBezTo>
                    <a:pt x="13102" y="8365"/>
                    <a:pt x="12486" y="7817"/>
                    <a:pt x="11892" y="7292"/>
                  </a:cubicBezTo>
                  <a:cubicBezTo>
                    <a:pt x="9861" y="5489"/>
                    <a:pt x="7829" y="3663"/>
                    <a:pt x="5798" y="1860"/>
                  </a:cubicBezTo>
                  <a:cubicBezTo>
                    <a:pt x="5022" y="1175"/>
                    <a:pt x="4223" y="467"/>
                    <a:pt x="3241" y="148"/>
                  </a:cubicBezTo>
                  <a:cubicBezTo>
                    <a:pt x="2944" y="51"/>
                    <a:pt x="2625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3168208" y="4252428"/>
              <a:ext cx="225460" cy="223004"/>
            </a:xfrm>
            <a:custGeom>
              <a:avLst/>
              <a:gdLst/>
              <a:ahLst/>
              <a:cxnLst/>
              <a:rect l="l" t="t" r="r" b="b"/>
              <a:pathLst>
                <a:path w="8355" h="8264" extrusionOk="0">
                  <a:moveTo>
                    <a:pt x="3629" y="1"/>
                  </a:moveTo>
                  <a:cubicBezTo>
                    <a:pt x="2465" y="1370"/>
                    <a:pt x="1255" y="2717"/>
                    <a:pt x="0" y="4018"/>
                  </a:cubicBezTo>
                  <a:cubicBezTo>
                    <a:pt x="1621" y="5433"/>
                    <a:pt x="3218" y="6848"/>
                    <a:pt x="4839" y="8263"/>
                  </a:cubicBezTo>
                  <a:cubicBezTo>
                    <a:pt x="5957" y="6848"/>
                    <a:pt x="7144" y="5501"/>
                    <a:pt x="8354" y="4200"/>
                  </a:cubicBezTo>
                  <a:cubicBezTo>
                    <a:pt x="6779" y="2808"/>
                    <a:pt x="5204" y="1393"/>
                    <a:pt x="3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3202074" y="4297385"/>
              <a:ext cx="155865" cy="132469"/>
            </a:xfrm>
            <a:custGeom>
              <a:avLst/>
              <a:gdLst/>
              <a:ahLst/>
              <a:cxnLst/>
              <a:rect l="l" t="t" r="r" b="b"/>
              <a:pathLst>
                <a:path w="5776" h="4909" extrusionOk="0">
                  <a:moveTo>
                    <a:pt x="1941" y="1"/>
                  </a:moveTo>
                  <a:cubicBezTo>
                    <a:pt x="1872" y="1"/>
                    <a:pt x="1804" y="46"/>
                    <a:pt x="1826" y="115"/>
                  </a:cubicBezTo>
                  <a:cubicBezTo>
                    <a:pt x="1826" y="183"/>
                    <a:pt x="1872" y="252"/>
                    <a:pt x="1941" y="252"/>
                  </a:cubicBezTo>
                  <a:lnTo>
                    <a:pt x="2534" y="252"/>
                  </a:lnTo>
                  <a:cubicBezTo>
                    <a:pt x="2603" y="252"/>
                    <a:pt x="2648" y="183"/>
                    <a:pt x="2648" y="115"/>
                  </a:cubicBezTo>
                  <a:cubicBezTo>
                    <a:pt x="2648" y="46"/>
                    <a:pt x="2603" y="1"/>
                    <a:pt x="2534" y="1"/>
                  </a:cubicBezTo>
                  <a:close/>
                  <a:moveTo>
                    <a:pt x="2511" y="845"/>
                  </a:moveTo>
                  <a:cubicBezTo>
                    <a:pt x="2443" y="845"/>
                    <a:pt x="2374" y="914"/>
                    <a:pt x="2374" y="982"/>
                  </a:cubicBezTo>
                  <a:cubicBezTo>
                    <a:pt x="2374" y="1051"/>
                    <a:pt x="2443" y="1096"/>
                    <a:pt x="2511" y="1096"/>
                  </a:cubicBezTo>
                  <a:lnTo>
                    <a:pt x="3150" y="1096"/>
                  </a:lnTo>
                  <a:cubicBezTo>
                    <a:pt x="3219" y="1096"/>
                    <a:pt x="3264" y="1028"/>
                    <a:pt x="3264" y="960"/>
                  </a:cubicBezTo>
                  <a:cubicBezTo>
                    <a:pt x="3264" y="891"/>
                    <a:pt x="3219" y="845"/>
                    <a:pt x="3150" y="845"/>
                  </a:cubicBezTo>
                  <a:close/>
                  <a:moveTo>
                    <a:pt x="4474" y="1576"/>
                  </a:moveTo>
                  <a:lnTo>
                    <a:pt x="3789" y="1667"/>
                  </a:lnTo>
                  <a:cubicBezTo>
                    <a:pt x="3721" y="1667"/>
                    <a:pt x="3675" y="1736"/>
                    <a:pt x="3698" y="1804"/>
                  </a:cubicBezTo>
                  <a:cubicBezTo>
                    <a:pt x="3698" y="1873"/>
                    <a:pt x="3744" y="1918"/>
                    <a:pt x="3812" y="1918"/>
                  </a:cubicBezTo>
                  <a:lnTo>
                    <a:pt x="3835" y="1918"/>
                  </a:lnTo>
                  <a:lnTo>
                    <a:pt x="4497" y="1827"/>
                  </a:lnTo>
                  <a:cubicBezTo>
                    <a:pt x="4565" y="1827"/>
                    <a:pt x="4611" y="1758"/>
                    <a:pt x="4611" y="1690"/>
                  </a:cubicBezTo>
                  <a:cubicBezTo>
                    <a:pt x="4588" y="1621"/>
                    <a:pt x="4543" y="1576"/>
                    <a:pt x="4474" y="1576"/>
                  </a:cubicBezTo>
                  <a:close/>
                  <a:moveTo>
                    <a:pt x="2100" y="1690"/>
                  </a:moveTo>
                  <a:cubicBezTo>
                    <a:pt x="1849" y="1713"/>
                    <a:pt x="1621" y="1736"/>
                    <a:pt x="1393" y="1781"/>
                  </a:cubicBezTo>
                  <a:cubicBezTo>
                    <a:pt x="1324" y="1804"/>
                    <a:pt x="1279" y="1873"/>
                    <a:pt x="1301" y="1941"/>
                  </a:cubicBezTo>
                  <a:cubicBezTo>
                    <a:pt x="1301" y="2009"/>
                    <a:pt x="1370" y="2055"/>
                    <a:pt x="1416" y="2055"/>
                  </a:cubicBezTo>
                  <a:cubicBezTo>
                    <a:pt x="1416" y="2055"/>
                    <a:pt x="1438" y="2032"/>
                    <a:pt x="1438" y="2032"/>
                  </a:cubicBezTo>
                  <a:cubicBezTo>
                    <a:pt x="1667" y="1987"/>
                    <a:pt x="1895" y="1964"/>
                    <a:pt x="2100" y="1941"/>
                  </a:cubicBezTo>
                  <a:cubicBezTo>
                    <a:pt x="2169" y="1941"/>
                    <a:pt x="2237" y="1895"/>
                    <a:pt x="2237" y="1827"/>
                  </a:cubicBezTo>
                  <a:cubicBezTo>
                    <a:pt x="2214" y="1736"/>
                    <a:pt x="2169" y="1690"/>
                    <a:pt x="2100" y="1690"/>
                  </a:cubicBezTo>
                  <a:close/>
                  <a:moveTo>
                    <a:pt x="822" y="2032"/>
                  </a:moveTo>
                  <a:lnTo>
                    <a:pt x="115" y="2055"/>
                  </a:lnTo>
                  <a:cubicBezTo>
                    <a:pt x="46" y="2055"/>
                    <a:pt x="0" y="2101"/>
                    <a:pt x="0" y="2169"/>
                  </a:cubicBezTo>
                  <a:cubicBezTo>
                    <a:pt x="0" y="2238"/>
                    <a:pt x="46" y="2306"/>
                    <a:pt x="137" y="2306"/>
                  </a:cubicBezTo>
                  <a:lnTo>
                    <a:pt x="822" y="2283"/>
                  </a:lnTo>
                  <a:lnTo>
                    <a:pt x="822" y="2032"/>
                  </a:lnTo>
                  <a:close/>
                  <a:moveTo>
                    <a:pt x="1712" y="2740"/>
                  </a:moveTo>
                  <a:cubicBezTo>
                    <a:pt x="1644" y="2740"/>
                    <a:pt x="1575" y="2808"/>
                    <a:pt x="1575" y="2877"/>
                  </a:cubicBezTo>
                  <a:cubicBezTo>
                    <a:pt x="1575" y="2945"/>
                    <a:pt x="1621" y="2991"/>
                    <a:pt x="1690" y="2991"/>
                  </a:cubicBezTo>
                  <a:lnTo>
                    <a:pt x="2511" y="3037"/>
                  </a:lnTo>
                  <a:lnTo>
                    <a:pt x="2534" y="3037"/>
                  </a:lnTo>
                  <a:cubicBezTo>
                    <a:pt x="2603" y="3037"/>
                    <a:pt x="2648" y="2991"/>
                    <a:pt x="2648" y="2922"/>
                  </a:cubicBezTo>
                  <a:cubicBezTo>
                    <a:pt x="2648" y="2854"/>
                    <a:pt x="2603" y="2786"/>
                    <a:pt x="2534" y="2786"/>
                  </a:cubicBezTo>
                  <a:lnTo>
                    <a:pt x="1712" y="2740"/>
                  </a:lnTo>
                  <a:close/>
                  <a:moveTo>
                    <a:pt x="5651" y="2711"/>
                  </a:moveTo>
                  <a:cubicBezTo>
                    <a:pt x="5640" y="2711"/>
                    <a:pt x="5628" y="2713"/>
                    <a:pt x="5615" y="2717"/>
                  </a:cubicBezTo>
                  <a:cubicBezTo>
                    <a:pt x="5364" y="2763"/>
                    <a:pt x="5136" y="2786"/>
                    <a:pt x="4885" y="2808"/>
                  </a:cubicBezTo>
                  <a:cubicBezTo>
                    <a:pt x="4817" y="2808"/>
                    <a:pt x="4771" y="2877"/>
                    <a:pt x="4771" y="2945"/>
                  </a:cubicBezTo>
                  <a:cubicBezTo>
                    <a:pt x="4771" y="3014"/>
                    <a:pt x="4817" y="3059"/>
                    <a:pt x="4885" y="3059"/>
                  </a:cubicBezTo>
                  <a:lnTo>
                    <a:pt x="4908" y="3059"/>
                  </a:lnTo>
                  <a:cubicBezTo>
                    <a:pt x="5159" y="3037"/>
                    <a:pt x="5410" y="3014"/>
                    <a:pt x="5661" y="2968"/>
                  </a:cubicBezTo>
                  <a:cubicBezTo>
                    <a:pt x="5730" y="2945"/>
                    <a:pt x="5775" y="2877"/>
                    <a:pt x="5752" y="2808"/>
                  </a:cubicBezTo>
                  <a:cubicBezTo>
                    <a:pt x="5752" y="2752"/>
                    <a:pt x="5706" y="2711"/>
                    <a:pt x="5651" y="2711"/>
                  </a:cubicBezTo>
                  <a:close/>
                  <a:moveTo>
                    <a:pt x="4086" y="3265"/>
                  </a:moveTo>
                  <a:lnTo>
                    <a:pt x="3356" y="3311"/>
                  </a:lnTo>
                  <a:cubicBezTo>
                    <a:pt x="3287" y="3311"/>
                    <a:pt x="3219" y="3379"/>
                    <a:pt x="3242" y="3447"/>
                  </a:cubicBezTo>
                  <a:cubicBezTo>
                    <a:pt x="3242" y="3516"/>
                    <a:pt x="3287" y="3562"/>
                    <a:pt x="3356" y="3562"/>
                  </a:cubicBezTo>
                  <a:lnTo>
                    <a:pt x="4109" y="3516"/>
                  </a:lnTo>
                  <a:cubicBezTo>
                    <a:pt x="4177" y="3516"/>
                    <a:pt x="4223" y="3470"/>
                    <a:pt x="4223" y="3402"/>
                  </a:cubicBezTo>
                  <a:cubicBezTo>
                    <a:pt x="4223" y="3333"/>
                    <a:pt x="4155" y="3265"/>
                    <a:pt x="4086" y="3265"/>
                  </a:cubicBezTo>
                  <a:close/>
                  <a:moveTo>
                    <a:pt x="1758" y="3904"/>
                  </a:moveTo>
                  <a:cubicBezTo>
                    <a:pt x="1690" y="3904"/>
                    <a:pt x="1621" y="3972"/>
                    <a:pt x="1621" y="4041"/>
                  </a:cubicBezTo>
                  <a:cubicBezTo>
                    <a:pt x="1621" y="4109"/>
                    <a:pt x="1667" y="4178"/>
                    <a:pt x="1735" y="4178"/>
                  </a:cubicBezTo>
                  <a:lnTo>
                    <a:pt x="2625" y="4201"/>
                  </a:lnTo>
                  <a:cubicBezTo>
                    <a:pt x="2694" y="4201"/>
                    <a:pt x="2739" y="4132"/>
                    <a:pt x="2739" y="4064"/>
                  </a:cubicBezTo>
                  <a:cubicBezTo>
                    <a:pt x="2739" y="3995"/>
                    <a:pt x="2694" y="3950"/>
                    <a:pt x="2625" y="3950"/>
                  </a:cubicBezTo>
                  <a:lnTo>
                    <a:pt x="1758" y="3904"/>
                  </a:lnTo>
                  <a:close/>
                  <a:moveTo>
                    <a:pt x="4155" y="4634"/>
                  </a:moveTo>
                  <a:lnTo>
                    <a:pt x="3287" y="4657"/>
                  </a:lnTo>
                  <a:cubicBezTo>
                    <a:pt x="3219" y="4657"/>
                    <a:pt x="3150" y="4703"/>
                    <a:pt x="3150" y="4771"/>
                  </a:cubicBezTo>
                  <a:cubicBezTo>
                    <a:pt x="3150" y="4863"/>
                    <a:pt x="3219" y="4908"/>
                    <a:pt x="3287" y="4908"/>
                  </a:cubicBezTo>
                  <a:lnTo>
                    <a:pt x="4155" y="4885"/>
                  </a:lnTo>
                  <a:cubicBezTo>
                    <a:pt x="4223" y="4885"/>
                    <a:pt x="4292" y="4817"/>
                    <a:pt x="4292" y="4749"/>
                  </a:cubicBezTo>
                  <a:cubicBezTo>
                    <a:pt x="4292" y="4680"/>
                    <a:pt x="4223" y="4634"/>
                    <a:pt x="4155" y="4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" name="Google Shape;1006;p50"/>
          <p:cNvGrpSpPr/>
          <p:nvPr/>
        </p:nvGrpSpPr>
        <p:grpSpPr>
          <a:xfrm>
            <a:off x="5961462" y="3657294"/>
            <a:ext cx="186655" cy="149254"/>
            <a:chOff x="2858987" y="3108507"/>
            <a:chExt cx="186655" cy="149254"/>
          </a:xfrm>
        </p:grpSpPr>
        <p:sp>
          <p:nvSpPr>
            <p:cNvPr id="1007" name="Google Shape;1007;p50"/>
            <p:cNvSpPr/>
            <p:nvPr/>
          </p:nvSpPr>
          <p:spPr>
            <a:xfrm>
              <a:off x="2870698" y="3108507"/>
              <a:ext cx="174944" cy="127045"/>
            </a:xfrm>
            <a:custGeom>
              <a:avLst/>
              <a:gdLst/>
              <a:ahLst/>
              <a:cxnLst/>
              <a:rect l="l" t="t" r="r" b="b"/>
              <a:pathLst>
                <a:path w="6483" h="4708" extrusionOk="0">
                  <a:moveTo>
                    <a:pt x="1852" y="0"/>
                  </a:moveTo>
                  <a:cubicBezTo>
                    <a:pt x="1698" y="0"/>
                    <a:pt x="1545" y="16"/>
                    <a:pt x="1393" y="51"/>
                  </a:cubicBezTo>
                  <a:cubicBezTo>
                    <a:pt x="799" y="165"/>
                    <a:pt x="251" y="644"/>
                    <a:pt x="206" y="1238"/>
                  </a:cubicBezTo>
                  <a:cubicBezTo>
                    <a:pt x="0" y="1512"/>
                    <a:pt x="137" y="2128"/>
                    <a:pt x="434" y="2584"/>
                  </a:cubicBezTo>
                  <a:cubicBezTo>
                    <a:pt x="754" y="3041"/>
                    <a:pt x="1233" y="3360"/>
                    <a:pt x="1712" y="3634"/>
                  </a:cubicBezTo>
                  <a:cubicBezTo>
                    <a:pt x="2648" y="4205"/>
                    <a:pt x="3698" y="4684"/>
                    <a:pt x="4817" y="4707"/>
                  </a:cubicBezTo>
                  <a:cubicBezTo>
                    <a:pt x="5273" y="4707"/>
                    <a:pt x="5775" y="4616"/>
                    <a:pt x="6072" y="4296"/>
                  </a:cubicBezTo>
                  <a:cubicBezTo>
                    <a:pt x="6414" y="3931"/>
                    <a:pt x="6483" y="3383"/>
                    <a:pt x="6323" y="2904"/>
                  </a:cubicBezTo>
                  <a:cubicBezTo>
                    <a:pt x="6140" y="2447"/>
                    <a:pt x="5821" y="2059"/>
                    <a:pt x="5456" y="1740"/>
                  </a:cubicBezTo>
                  <a:cubicBezTo>
                    <a:pt x="4771" y="1124"/>
                    <a:pt x="4018" y="644"/>
                    <a:pt x="3173" y="302"/>
                  </a:cubicBezTo>
                  <a:cubicBezTo>
                    <a:pt x="2749" y="132"/>
                    <a:pt x="2299" y="0"/>
                    <a:pt x="1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2858987" y="3135114"/>
              <a:ext cx="175564" cy="122647"/>
            </a:xfrm>
            <a:custGeom>
              <a:avLst/>
              <a:gdLst/>
              <a:ahLst/>
              <a:cxnLst/>
              <a:rect l="l" t="t" r="r" b="b"/>
              <a:pathLst>
                <a:path w="6506" h="4545" extrusionOk="0">
                  <a:moveTo>
                    <a:pt x="685" y="1"/>
                  </a:moveTo>
                  <a:lnTo>
                    <a:pt x="685" y="1"/>
                  </a:lnTo>
                  <a:cubicBezTo>
                    <a:pt x="1" y="754"/>
                    <a:pt x="206" y="2009"/>
                    <a:pt x="891" y="2785"/>
                  </a:cubicBezTo>
                  <a:cubicBezTo>
                    <a:pt x="1553" y="3538"/>
                    <a:pt x="2557" y="3927"/>
                    <a:pt x="3516" y="4246"/>
                  </a:cubicBezTo>
                  <a:cubicBezTo>
                    <a:pt x="3982" y="4395"/>
                    <a:pt x="4463" y="4544"/>
                    <a:pt x="4947" y="4544"/>
                  </a:cubicBezTo>
                  <a:cubicBezTo>
                    <a:pt x="5056" y="4544"/>
                    <a:pt x="5164" y="4537"/>
                    <a:pt x="5273" y="4520"/>
                  </a:cubicBezTo>
                  <a:cubicBezTo>
                    <a:pt x="5867" y="4429"/>
                    <a:pt x="6460" y="3972"/>
                    <a:pt x="6506" y="3379"/>
                  </a:cubicBezTo>
                  <a:cubicBezTo>
                    <a:pt x="6506" y="3356"/>
                    <a:pt x="6506" y="3333"/>
                    <a:pt x="6506" y="3333"/>
                  </a:cubicBezTo>
                  <a:cubicBezTo>
                    <a:pt x="6186" y="3630"/>
                    <a:pt x="5707" y="3721"/>
                    <a:pt x="5251" y="3721"/>
                  </a:cubicBezTo>
                  <a:cubicBezTo>
                    <a:pt x="4132" y="3698"/>
                    <a:pt x="3082" y="3219"/>
                    <a:pt x="2146" y="2648"/>
                  </a:cubicBezTo>
                  <a:cubicBezTo>
                    <a:pt x="1667" y="2374"/>
                    <a:pt x="1188" y="2055"/>
                    <a:pt x="868" y="1598"/>
                  </a:cubicBezTo>
                  <a:cubicBezTo>
                    <a:pt x="571" y="1142"/>
                    <a:pt x="434" y="526"/>
                    <a:pt x="640" y="252"/>
                  </a:cubicBezTo>
                  <a:cubicBezTo>
                    <a:pt x="640" y="160"/>
                    <a:pt x="663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2908261" y="3140052"/>
              <a:ext cx="104756" cy="65708"/>
            </a:xfrm>
            <a:custGeom>
              <a:avLst/>
              <a:gdLst/>
              <a:ahLst/>
              <a:cxnLst/>
              <a:rect l="l" t="t" r="r" b="b"/>
              <a:pathLst>
                <a:path w="3882" h="2435" extrusionOk="0">
                  <a:moveTo>
                    <a:pt x="1" y="0"/>
                  </a:moveTo>
                  <a:cubicBezTo>
                    <a:pt x="1119" y="799"/>
                    <a:pt x="2306" y="1552"/>
                    <a:pt x="3493" y="2306"/>
                  </a:cubicBezTo>
                  <a:cubicBezTo>
                    <a:pt x="3582" y="2377"/>
                    <a:pt x="3699" y="2434"/>
                    <a:pt x="3800" y="2434"/>
                  </a:cubicBezTo>
                  <a:cubicBezTo>
                    <a:pt x="3829" y="2434"/>
                    <a:pt x="3856" y="2430"/>
                    <a:pt x="3881" y="2420"/>
                  </a:cubicBezTo>
                  <a:cubicBezTo>
                    <a:pt x="3858" y="1940"/>
                    <a:pt x="3470" y="1575"/>
                    <a:pt x="3082" y="1301"/>
                  </a:cubicBezTo>
                  <a:cubicBezTo>
                    <a:pt x="2169" y="639"/>
                    <a:pt x="1119" y="18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0" name="Google Shape;1010;p50"/>
          <p:cNvSpPr/>
          <p:nvPr/>
        </p:nvSpPr>
        <p:spPr>
          <a:xfrm>
            <a:off x="8821275" y="2017800"/>
            <a:ext cx="205140" cy="205140"/>
          </a:xfrm>
          <a:custGeom>
            <a:avLst/>
            <a:gdLst/>
            <a:ahLst/>
            <a:cxnLst/>
            <a:rect l="l" t="t" r="r" b="b"/>
            <a:pathLst>
              <a:path w="7602" h="7602" extrusionOk="0">
                <a:moveTo>
                  <a:pt x="2648" y="1"/>
                </a:moveTo>
                <a:cubicBezTo>
                  <a:pt x="2420" y="1"/>
                  <a:pt x="2237" y="183"/>
                  <a:pt x="2237" y="434"/>
                </a:cubicBezTo>
                <a:lnTo>
                  <a:pt x="2237" y="1804"/>
                </a:lnTo>
                <a:cubicBezTo>
                  <a:pt x="2237" y="2032"/>
                  <a:pt x="2032" y="2215"/>
                  <a:pt x="1804" y="2215"/>
                </a:cubicBezTo>
                <a:lnTo>
                  <a:pt x="434" y="2215"/>
                </a:lnTo>
                <a:cubicBezTo>
                  <a:pt x="206" y="2215"/>
                  <a:pt x="0" y="2420"/>
                  <a:pt x="0" y="2648"/>
                </a:cubicBezTo>
                <a:lnTo>
                  <a:pt x="0" y="4954"/>
                </a:lnTo>
                <a:cubicBezTo>
                  <a:pt x="0" y="5182"/>
                  <a:pt x="206" y="5387"/>
                  <a:pt x="434" y="5387"/>
                </a:cubicBezTo>
                <a:lnTo>
                  <a:pt x="1804" y="5387"/>
                </a:lnTo>
                <a:cubicBezTo>
                  <a:pt x="2032" y="5387"/>
                  <a:pt x="2237" y="5570"/>
                  <a:pt x="2237" y="5798"/>
                </a:cubicBezTo>
                <a:lnTo>
                  <a:pt x="2237" y="7168"/>
                </a:lnTo>
                <a:cubicBezTo>
                  <a:pt x="2237" y="7419"/>
                  <a:pt x="2420" y="7601"/>
                  <a:pt x="2648" y="7601"/>
                </a:cubicBezTo>
                <a:lnTo>
                  <a:pt x="4976" y="7601"/>
                </a:lnTo>
                <a:cubicBezTo>
                  <a:pt x="5205" y="7601"/>
                  <a:pt x="5387" y="7419"/>
                  <a:pt x="5387" y="7168"/>
                </a:cubicBezTo>
                <a:lnTo>
                  <a:pt x="5387" y="5798"/>
                </a:lnTo>
                <a:cubicBezTo>
                  <a:pt x="5387" y="5570"/>
                  <a:pt x="5570" y="5387"/>
                  <a:pt x="5798" y="5387"/>
                </a:cubicBezTo>
                <a:lnTo>
                  <a:pt x="7190" y="5387"/>
                </a:lnTo>
                <a:cubicBezTo>
                  <a:pt x="7419" y="5387"/>
                  <a:pt x="7601" y="5182"/>
                  <a:pt x="7601" y="4954"/>
                </a:cubicBezTo>
                <a:lnTo>
                  <a:pt x="7601" y="2648"/>
                </a:lnTo>
                <a:cubicBezTo>
                  <a:pt x="7601" y="2420"/>
                  <a:pt x="7419" y="2215"/>
                  <a:pt x="7190" y="2215"/>
                </a:cubicBezTo>
                <a:lnTo>
                  <a:pt x="5798" y="2215"/>
                </a:lnTo>
                <a:cubicBezTo>
                  <a:pt x="5570" y="2215"/>
                  <a:pt x="5387" y="2032"/>
                  <a:pt x="5387" y="1804"/>
                </a:cubicBezTo>
                <a:lnTo>
                  <a:pt x="5387" y="434"/>
                </a:lnTo>
                <a:cubicBezTo>
                  <a:pt x="5387" y="183"/>
                  <a:pt x="5205" y="1"/>
                  <a:pt x="49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50"/>
          <p:cNvSpPr/>
          <p:nvPr/>
        </p:nvSpPr>
        <p:spPr>
          <a:xfrm>
            <a:off x="597062" y="364689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2"/>
                </a:cubicBezTo>
                <a:lnTo>
                  <a:pt x="2214" y="1781"/>
                </a:lnTo>
                <a:cubicBezTo>
                  <a:pt x="2214" y="2032"/>
                  <a:pt x="2032" y="2215"/>
                  <a:pt x="1804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4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70" y="5365"/>
                  <a:pt x="5798" y="5365"/>
                </a:cubicBezTo>
                <a:lnTo>
                  <a:pt x="7168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8" y="2215"/>
                </a:cubicBezTo>
                <a:lnTo>
                  <a:pt x="5798" y="2215"/>
                </a:lnTo>
                <a:cubicBezTo>
                  <a:pt x="5570" y="2215"/>
                  <a:pt x="5364" y="2032"/>
                  <a:pt x="5364" y="1781"/>
                </a:cubicBezTo>
                <a:lnTo>
                  <a:pt x="5364" y="412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2" name="Google Shape;1012;p50"/>
          <p:cNvGrpSpPr/>
          <p:nvPr/>
        </p:nvGrpSpPr>
        <p:grpSpPr>
          <a:xfrm flipH="1">
            <a:off x="7316051" y="3215255"/>
            <a:ext cx="436105" cy="547391"/>
            <a:chOff x="3474326" y="3626268"/>
            <a:chExt cx="436105" cy="547391"/>
          </a:xfrm>
        </p:grpSpPr>
        <p:sp>
          <p:nvSpPr>
            <p:cNvPr id="1013" name="Google Shape;1013;p50"/>
            <p:cNvSpPr/>
            <p:nvPr/>
          </p:nvSpPr>
          <p:spPr>
            <a:xfrm>
              <a:off x="3474326" y="3626268"/>
              <a:ext cx="436105" cy="547391"/>
            </a:xfrm>
            <a:custGeom>
              <a:avLst/>
              <a:gdLst/>
              <a:ahLst/>
              <a:cxnLst/>
              <a:rect l="l" t="t" r="r" b="b"/>
              <a:pathLst>
                <a:path w="16161" h="20285" extrusionOk="0">
                  <a:moveTo>
                    <a:pt x="15014" y="0"/>
                  </a:moveTo>
                  <a:cubicBezTo>
                    <a:pt x="14698" y="0"/>
                    <a:pt x="14368" y="114"/>
                    <a:pt x="14106" y="288"/>
                  </a:cubicBezTo>
                  <a:cubicBezTo>
                    <a:pt x="13307" y="790"/>
                    <a:pt x="12897" y="1703"/>
                    <a:pt x="12508" y="2548"/>
                  </a:cubicBezTo>
                  <a:cubicBezTo>
                    <a:pt x="12394" y="2822"/>
                    <a:pt x="12257" y="3118"/>
                    <a:pt x="12029" y="3301"/>
                  </a:cubicBezTo>
                  <a:cubicBezTo>
                    <a:pt x="11755" y="3506"/>
                    <a:pt x="11390" y="3552"/>
                    <a:pt x="11070" y="3666"/>
                  </a:cubicBezTo>
                  <a:cubicBezTo>
                    <a:pt x="10591" y="3872"/>
                    <a:pt x="10203" y="4282"/>
                    <a:pt x="10066" y="4785"/>
                  </a:cubicBezTo>
                  <a:cubicBezTo>
                    <a:pt x="9952" y="5173"/>
                    <a:pt x="9975" y="5629"/>
                    <a:pt x="9792" y="5994"/>
                  </a:cubicBezTo>
                  <a:cubicBezTo>
                    <a:pt x="9541" y="6519"/>
                    <a:pt x="8971" y="6816"/>
                    <a:pt x="8400" y="6953"/>
                  </a:cubicBezTo>
                  <a:cubicBezTo>
                    <a:pt x="7852" y="7090"/>
                    <a:pt x="7259" y="7113"/>
                    <a:pt x="6734" y="7295"/>
                  </a:cubicBezTo>
                  <a:cubicBezTo>
                    <a:pt x="5547" y="7729"/>
                    <a:pt x="4816" y="8870"/>
                    <a:pt x="4177" y="9943"/>
                  </a:cubicBezTo>
                  <a:cubicBezTo>
                    <a:pt x="3104" y="11701"/>
                    <a:pt x="2054" y="13458"/>
                    <a:pt x="982" y="15216"/>
                  </a:cubicBezTo>
                  <a:cubicBezTo>
                    <a:pt x="685" y="15718"/>
                    <a:pt x="365" y="16220"/>
                    <a:pt x="183" y="16791"/>
                  </a:cubicBezTo>
                  <a:cubicBezTo>
                    <a:pt x="23" y="17339"/>
                    <a:pt x="0" y="17978"/>
                    <a:pt x="251" y="18503"/>
                  </a:cubicBezTo>
                  <a:cubicBezTo>
                    <a:pt x="457" y="18913"/>
                    <a:pt x="776" y="19233"/>
                    <a:pt x="1141" y="19507"/>
                  </a:cubicBezTo>
                  <a:cubicBezTo>
                    <a:pt x="1621" y="19872"/>
                    <a:pt x="2146" y="20192"/>
                    <a:pt x="2739" y="20260"/>
                  </a:cubicBezTo>
                  <a:cubicBezTo>
                    <a:pt x="2852" y="20277"/>
                    <a:pt x="2964" y="20285"/>
                    <a:pt x="3076" y="20285"/>
                  </a:cubicBezTo>
                  <a:cubicBezTo>
                    <a:pt x="3732" y="20285"/>
                    <a:pt x="4361" y="20011"/>
                    <a:pt x="4908" y="19621"/>
                  </a:cubicBezTo>
                  <a:cubicBezTo>
                    <a:pt x="5524" y="19165"/>
                    <a:pt x="6003" y="18548"/>
                    <a:pt x="6483" y="17955"/>
                  </a:cubicBezTo>
                  <a:cubicBezTo>
                    <a:pt x="7738" y="16403"/>
                    <a:pt x="8993" y="14851"/>
                    <a:pt x="10249" y="13298"/>
                  </a:cubicBezTo>
                  <a:cubicBezTo>
                    <a:pt x="10774" y="12637"/>
                    <a:pt x="11299" y="11975"/>
                    <a:pt x="11550" y="11176"/>
                  </a:cubicBezTo>
                  <a:cubicBezTo>
                    <a:pt x="11824" y="10171"/>
                    <a:pt x="11641" y="9121"/>
                    <a:pt x="11436" y="8094"/>
                  </a:cubicBezTo>
                  <a:cubicBezTo>
                    <a:pt x="12303" y="7775"/>
                    <a:pt x="13056" y="7067"/>
                    <a:pt x="13444" y="6200"/>
                  </a:cubicBezTo>
                  <a:cubicBezTo>
                    <a:pt x="13695" y="5584"/>
                    <a:pt x="13787" y="4899"/>
                    <a:pt x="14106" y="4305"/>
                  </a:cubicBezTo>
                  <a:cubicBezTo>
                    <a:pt x="14403" y="3712"/>
                    <a:pt x="14928" y="3255"/>
                    <a:pt x="15362" y="2730"/>
                  </a:cubicBezTo>
                  <a:cubicBezTo>
                    <a:pt x="15795" y="2205"/>
                    <a:pt x="16161" y="1543"/>
                    <a:pt x="16046" y="881"/>
                  </a:cubicBezTo>
                  <a:cubicBezTo>
                    <a:pt x="16001" y="653"/>
                    <a:pt x="15909" y="425"/>
                    <a:pt x="15727" y="265"/>
                  </a:cubicBezTo>
                  <a:cubicBezTo>
                    <a:pt x="15530" y="79"/>
                    <a:pt x="15277" y="0"/>
                    <a:pt x="15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3495887" y="3856369"/>
              <a:ext cx="263023" cy="294352"/>
            </a:xfrm>
            <a:custGeom>
              <a:avLst/>
              <a:gdLst/>
              <a:ahLst/>
              <a:cxnLst/>
              <a:rect l="l" t="t" r="r" b="b"/>
              <a:pathLst>
                <a:path w="9747" h="10908" extrusionOk="0">
                  <a:moveTo>
                    <a:pt x="5318" y="1"/>
                  </a:moveTo>
                  <a:cubicBezTo>
                    <a:pt x="3561" y="2055"/>
                    <a:pt x="2054" y="4498"/>
                    <a:pt x="867" y="7054"/>
                  </a:cubicBezTo>
                  <a:cubicBezTo>
                    <a:pt x="411" y="8035"/>
                    <a:pt x="0" y="9245"/>
                    <a:pt x="616" y="10135"/>
                  </a:cubicBezTo>
                  <a:cubicBezTo>
                    <a:pt x="974" y="10665"/>
                    <a:pt x="1602" y="10908"/>
                    <a:pt x="2245" y="10908"/>
                  </a:cubicBezTo>
                  <a:cubicBezTo>
                    <a:pt x="2627" y="10908"/>
                    <a:pt x="3015" y="10822"/>
                    <a:pt x="3355" y="10660"/>
                  </a:cubicBezTo>
                  <a:cubicBezTo>
                    <a:pt x="4291" y="10250"/>
                    <a:pt x="4953" y="9405"/>
                    <a:pt x="5592" y="8606"/>
                  </a:cubicBezTo>
                  <a:cubicBezTo>
                    <a:pt x="6985" y="6871"/>
                    <a:pt x="8354" y="5114"/>
                    <a:pt x="9747" y="3356"/>
                  </a:cubicBezTo>
                  <a:cubicBezTo>
                    <a:pt x="8879" y="3105"/>
                    <a:pt x="7966" y="2854"/>
                    <a:pt x="7350" y="2192"/>
                  </a:cubicBezTo>
                  <a:cubicBezTo>
                    <a:pt x="6642" y="1462"/>
                    <a:pt x="6300" y="275"/>
                    <a:pt x="5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3731169" y="3626268"/>
              <a:ext cx="179261" cy="217823"/>
            </a:xfrm>
            <a:custGeom>
              <a:avLst/>
              <a:gdLst/>
              <a:ahLst/>
              <a:cxnLst/>
              <a:rect l="l" t="t" r="r" b="b"/>
              <a:pathLst>
                <a:path w="6643" h="8072" extrusionOk="0">
                  <a:moveTo>
                    <a:pt x="5496" y="0"/>
                  </a:moveTo>
                  <a:cubicBezTo>
                    <a:pt x="5180" y="0"/>
                    <a:pt x="4850" y="114"/>
                    <a:pt x="4588" y="288"/>
                  </a:cubicBezTo>
                  <a:cubicBezTo>
                    <a:pt x="3789" y="790"/>
                    <a:pt x="3379" y="1703"/>
                    <a:pt x="2990" y="2548"/>
                  </a:cubicBezTo>
                  <a:cubicBezTo>
                    <a:pt x="2876" y="2822"/>
                    <a:pt x="2739" y="3118"/>
                    <a:pt x="2511" y="3301"/>
                  </a:cubicBezTo>
                  <a:cubicBezTo>
                    <a:pt x="2237" y="3506"/>
                    <a:pt x="1872" y="3552"/>
                    <a:pt x="1552" y="3666"/>
                  </a:cubicBezTo>
                  <a:cubicBezTo>
                    <a:pt x="1073" y="3872"/>
                    <a:pt x="685" y="4282"/>
                    <a:pt x="548" y="4785"/>
                  </a:cubicBezTo>
                  <a:cubicBezTo>
                    <a:pt x="434" y="5173"/>
                    <a:pt x="457" y="5629"/>
                    <a:pt x="274" y="6017"/>
                  </a:cubicBezTo>
                  <a:cubicBezTo>
                    <a:pt x="206" y="6131"/>
                    <a:pt x="114" y="6268"/>
                    <a:pt x="0" y="6360"/>
                  </a:cubicBezTo>
                  <a:cubicBezTo>
                    <a:pt x="388" y="7113"/>
                    <a:pt x="1050" y="7706"/>
                    <a:pt x="1826" y="8003"/>
                  </a:cubicBezTo>
                  <a:cubicBezTo>
                    <a:pt x="1895" y="8026"/>
                    <a:pt x="1941" y="8049"/>
                    <a:pt x="1986" y="8071"/>
                  </a:cubicBezTo>
                  <a:cubicBezTo>
                    <a:pt x="2831" y="7729"/>
                    <a:pt x="3561" y="7044"/>
                    <a:pt x="3926" y="6200"/>
                  </a:cubicBezTo>
                  <a:cubicBezTo>
                    <a:pt x="4177" y="5584"/>
                    <a:pt x="4269" y="4899"/>
                    <a:pt x="4588" y="4305"/>
                  </a:cubicBezTo>
                  <a:cubicBezTo>
                    <a:pt x="4885" y="3712"/>
                    <a:pt x="5410" y="3255"/>
                    <a:pt x="5844" y="2730"/>
                  </a:cubicBezTo>
                  <a:cubicBezTo>
                    <a:pt x="6277" y="2205"/>
                    <a:pt x="6643" y="1543"/>
                    <a:pt x="6528" y="881"/>
                  </a:cubicBezTo>
                  <a:cubicBezTo>
                    <a:pt x="6483" y="653"/>
                    <a:pt x="6391" y="425"/>
                    <a:pt x="6209" y="265"/>
                  </a:cubicBezTo>
                  <a:cubicBezTo>
                    <a:pt x="6012" y="79"/>
                    <a:pt x="5759" y="0"/>
                    <a:pt x="5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50"/>
          <p:cNvGrpSpPr/>
          <p:nvPr/>
        </p:nvGrpSpPr>
        <p:grpSpPr>
          <a:xfrm>
            <a:off x="3716290" y="4256524"/>
            <a:ext cx="150927" cy="143533"/>
            <a:chOff x="3716290" y="4256524"/>
            <a:chExt cx="150927" cy="143533"/>
          </a:xfrm>
        </p:grpSpPr>
        <p:sp>
          <p:nvSpPr>
            <p:cNvPr id="1017" name="Google Shape;1017;p50"/>
            <p:cNvSpPr/>
            <p:nvPr/>
          </p:nvSpPr>
          <p:spPr>
            <a:xfrm>
              <a:off x="3723063" y="4256524"/>
              <a:ext cx="144154" cy="125102"/>
            </a:xfrm>
            <a:custGeom>
              <a:avLst/>
              <a:gdLst/>
              <a:ahLst/>
              <a:cxnLst/>
              <a:rect l="l" t="t" r="r" b="b"/>
              <a:pathLst>
                <a:path w="5342" h="4636" extrusionOk="0">
                  <a:moveTo>
                    <a:pt x="2617" y="1"/>
                  </a:moveTo>
                  <a:cubicBezTo>
                    <a:pt x="1907" y="1"/>
                    <a:pt x="1193" y="283"/>
                    <a:pt x="731" y="824"/>
                  </a:cubicBezTo>
                  <a:cubicBezTo>
                    <a:pt x="412" y="1189"/>
                    <a:pt x="1" y="2011"/>
                    <a:pt x="138" y="2810"/>
                  </a:cubicBezTo>
                  <a:cubicBezTo>
                    <a:pt x="252" y="3403"/>
                    <a:pt x="663" y="3905"/>
                    <a:pt x="1188" y="4202"/>
                  </a:cubicBezTo>
                  <a:cubicBezTo>
                    <a:pt x="1713" y="4499"/>
                    <a:pt x="2306" y="4613"/>
                    <a:pt x="2900" y="4636"/>
                  </a:cubicBezTo>
                  <a:cubicBezTo>
                    <a:pt x="3242" y="4636"/>
                    <a:pt x="3584" y="4613"/>
                    <a:pt x="3881" y="4476"/>
                  </a:cubicBezTo>
                  <a:cubicBezTo>
                    <a:pt x="4201" y="4339"/>
                    <a:pt x="4475" y="4065"/>
                    <a:pt x="4680" y="3768"/>
                  </a:cubicBezTo>
                  <a:cubicBezTo>
                    <a:pt x="5342" y="2741"/>
                    <a:pt x="5068" y="1212"/>
                    <a:pt x="4064" y="459"/>
                  </a:cubicBezTo>
                  <a:cubicBezTo>
                    <a:pt x="3650" y="151"/>
                    <a:pt x="3135" y="1"/>
                    <a:pt x="2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3752018" y="4279812"/>
              <a:ext cx="83195" cy="76610"/>
            </a:xfrm>
            <a:custGeom>
              <a:avLst/>
              <a:gdLst/>
              <a:ahLst/>
              <a:cxnLst/>
              <a:rect l="l" t="t" r="r" b="b"/>
              <a:pathLst>
                <a:path w="3083" h="2839" extrusionOk="0">
                  <a:moveTo>
                    <a:pt x="1286" y="1"/>
                  </a:moveTo>
                  <a:cubicBezTo>
                    <a:pt x="1219" y="1"/>
                    <a:pt x="1134" y="45"/>
                    <a:pt x="1096" y="121"/>
                  </a:cubicBezTo>
                  <a:cubicBezTo>
                    <a:pt x="1051" y="189"/>
                    <a:pt x="1028" y="280"/>
                    <a:pt x="1028" y="372"/>
                  </a:cubicBezTo>
                  <a:cubicBezTo>
                    <a:pt x="1005" y="668"/>
                    <a:pt x="1028" y="965"/>
                    <a:pt x="1073" y="1239"/>
                  </a:cubicBezTo>
                  <a:cubicBezTo>
                    <a:pt x="1073" y="1262"/>
                    <a:pt x="1073" y="1307"/>
                    <a:pt x="1073" y="1353"/>
                  </a:cubicBezTo>
                  <a:cubicBezTo>
                    <a:pt x="1005" y="1376"/>
                    <a:pt x="914" y="1376"/>
                    <a:pt x="822" y="1399"/>
                  </a:cubicBezTo>
                  <a:cubicBezTo>
                    <a:pt x="754" y="1422"/>
                    <a:pt x="503" y="1513"/>
                    <a:pt x="229" y="1604"/>
                  </a:cubicBezTo>
                  <a:cubicBezTo>
                    <a:pt x="138" y="1627"/>
                    <a:pt x="1" y="1741"/>
                    <a:pt x="69" y="1832"/>
                  </a:cubicBezTo>
                  <a:cubicBezTo>
                    <a:pt x="92" y="1878"/>
                    <a:pt x="160" y="1878"/>
                    <a:pt x="229" y="1878"/>
                  </a:cubicBezTo>
                  <a:cubicBezTo>
                    <a:pt x="548" y="1878"/>
                    <a:pt x="868" y="1855"/>
                    <a:pt x="1188" y="1810"/>
                  </a:cubicBezTo>
                  <a:cubicBezTo>
                    <a:pt x="1279" y="2084"/>
                    <a:pt x="1416" y="2403"/>
                    <a:pt x="1576" y="2700"/>
                  </a:cubicBezTo>
                  <a:cubicBezTo>
                    <a:pt x="1621" y="2745"/>
                    <a:pt x="1644" y="2814"/>
                    <a:pt x="1713" y="2837"/>
                  </a:cubicBezTo>
                  <a:cubicBezTo>
                    <a:pt x="1720" y="2838"/>
                    <a:pt x="1728" y="2839"/>
                    <a:pt x="1735" y="2839"/>
                  </a:cubicBezTo>
                  <a:cubicBezTo>
                    <a:pt x="1857" y="2839"/>
                    <a:pt x="1918" y="2669"/>
                    <a:pt x="1918" y="2540"/>
                  </a:cubicBezTo>
                  <a:cubicBezTo>
                    <a:pt x="1941" y="2243"/>
                    <a:pt x="1918" y="1969"/>
                    <a:pt x="1872" y="1673"/>
                  </a:cubicBezTo>
                  <a:cubicBezTo>
                    <a:pt x="2283" y="1581"/>
                    <a:pt x="2694" y="1467"/>
                    <a:pt x="3082" y="1307"/>
                  </a:cubicBezTo>
                  <a:cubicBezTo>
                    <a:pt x="3036" y="1170"/>
                    <a:pt x="2854" y="1148"/>
                    <a:pt x="2694" y="1148"/>
                  </a:cubicBezTo>
                  <a:cubicBezTo>
                    <a:pt x="2397" y="1148"/>
                    <a:pt x="2101" y="1170"/>
                    <a:pt x="1781" y="1216"/>
                  </a:cubicBezTo>
                  <a:cubicBezTo>
                    <a:pt x="1690" y="805"/>
                    <a:pt x="1530" y="394"/>
                    <a:pt x="1324" y="6"/>
                  </a:cubicBezTo>
                  <a:cubicBezTo>
                    <a:pt x="1313" y="2"/>
                    <a:pt x="1300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3716290" y="4291065"/>
              <a:ext cx="138001" cy="108992"/>
            </a:xfrm>
            <a:custGeom>
              <a:avLst/>
              <a:gdLst/>
              <a:ahLst/>
              <a:cxnLst/>
              <a:rect l="l" t="t" r="r" b="b"/>
              <a:pathLst>
                <a:path w="5114" h="4039" extrusionOk="0">
                  <a:moveTo>
                    <a:pt x="686" y="0"/>
                  </a:moveTo>
                  <a:lnTo>
                    <a:pt x="686" y="0"/>
                  </a:lnTo>
                  <a:cubicBezTo>
                    <a:pt x="1" y="959"/>
                    <a:pt x="115" y="2397"/>
                    <a:pt x="914" y="3241"/>
                  </a:cubicBezTo>
                  <a:cubicBezTo>
                    <a:pt x="1396" y="3764"/>
                    <a:pt x="2101" y="4039"/>
                    <a:pt x="2806" y="4039"/>
                  </a:cubicBezTo>
                  <a:cubicBezTo>
                    <a:pt x="3270" y="4039"/>
                    <a:pt x="3733" y="3920"/>
                    <a:pt x="4132" y="3675"/>
                  </a:cubicBezTo>
                  <a:cubicBezTo>
                    <a:pt x="4360" y="3538"/>
                    <a:pt x="4566" y="3356"/>
                    <a:pt x="4726" y="3150"/>
                  </a:cubicBezTo>
                  <a:cubicBezTo>
                    <a:pt x="4931" y="2876"/>
                    <a:pt x="5022" y="2580"/>
                    <a:pt x="5091" y="2260"/>
                  </a:cubicBezTo>
                  <a:cubicBezTo>
                    <a:pt x="5091" y="2214"/>
                    <a:pt x="5114" y="2169"/>
                    <a:pt x="5114" y="2123"/>
                  </a:cubicBezTo>
                  <a:lnTo>
                    <a:pt x="5114" y="2123"/>
                  </a:lnTo>
                  <a:cubicBezTo>
                    <a:pt x="5068" y="2237"/>
                    <a:pt x="4999" y="2374"/>
                    <a:pt x="4931" y="2488"/>
                  </a:cubicBezTo>
                  <a:cubicBezTo>
                    <a:pt x="4726" y="2785"/>
                    <a:pt x="4475" y="3059"/>
                    <a:pt x="4132" y="3196"/>
                  </a:cubicBezTo>
                  <a:cubicBezTo>
                    <a:pt x="3835" y="3333"/>
                    <a:pt x="3493" y="3356"/>
                    <a:pt x="3151" y="3356"/>
                  </a:cubicBezTo>
                  <a:cubicBezTo>
                    <a:pt x="2557" y="3333"/>
                    <a:pt x="1964" y="3219"/>
                    <a:pt x="1439" y="2922"/>
                  </a:cubicBezTo>
                  <a:cubicBezTo>
                    <a:pt x="914" y="2625"/>
                    <a:pt x="503" y="2123"/>
                    <a:pt x="389" y="1530"/>
                  </a:cubicBezTo>
                  <a:cubicBezTo>
                    <a:pt x="297" y="982"/>
                    <a:pt x="457" y="411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" name="Google Shape;1020;p50"/>
          <p:cNvGrpSpPr/>
          <p:nvPr/>
        </p:nvGrpSpPr>
        <p:grpSpPr>
          <a:xfrm>
            <a:off x="8154826" y="3096390"/>
            <a:ext cx="1299652" cy="2651951"/>
            <a:chOff x="8154826" y="3096390"/>
            <a:chExt cx="1299652" cy="2651951"/>
          </a:xfrm>
        </p:grpSpPr>
        <p:sp>
          <p:nvSpPr>
            <p:cNvPr id="1021" name="Google Shape;1021;p50"/>
            <p:cNvSpPr/>
            <p:nvPr/>
          </p:nvSpPr>
          <p:spPr>
            <a:xfrm>
              <a:off x="8761530" y="3096390"/>
              <a:ext cx="692948" cy="785102"/>
            </a:xfrm>
            <a:custGeom>
              <a:avLst/>
              <a:gdLst/>
              <a:ahLst/>
              <a:cxnLst/>
              <a:rect l="l" t="t" r="r" b="b"/>
              <a:pathLst>
                <a:path w="25679" h="29094" extrusionOk="0">
                  <a:moveTo>
                    <a:pt x="15362" y="0"/>
                  </a:moveTo>
                  <a:cubicBezTo>
                    <a:pt x="14997" y="0"/>
                    <a:pt x="14631" y="16"/>
                    <a:pt x="14266" y="43"/>
                  </a:cubicBezTo>
                  <a:cubicBezTo>
                    <a:pt x="13581" y="112"/>
                    <a:pt x="12897" y="203"/>
                    <a:pt x="12280" y="500"/>
                  </a:cubicBezTo>
                  <a:cubicBezTo>
                    <a:pt x="11504" y="888"/>
                    <a:pt x="10911" y="1550"/>
                    <a:pt x="10409" y="2234"/>
                  </a:cubicBezTo>
                  <a:cubicBezTo>
                    <a:pt x="8080" y="5498"/>
                    <a:pt x="7533" y="9653"/>
                    <a:pt x="6254" y="13464"/>
                  </a:cubicBezTo>
                  <a:cubicBezTo>
                    <a:pt x="6232" y="13533"/>
                    <a:pt x="6186" y="13624"/>
                    <a:pt x="6140" y="13693"/>
                  </a:cubicBezTo>
                  <a:cubicBezTo>
                    <a:pt x="6088" y="13737"/>
                    <a:pt x="6021" y="13758"/>
                    <a:pt x="5951" y="13758"/>
                  </a:cubicBezTo>
                  <a:cubicBezTo>
                    <a:pt x="5806" y="13758"/>
                    <a:pt x="5647" y="13671"/>
                    <a:pt x="5570" y="13533"/>
                  </a:cubicBezTo>
                  <a:cubicBezTo>
                    <a:pt x="5456" y="13350"/>
                    <a:pt x="5478" y="13099"/>
                    <a:pt x="5501" y="12871"/>
                  </a:cubicBezTo>
                  <a:cubicBezTo>
                    <a:pt x="5752" y="10383"/>
                    <a:pt x="6277" y="7941"/>
                    <a:pt x="7053" y="5544"/>
                  </a:cubicBezTo>
                  <a:cubicBezTo>
                    <a:pt x="7259" y="4928"/>
                    <a:pt x="7464" y="4289"/>
                    <a:pt x="7487" y="3627"/>
                  </a:cubicBezTo>
                  <a:cubicBezTo>
                    <a:pt x="7510" y="2965"/>
                    <a:pt x="7282" y="2257"/>
                    <a:pt x="6734" y="1869"/>
                  </a:cubicBezTo>
                  <a:cubicBezTo>
                    <a:pt x="6438" y="1663"/>
                    <a:pt x="6097" y="1577"/>
                    <a:pt x="5742" y="1577"/>
                  </a:cubicBezTo>
                  <a:cubicBezTo>
                    <a:pt x="5195" y="1577"/>
                    <a:pt x="4617" y="1784"/>
                    <a:pt x="4132" y="2075"/>
                  </a:cubicBezTo>
                  <a:cubicBezTo>
                    <a:pt x="3196" y="2622"/>
                    <a:pt x="2443" y="3467"/>
                    <a:pt x="1872" y="4403"/>
                  </a:cubicBezTo>
                  <a:cubicBezTo>
                    <a:pt x="0" y="7461"/>
                    <a:pt x="137" y="11296"/>
                    <a:pt x="662" y="14834"/>
                  </a:cubicBezTo>
                  <a:cubicBezTo>
                    <a:pt x="1233" y="18509"/>
                    <a:pt x="2169" y="22138"/>
                    <a:pt x="3470" y="25608"/>
                  </a:cubicBezTo>
                  <a:cubicBezTo>
                    <a:pt x="3903" y="26772"/>
                    <a:pt x="4588" y="28164"/>
                    <a:pt x="5958" y="28735"/>
                  </a:cubicBezTo>
                  <a:cubicBezTo>
                    <a:pt x="6548" y="28997"/>
                    <a:pt x="7176" y="29093"/>
                    <a:pt x="7811" y="29093"/>
                  </a:cubicBezTo>
                  <a:cubicBezTo>
                    <a:pt x="8281" y="29093"/>
                    <a:pt x="8756" y="29041"/>
                    <a:pt x="9222" y="28963"/>
                  </a:cubicBezTo>
                  <a:cubicBezTo>
                    <a:pt x="13673" y="28255"/>
                    <a:pt x="17485" y="25379"/>
                    <a:pt x="20657" y="22161"/>
                  </a:cubicBezTo>
                  <a:cubicBezTo>
                    <a:pt x="22050" y="20746"/>
                    <a:pt x="23351" y="19216"/>
                    <a:pt x="24264" y="17459"/>
                  </a:cubicBezTo>
                  <a:cubicBezTo>
                    <a:pt x="25177" y="15701"/>
                    <a:pt x="25679" y="13670"/>
                    <a:pt x="25382" y="11730"/>
                  </a:cubicBezTo>
                  <a:cubicBezTo>
                    <a:pt x="25291" y="11182"/>
                    <a:pt x="25108" y="10611"/>
                    <a:pt x="24652" y="10337"/>
                  </a:cubicBezTo>
                  <a:cubicBezTo>
                    <a:pt x="24472" y="10236"/>
                    <a:pt x="24273" y="10190"/>
                    <a:pt x="24071" y="10190"/>
                  </a:cubicBezTo>
                  <a:cubicBezTo>
                    <a:pt x="23686" y="10190"/>
                    <a:pt x="23293" y="10356"/>
                    <a:pt x="23008" y="10611"/>
                  </a:cubicBezTo>
                  <a:cubicBezTo>
                    <a:pt x="22552" y="10999"/>
                    <a:pt x="22278" y="11524"/>
                    <a:pt x="22004" y="12049"/>
                  </a:cubicBezTo>
                  <a:cubicBezTo>
                    <a:pt x="20885" y="14241"/>
                    <a:pt x="19516" y="16295"/>
                    <a:pt x="17918" y="18166"/>
                  </a:cubicBezTo>
                  <a:cubicBezTo>
                    <a:pt x="19288" y="15222"/>
                    <a:pt x="20657" y="12255"/>
                    <a:pt x="21639" y="9173"/>
                  </a:cubicBezTo>
                  <a:cubicBezTo>
                    <a:pt x="22232" y="7347"/>
                    <a:pt x="22643" y="5316"/>
                    <a:pt x="21913" y="3558"/>
                  </a:cubicBezTo>
                  <a:cubicBezTo>
                    <a:pt x="21342" y="2166"/>
                    <a:pt x="20087" y="1116"/>
                    <a:pt x="18694" y="568"/>
                  </a:cubicBezTo>
                  <a:cubicBezTo>
                    <a:pt x="17639" y="153"/>
                    <a:pt x="16505" y="0"/>
                    <a:pt x="1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8154826" y="3623515"/>
              <a:ext cx="1186935" cy="2124826"/>
            </a:xfrm>
            <a:custGeom>
              <a:avLst/>
              <a:gdLst/>
              <a:ahLst/>
              <a:cxnLst/>
              <a:rect l="l" t="t" r="r" b="b"/>
              <a:pathLst>
                <a:path w="43985" h="78741" extrusionOk="0">
                  <a:moveTo>
                    <a:pt x="15204" y="1"/>
                  </a:moveTo>
                  <a:cubicBezTo>
                    <a:pt x="14564" y="1"/>
                    <a:pt x="13931" y="314"/>
                    <a:pt x="13467" y="755"/>
                  </a:cubicBezTo>
                  <a:cubicBezTo>
                    <a:pt x="12303" y="1805"/>
                    <a:pt x="11938" y="3517"/>
                    <a:pt x="12098" y="5092"/>
                  </a:cubicBezTo>
                  <a:cubicBezTo>
                    <a:pt x="12280" y="6644"/>
                    <a:pt x="12874" y="8105"/>
                    <a:pt x="13376" y="9611"/>
                  </a:cubicBezTo>
                  <a:cubicBezTo>
                    <a:pt x="15727" y="16824"/>
                    <a:pt x="15248" y="24653"/>
                    <a:pt x="13833" y="32140"/>
                  </a:cubicBezTo>
                  <a:cubicBezTo>
                    <a:pt x="12098" y="36226"/>
                    <a:pt x="10957" y="40585"/>
                    <a:pt x="10432" y="44991"/>
                  </a:cubicBezTo>
                  <a:cubicBezTo>
                    <a:pt x="9929" y="41224"/>
                    <a:pt x="8811" y="37435"/>
                    <a:pt x="8583" y="33601"/>
                  </a:cubicBezTo>
                  <a:cubicBezTo>
                    <a:pt x="8332" y="29538"/>
                    <a:pt x="9062" y="25407"/>
                    <a:pt x="8103" y="21458"/>
                  </a:cubicBezTo>
                  <a:cubicBezTo>
                    <a:pt x="7838" y="20331"/>
                    <a:pt x="7124" y="19034"/>
                    <a:pt x="6003" y="19034"/>
                  </a:cubicBezTo>
                  <a:cubicBezTo>
                    <a:pt x="5966" y="19034"/>
                    <a:pt x="5928" y="19035"/>
                    <a:pt x="5889" y="19038"/>
                  </a:cubicBezTo>
                  <a:cubicBezTo>
                    <a:pt x="5364" y="19084"/>
                    <a:pt x="4908" y="19426"/>
                    <a:pt x="4565" y="19814"/>
                  </a:cubicBezTo>
                  <a:cubicBezTo>
                    <a:pt x="3516" y="21001"/>
                    <a:pt x="3264" y="22645"/>
                    <a:pt x="3173" y="24197"/>
                  </a:cubicBezTo>
                  <a:cubicBezTo>
                    <a:pt x="2945" y="28465"/>
                    <a:pt x="3607" y="32756"/>
                    <a:pt x="5136" y="36751"/>
                  </a:cubicBezTo>
                  <a:cubicBezTo>
                    <a:pt x="6711" y="40836"/>
                    <a:pt x="9199" y="44671"/>
                    <a:pt x="10135" y="48871"/>
                  </a:cubicBezTo>
                  <a:cubicBezTo>
                    <a:pt x="9929" y="55947"/>
                    <a:pt x="11482" y="63182"/>
                    <a:pt x="14905" y="69254"/>
                  </a:cubicBezTo>
                  <a:cubicBezTo>
                    <a:pt x="11938" y="66560"/>
                    <a:pt x="9678" y="63228"/>
                    <a:pt x="8240" y="59553"/>
                  </a:cubicBezTo>
                  <a:cubicBezTo>
                    <a:pt x="6985" y="56358"/>
                    <a:pt x="6346" y="52934"/>
                    <a:pt x="4976" y="49784"/>
                  </a:cubicBezTo>
                  <a:cubicBezTo>
                    <a:pt x="4680" y="49168"/>
                    <a:pt x="4337" y="48506"/>
                    <a:pt x="3698" y="48232"/>
                  </a:cubicBezTo>
                  <a:cubicBezTo>
                    <a:pt x="3521" y="48163"/>
                    <a:pt x="3337" y="48132"/>
                    <a:pt x="3153" y="48132"/>
                  </a:cubicBezTo>
                  <a:cubicBezTo>
                    <a:pt x="2600" y="48132"/>
                    <a:pt x="2043" y="48414"/>
                    <a:pt x="1667" y="48825"/>
                  </a:cubicBezTo>
                  <a:cubicBezTo>
                    <a:pt x="1164" y="49396"/>
                    <a:pt x="936" y="50149"/>
                    <a:pt x="799" y="50880"/>
                  </a:cubicBezTo>
                  <a:cubicBezTo>
                    <a:pt x="0" y="55148"/>
                    <a:pt x="1781" y="59599"/>
                    <a:pt x="4702" y="62794"/>
                  </a:cubicBezTo>
                  <a:cubicBezTo>
                    <a:pt x="7510" y="65899"/>
                    <a:pt x="11253" y="67998"/>
                    <a:pt x="15111" y="69619"/>
                  </a:cubicBezTo>
                  <a:cubicBezTo>
                    <a:pt x="17051" y="72952"/>
                    <a:pt x="19539" y="75919"/>
                    <a:pt x="22620" y="78293"/>
                  </a:cubicBezTo>
                  <a:cubicBezTo>
                    <a:pt x="22926" y="78526"/>
                    <a:pt x="23344" y="78740"/>
                    <a:pt x="23701" y="78740"/>
                  </a:cubicBezTo>
                  <a:cubicBezTo>
                    <a:pt x="23903" y="78740"/>
                    <a:pt x="24086" y="78671"/>
                    <a:pt x="24218" y="78498"/>
                  </a:cubicBezTo>
                  <a:cubicBezTo>
                    <a:pt x="19288" y="74960"/>
                    <a:pt x="15818" y="69665"/>
                    <a:pt x="13673" y="63981"/>
                  </a:cubicBezTo>
                  <a:cubicBezTo>
                    <a:pt x="13330" y="63045"/>
                    <a:pt x="13011" y="62087"/>
                    <a:pt x="12737" y="61128"/>
                  </a:cubicBezTo>
                  <a:cubicBezTo>
                    <a:pt x="12303" y="55148"/>
                    <a:pt x="13764" y="49122"/>
                    <a:pt x="17416" y="44534"/>
                  </a:cubicBezTo>
                  <a:cubicBezTo>
                    <a:pt x="19813" y="41476"/>
                    <a:pt x="23077" y="39170"/>
                    <a:pt x="25451" y="36089"/>
                  </a:cubicBezTo>
                  <a:cubicBezTo>
                    <a:pt x="26090" y="35244"/>
                    <a:pt x="26683" y="34103"/>
                    <a:pt x="26135" y="33190"/>
                  </a:cubicBezTo>
                  <a:cubicBezTo>
                    <a:pt x="25784" y="32575"/>
                    <a:pt x="25085" y="32364"/>
                    <a:pt x="24346" y="32364"/>
                  </a:cubicBezTo>
                  <a:cubicBezTo>
                    <a:pt x="23933" y="32364"/>
                    <a:pt x="23507" y="32430"/>
                    <a:pt x="23122" y="32528"/>
                  </a:cubicBezTo>
                  <a:cubicBezTo>
                    <a:pt x="19105" y="33624"/>
                    <a:pt x="15978" y="36910"/>
                    <a:pt x="13969" y="40563"/>
                  </a:cubicBezTo>
                  <a:cubicBezTo>
                    <a:pt x="12372" y="43507"/>
                    <a:pt x="11390" y="46771"/>
                    <a:pt x="11048" y="50081"/>
                  </a:cubicBezTo>
                  <a:cubicBezTo>
                    <a:pt x="10934" y="43986"/>
                    <a:pt x="12098" y="37846"/>
                    <a:pt x="14494" y="32231"/>
                  </a:cubicBezTo>
                  <a:cubicBezTo>
                    <a:pt x="17895" y="28077"/>
                    <a:pt x="22529" y="24904"/>
                    <a:pt x="27665" y="23147"/>
                  </a:cubicBezTo>
                  <a:cubicBezTo>
                    <a:pt x="32595" y="21481"/>
                    <a:pt x="38096" y="21047"/>
                    <a:pt x="42319" y="18011"/>
                  </a:cubicBezTo>
                  <a:cubicBezTo>
                    <a:pt x="42844" y="17623"/>
                    <a:pt x="43368" y="17189"/>
                    <a:pt x="43665" y="16596"/>
                  </a:cubicBezTo>
                  <a:cubicBezTo>
                    <a:pt x="43962" y="16003"/>
                    <a:pt x="43985" y="15226"/>
                    <a:pt x="43551" y="14724"/>
                  </a:cubicBezTo>
                  <a:cubicBezTo>
                    <a:pt x="43277" y="14428"/>
                    <a:pt x="42889" y="14245"/>
                    <a:pt x="42524" y="14108"/>
                  </a:cubicBezTo>
                  <a:cubicBezTo>
                    <a:pt x="41374" y="13717"/>
                    <a:pt x="40169" y="13560"/>
                    <a:pt x="38953" y="13560"/>
                  </a:cubicBezTo>
                  <a:cubicBezTo>
                    <a:pt x="37827" y="13560"/>
                    <a:pt x="36693" y="13694"/>
                    <a:pt x="35585" y="13903"/>
                  </a:cubicBezTo>
                  <a:cubicBezTo>
                    <a:pt x="30153" y="14884"/>
                    <a:pt x="25085" y="17623"/>
                    <a:pt x="21114" y="21458"/>
                  </a:cubicBezTo>
                  <a:cubicBezTo>
                    <a:pt x="21548" y="20864"/>
                    <a:pt x="22004" y="20294"/>
                    <a:pt x="22461" y="19723"/>
                  </a:cubicBezTo>
                  <a:cubicBezTo>
                    <a:pt x="24241" y="17463"/>
                    <a:pt x="25998" y="15204"/>
                    <a:pt x="27779" y="12967"/>
                  </a:cubicBezTo>
                  <a:cubicBezTo>
                    <a:pt x="28190" y="12419"/>
                    <a:pt x="28646" y="11848"/>
                    <a:pt x="29194" y="11437"/>
                  </a:cubicBezTo>
                  <a:cubicBezTo>
                    <a:pt x="30175" y="10730"/>
                    <a:pt x="31431" y="10502"/>
                    <a:pt x="32572" y="10114"/>
                  </a:cubicBezTo>
                  <a:cubicBezTo>
                    <a:pt x="33736" y="9748"/>
                    <a:pt x="34946" y="9086"/>
                    <a:pt x="35357" y="7945"/>
                  </a:cubicBezTo>
                  <a:cubicBezTo>
                    <a:pt x="34923" y="7788"/>
                    <a:pt x="34458" y="7710"/>
                    <a:pt x="33993" y="7710"/>
                  </a:cubicBezTo>
                  <a:cubicBezTo>
                    <a:pt x="33309" y="7710"/>
                    <a:pt x="32622" y="7879"/>
                    <a:pt x="32024" y="8219"/>
                  </a:cubicBezTo>
                  <a:cubicBezTo>
                    <a:pt x="32892" y="7215"/>
                    <a:pt x="33531" y="6051"/>
                    <a:pt x="33896" y="4772"/>
                  </a:cubicBezTo>
                  <a:cubicBezTo>
                    <a:pt x="33987" y="4499"/>
                    <a:pt x="34033" y="4179"/>
                    <a:pt x="33873" y="3951"/>
                  </a:cubicBezTo>
                  <a:cubicBezTo>
                    <a:pt x="33753" y="3779"/>
                    <a:pt x="33580" y="3710"/>
                    <a:pt x="33389" y="3710"/>
                  </a:cubicBezTo>
                  <a:cubicBezTo>
                    <a:pt x="33073" y="3710"/>
                    <a:pt x="32705" y="3897"/>
                    <a:pt x="32435" y="4111"/>
                  </a:cubicBezTo>
                  <a:cubicBezTo>
                    <a:pt x="31522" y="4864"/>
                    <a:pt x="30746" y="5777"/>
                    <a:pt x="30153" y="6827"/>
                  </a:cubicBezTo>
                  <a:cubicBezTo>
                    <a:pt x="30563" y="5343"/>
                    <a:pt x="30700" y="3768"/>
                    <a:pt x="30495" y="2239"/>
                  </a:cubicBezTo>
                  <a:cubicBezTo>
                    <a:pt x="30449" y="1897"/>
                    <a:pt x="30335" y="1508"/>
                    <a:pt x="30016" y="1417"/>
                  </a:cubicBezTo>
                  <a:cubicBezTo>
                    <a:pt x="29975" y="1406"/>
                    <a:pt x="29935" y="1401"/>
                    <a:pt x="29896" y="1401"/>
                  </a:cubicBezTo>
                  <a:cubicBezTo>
                    <a:pt x="29605" y="1401"/>
                    <a:pt x="29352" y="1683"/>
                    <a:pt x="29171" y="1965"/>
                  </a:cubicBezTo>
                  <a:cubicBezTo>
                    <a:pt x="28190" y="3517"/>
                    <a:pt x="27596" y="5343"/>
                    <a:pt x="27505" y="7215"/>
                  </a:cubicBezTo>
                  <a:cubicBezTo>
                    <a:pt x="27414" y="6165"/>
                    <a:pt x="27003" y="5161"/>
                    <a:pt x="26364" y="4339"/>
                  </a:cubicBezTo>
                  <a:cubicBezTo>
                    <a:pt x="26139" y="4045"/>
                    <a:pt x="25783" y="3764"/>
                    <a:pt x="25455" y="3764"/>
                  </a:cubicBezTo>
                  <a:cubicBezTo>
                    <a:pt x="25350" y="3764"/>
                    <a:pt x="25248" y="3793"/>
                    <a:pt x="25154" y="3859"/>
                  </a:cubicBezTo>
                  <a:cubicBezTo>
                    <a:pt x="24834" y="4065"/>
                    <a:pt x="24834" y="4499"/>
                    <a:pt x="24880" y="4864"/>
                  </a:cubicBezTo>
                  <a:cubicBezTo>
                    <a:pt x="25108" y="7192"/>
                    <a:pt x="25930" y="9474"/>
                    <a:pt x="27528" y="11346"/>
                  </a:cubicBezTo>
                  <a:cubicBezTo>
                    <a:pt x="24720" y="15820"/>
                    <a:pt x="21068" y="19700"/>
                    <a:pt x="18124" y="24105"/>
                  </a:cubicBezTo>
                  <a:cubicBezTo>
                    <a:pt x="17256" y="25429"/>
                    <a:pt x="16435" y="26776"/>
                    <a:pt x="15704" y="28191"/>
                  </a:cubicBezTo>
                  <a:cubicBezTo>
                    <a:pt x="16982" y="24562"/>
                    <a:pt x="17918" y="20819"/>
                    <a:pt x="18512" y="17030"/>
                  </a:cubicBezTo>
                  <a:cubicBezTo>
                    <a:pt x="19196" y="12602"/>
                    <a:pt x="19402" y="8059"/>
                    <a:pt x="18420" y="3723"/>
                  </a:cubicBezTo>
                  <a:cubicBezTo>
                    <a:pt x="18010" y="2011"/>
                    <a:pt x="17028" y="25"/>
                    <a:pt x="15271" y="2"/>
                  </a:cubicBezTo>
                  <a:cubicBezTo>
                    <a:pt x="15248" y="1"/>
                    <a:pt x="15226" y="1"/>
                    <a:pt x="15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50"/>
          <p:cNvGrpSpPr/>
          <p:nvPr/>
        </p:nvGrpSpPr>
        <p:grpSpPr>
          <a:xfrm>
            <a:off x="4017428" y="2426261"/>
            <a:ext cx="1109326" cy="2740462"/>
            <a:chOff x="1985590" y="3490398"/>
            <a:chExt cx="1109326" cy="2740462"/>
          </a:xfrm>
        </p:grpSpPr>
        <p:sp>
          <p:nvSpPr>
            <p:cNvPr id="1024" name="Google Shape;1024;p50"/>
            <p:cNvSpPr/>
            <p:nvPr/>
          </p:nvSpPr>
          <p:spPr>
            <a:xfrm>
              <a:off x="2299102" y="3490398"/>
              <a:ext cx="614745" cy="567414"/>
            </a:xfrm>
            <a:custGeom>
              <a:avLst/>
              <a:gdLst/>
              <a:ahLst/>
              <a:cxnLst/>
              <a:rect l="l" t="t" r="r" b="b"/>
              <a:pathLst>
                <a:path w="22781" h="21027" extrusionOk="0">
                  <a:moveTo>
                    <a:pt x="12014" y="1"/>
                  </a:moveTo>
                  <a:cubicBezTo>
                    <a:pt x="11821" y="1"/>
                    <a:pt x="11628" y="10"/>
                    <a:pt x="11436" y="28"/>
                  </a:cubicBezTo>
                  <a:cubicBezTo>
                    <a:pt x="9496" y="210"/>
                    <a:pt x="7715" y="1214"/>
                    <a:pt x="6186" y="2447"/>
                  </a:cubicBezTo>
                  <a:cubicBezTo>
                    <a:pt x="5410" y="3086"/>
                    <a:pt x="4657" y="3839"/>
                    <a:pt x="4337" y="4798"/>
                  </a:cubicBezTo>
                  <a:cubicBezTo>
                    <a:pt x="3858" y="6259"/>
                    <a:pt x="4520" y="7834"/>
                    <a:pt x="5159" y="9249"/>
                  </a:cubicBezTo>
                  <a:cubicBezTo>
                    <a:pt x="6026" y="11189"/>
                    <a:pt x="6917" y="13129"/>
                    <a:pt x="7807" y="15069"/>
                  </a:cubicBezTo>
                  <a:cubicBezTo>
                    <a:pt x="6483" y="13746"/>
                    <a:pt x="5182" y="12422"/>
                    <a:pt x="3881" y="11098"/>
                  </a:cubicBezTo>
                  <a:cubicBezTo>
                    <a:pt x="3289" y="10506"/>
                    <a:pt x="2600" y="9876"/>
                    <a:pt x="1795" y="9876"/>
                  </a:cubicBezTo>
                  <a:cubicBezTo>
                    <a:pt x="1730" y="9876"/>
                    <a:pt x="1664" y="9880"/>
                    <a:pt x="1598" y="9888"/>
                  </a:cubicBezTo>
                  <a:cubicBezTo>
                    <a:pt x="754" y="9979"/>
                    <a:pt x="137" y="10847"/>
                    <a:pt x="69" y="11691"/>
                  </a:cubicBezTo>
                  <a:cubicBezTo>
                    <a:pt x="1" y="12536"/>
                    <a:pt x="343" y="13380"/>
                    <a:pt x="754" y="14111"/>
                  </a:cubicBezTo>
                  <a:cubicBezTo>
                    <a:pt x="2899" y="18060"/>
                    <a:pt x="7168" y="20776"/>
                    <a:pt x="11664" y="21027"/>
                  </a:cubicBezTo>
                  <a:cubicBezTo>
                    <a:pt x="17485" y="20639"/>
                    <a:pt x="22506" y="15069"/>
                    <a:pt x="22735" y="8952"/>
                  </a:cubicBezTo>
                  <a:cubicBezTo>
                    <a:pt x="22780" y="7834"/>
                    <a:pt x="22643" y="6601"/>
                    <a:pt x="21890" y="5780"/>
                  </a:cubicBezTo>
                  <a:cubicBezTo>
                    <a:pt x="21485" y="5325"/>
                    <a:pt x="20848" y="5062"/>
                    <a:pt x="20247" y="5062"/>
                  </a:cubicBezTo>
                  <a:cubicBezTo>
                    <a:pt x="19731" y="5062"/>
                    <a:pt x="19241" y="5256"/>
                    <a:pt x="18946" y="5688"/>
                  </a:cubicBezTo>
                  <a:cubicBezTo>
                    <a:pt x="18558" y="6213"/>
                    <a:pt x="18580" y="6944"/>
                    <a:pt x="18580" y="7606"/>
                  </a:cubicBezTo>
                  <a:cubicBezTo>
                    <a:pt x="18535" y="9569"/>
                    <a:pt x="17964" y="11554"/>
                    <a:pt x="16960" y="13266"/>
                  </a:cubicBezTo>
                  <a:cubicBezTo>
                    <a:pt x="17097" y="11372"/>
                    <a:pt x="17211" y="9477"/>
                    <a:pt x="17348" y="7583"/>
                  </a:cubicBezTo>
                  <a:cubicBezTo>
                    <a:pt x="17462" y="5757"/>
                    <a:pt x="17553" y="3794"/>
                    <a:pt x="16572" y="2264"/>
                  </a:cubicBezTo>
                  <a:cubicBezTo>
                    <a:pt x="15604" y="761"/>
                    <a:pt x="13799" y="1"/>
                    <a:pt x="12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1985590" y="3902567"/>
              <a:ext cx="1109326" cy="2328293"/>
            </a:xfrm>
            <a:custGeom>
              <a:avLst/>
              <a:gdLst/>
              <a:ahLst/>
              <a:cxnLst/>
              <a:rect l="l" t="t" r="r" b="b"/>
              <a:pathLst>
                <a:path w="41109" h="86281" extrusionOk="0">
                  <a:moveTo>
                    <a:pt x="3600" y="39967"/>
                  </a:moveTo>
                  <a:cubicBezTo>
                    <a:pt x="2921" y="39967"/>
                    <a:pt x="2330" y="40561"/>
                    <a:pt x="1941" y="41155"/>
                  </a:cubicBezTo>
                  <a:cubicBezTo>
                    <a:pt x="320" y="43620"/>
                    <a:pt x="0" y="46747"/>
                    <a:pt x="183" y="49691"/>
                  </a:cubicBezTo>
                  <a:cubicBezTo>
                    <a:pt x="434" y="53983"/>
                    <a:pt x="1667" y="58228"/>
                    <a:pt x="3744" y="61994"/>
                  </a:cubicBezTo>
                  <a:cubicBezTo>
                    <a:pt x="5342" y="64916"/>
                    <a:pt x="7442" y="67541"/>
                    <a:pt x="9633" y="70074"/>
                  </a:cubicBezTo>
                  <a:cubicBezTo>
                    <a:pt x="8355" y="68294"/>
                    <a:pt x="7693" y="66514"/>
                    <a:pt x="7213" y="64802"/>
                  </a:cubicBezTo>
                  <a:cubicBezTo>
                    <a:pt x="5387" y="58479"/>
                    <a:pt x="4794" y="51791"/>
                    <a:pt x="5479" y="45241"/>
                  </a:cubicBezTo>
                  <a:cubicBezTo>
                    <a:pt x="5661" y="43551"/>
                    <a:pt x="5821" y="41611"/>
                    <a:pt x="4611" y="40424"/>
                  </a:cubicBezTo>
                  <a:cubicBezTo>
                    <a:pt x="4383" y="40219"/>
                    <a:pt x="4132" y="40036"/>
                    <a:pt x="3835" y="39991"/>
                  </a:cubicBezTo>
                  <a:cubicBezTo>
                    <a:pt x="3756" y="39974"/>
                    <a:pt x="3677" y="39967"/>
                    <a:pt x="3600" y="39967"/>
                  </a:cubicBezTo>
                  <a:close/>
                  <a:moveTo>
                    <a:pt x="27756" y="1"/>
                  </a:moveTo>
                  <a:cubicBezTo>
                    <a:pt x="26889" y="708"/>
                    <a:pt x="26250" y="1713"/>
                    <a:pt x="25976" y="2808"/>
                  </a:cubicBezTo>
                  <a:cubicBezTo>
                    <a:pt x="25907" y="1941"/>
                    <a:pt x="25770" y="982"/>
                    <a:pt x="25108" y="412"/>
                  </a:cubicBezTo>
                  <a:cubicBezTo>
                    <a:pt x="24881" y="216"/>
                    <a:pt x="24573" y="125"/>
                    <a:pt x="24268" y="125"/>
                  </a:cubicBezTo>
                  <a:cubicBezTo>
                    <a:pt x="23683" y="125"/>
                    <a:pt x="23107" y="458"/>
                    <a:pt x="23122" y="1028"/>
                  </a:cubicBezTo>
                  <a:cubicBezTo>
                    <a:pt x="23145" y="1827"/>
                    <a:pt x="24218" y="2375"/>
                    <a:pt x="24035" y="3151"/>
                  </a:cubicBezTo>
                  <a:cubicBezTo>
                    <a:pt x="24022" y="2561"/>
                    <a:pt x="23437" y="2227"/>
                    <a:pt x="22850" y="2227"/>
                  </a:cubicBezTo>
                  <a:cubicBezTo>
                    <a:pt x="22415" y="2227"/>
                    <a:pt x="21980" y="2410"/>
                    <a:pt x="21776" y="2808"/>
                  </a:cubicBezTo>
                  <a:cubicBezTo>
                    <a:pt x="21388" y="3630"/>
                    <a:pt x="22050" y="4657"/>
                    <a:pt x="22917" y="4885"/>
                  </a:cubicBezTo>
                  <a:cubicBezTo>
                    <a:pt x="22780" y="4870"/>
                    <a:pt x="22641" y="4860"/>
                    <a:pt x="22501" y="4860"/>
                  </a:cubicBezTo>
                  <a:cubicBezTo>
                    <a:pt x="22222" y="4860"/>
                    <a:pt x="21943" y="4901"/>
                    <a:pt x="21684" y="5022"/>
                  </a:cubicBezTo>
                  <a:cubicBezTo>
                    <a:pt x="21205" y="5251"/>
                    <a:pt x="20908" y="5958"/>
                    <a:pt x="21274" y="6369"/>
                  </a:cubicBezTo>
                  <a:cubicBezTo>
                    <a:pt x="21433" y="6529"/>
                    <a:pt x="21662" y="6597"/>
                    <a:pt x="21890" y="6666"/>
                  </a:cubicBezTo>
                  <a:cubicBezTo>
                    <a:pt x="22532" y="6835"/>
                    <a:pt x="23194" y="6941"/>
                    <a:pt x="23888" y="6941"/>
                  </a:cubicBezTo>
                  <a:cubicBezTo>
                    <a:pt x="24502" y="6941"/>
                    <a:pt x="25141" y="6859"/>
                    <a:pt x="25816" y="6666"/>
                  </a:cubicBezTo>
                  <a:lnTo>
                    <a:pt x="25816" y="6666"/>
                  </a:lnTo>
                  <a:cubicBezTo>
                    <a:pt x="26227" y="12783"/>
                    <a:pt x="25108" y="18832"/>
                    <a:pt x="23305" y="24721"/>
                  </a:cubicBezTo>
                  <a:cubicBezTo>
                    <a:pt x="23511" y="22164"/>
                    <a:pt x="23282" y="19471"/>
                    <a:pt x="22963" y="16846"/>
                  </a:cubicBezTo>
                  <a:cubicBezTo>
                    <a:pt x="22689" y="14586"/>
                    <a:pt x="22278" y="12190"/>
                    <a:pt x="20794" y="10455"/>
                  </a:cubicBezTo>
                  <a:cubicBezTo>
                    <a:pt x="20156" y="9694"/>
                    <a:pt x="19222" y="9062"/>
                    <a:pt x="18241" y="9062"/>
                  </a:cubicBezTo>
                  <a:cubicBezTo>
                    <a:pt x="18134" y="9062"/>
                    <a:pt x="18026" y="9070"/>
                    <a:pt x="17918" y="9085"/>
                  </a:cubicBezTo>
                  <a:cubicBezTo>
                    <a:pt x="16709" y="9268"/>
                    <a:pt x="15841" y="10478"/>
                    <a:pt x="15750" y="11710"/>
                  </a:cubicBezTo>
                  <a:cubicBezTo>
                    <a:pt x="15659" y="12920"/>
                    <a:pt x="16184" y="14130"/>
                    <a:pt x="16891" y="15111"/>
                  </a:cubicBezTo>
                  <a:cubicBezTo>
                    <a:pt x="17599" y="16115"/>
                    <a:pt x="18489" y="16983"/>
                    <a:pt x="19265" y="17919"/>
                  </a:cubicBezTo>
                  <a:cubicBezTo>
                    <a:pt x="21548" y="20795"/>
                    <a:pt x="22575" y="24584"/>
                    <a:pt x="22164" y="28213"/>
                  </a:cubicBezTo>
                  <a:cubicBezTo>
                    <a:pt x="21548" y="30039"/>
                    <a:pt x="20863" y="31842"/>
                    <a:pt x="20155" y="33622"/>
                  </a:cubicBezTo>
                  <a:cubicBezTo>
                    <a:pt x="17416" y="40607"/>
                    <a:pt x="14335" y="47523"/>
                    <a:pt x="12440" y="54759"/>
                  </a:cubicBezTo>
                  <a:cubicBezTo>
                    <a:pt x="11276" y="44350"/>
                    <a:pt x="18968" y="34079"/>
                    <a:pt x="16640" y="23899"/>
                  </a:cubicBezTo>
                  <a:cubicBezTo>
                    <a:pt x="16435" y="22963"/>
                    <a:pt x="16092" y="21982"/>
                    <a:pt x="15248" y="21525"/>
                  </a:cubicBezTo>
                  <a:cubicBezTo>
                    <a:pt x="14967" y="21367"/>
                    <a:pt x="14673" y="21296"/>
                    <a:pt x="14381" y="21296"/>
                  </a:cubicBezTo>
                  <a:cubicBezTo>
                    <a:pt x="13106" y="21296"/>
                    <a:pt x="11841" y="22644"/>
                    <a:pt x="11619" y="24036"/>
                  </a:cubicBezTo>
                  <a:cubicBezTo>
                    <a:pt x="11345" y="25748"/>
                    <a:pt x="11984" y="27437"/>
                    <a:pt x="12121" y="29172"/>
                  </a:cubicBezTo>
                  <a:cubicBezTo>
                    <a:pt x="12326" y="31796"/>
                    <a:pt x="11322" y="34353"/>
                    <a:pt x="10683" y="36909"/>
                  </a:cubicBezTo>
                  <a:cubicBezTo>
                    <a:pt x="9176" y="42935"/>
                    <a:pt x="9770" y="49486"/>
                    <a:pt x="12326" y="55147"/>
                  </a:cubicBezTo>
                  <a:cubicBezTo>
                    <a:pt x="11938" y="56699"/>
                    <a:pt x="11596" y="58274"/>
                    <a:pt x="11322" y="59872"/>
                  </a:cubicBezTo>
                  <a:cubicBezTo>
                    <a:pt x="10660" y="63706"/>
                    <a:pt x="10477" y="67678"/>
                    <a:pt x="10911" y="71558"/>
                  </a:cubicBezTo>
                  <a:cubicBezTo>
                    <a:pt x="10477" y="71056"/>
                    <a:pt x="10044" y="70577"/>
                    <a:pt x="9633" y="70074"/>
                  </a:cubicBezTo>
                  <a:lnTo>
                    <a:pt x="9633" y="70074"/>
                  </a:lnTo>
                  <a:cubicBezTo>
                    <a:pt x="9998" y="70599"/>
                    <a:pt x="10432" y="71124"/>
                    <a:pt x="10934" y="71649"/>
                  </a:cubicBezTo>
                  <a:cubicBezTo>
                    <a:pt x="11527" y="76990"/>
                    <a:pt x="13330" y="82103"/>
                    <a:pt x="16686" y="86280"/>
                  </a:cubicBezTo>
                  <a:cubicBezTo>
                    <a:pt x="17234" y="85664"/>
                    <a:pt x="16709" y="84705"/>
                    <a:pt x="16229" y="84021"/>
                  </a:cubicBezTo>
                  <a:cubicBezTo>
                    <a:pt x="11025" y="76694"/>
                    <a:pt x="10546" y="66879"/>
                    <a:pt x="12486" y="58091"/>
                  </a:cubicBezTo>
                  <a:cubicBezTo>
                    <a:pt x="13604" y="52955"/>
                    <a:pt x="15476" y="48025"/>
                    <a:pt x="17507" y="43163"/>
                  </a:cubicBezTo>
                  <a:cubicBezTo>
                    <a:pt x="24857" y="39626"/>
                    <a:pt x="30815" y="33645"/>
                    <a:pt x="34421" y="26455"/>
                  </a:cubicBezTo>
                  <a:cubicBezTo>
                    <a:pt x="34923" y="25428"/>
                    <a:pt x="35403" y="24355"/>
                    <a:pt x="35357" y="23214"/>
                  </a:cubicBezTo>
                  <a:cubicBezTo>
                    <a:pt x="35311" y="22073"/>
                    <a:pt x="34604" y="20886"/>
                    <a:pt x="33485" y="20658"/>
                  </a:cubicBezTo>
                  <a:cubicBezTo>
                    <a:pt x="33343" y="20628"/>
                    <a:pt x="33201" y="20614"/>
                    <a:pt x="33061" y="20614"/>
                  </a:cubicBezTo>
                  <a:cubicBezTo>
                    <a:pt x="32236" y="20614"/>
                    <a:pt x="31458" y="21096"/>
                    <a:pt x="30815" y="21662"/>
                  </a:cubicBezTo>
                  <a:cubicBezTo>
                    <a:pt x="28943" y="23328"/>
                    <a:pt x="27893" y="25725"/>
                    <a:pt x="26797" y="28007"/>
                  </a:cubicBezTo>
                  <a:cubicBezTo>
                    <a:pt x="24446" y="32801"/>
                    <a:pt x="21548" y="37366"/>
                    <a:pt x="18192" y="41520"/>
                  </a:cubicBezTo>
                  <a:cubicBezTo>
                    <a:pt x="19425" y="38621"/>
                    <a:pt x="20680" y="35745"/>
                    <a:pt x="21867" y="32824"/>
                  </a:cubicBezTo>
                  <a:cubicBezTo>
                    <a:pt x="23602" y="28464"/>
                    <a:pt x="25177" y="23945"/>
                    <a:pt x="26135" y="19357"/>
                  </a:cubicBezTo>
                  <a:cubicBezTo>
                    <a:pt x="29468" y="14084"/>
                    <a:pt x="35197" y="10432"/>
                    <a:pt x="39739" y="5867"/>
                  </a:cubicBezTo>
                  <a:cubicBezTo>
                    <a:pt x="40219" y="5388"/>
                    <a:pt x="40698" y="4863"/>
                    <a:pt x="40835" y="4201"/>
                  </a:cubicBezTo>
                  <a:cubicBezTo>
                    <a:pt x="41109" y="2877"/>
                    <a:pt x="39716" y="1667"/>
                    <a:pt x="38347" y="1621"/>
                  </a:cubicBezTo>
                  <a:cubicBezTo>
                    <a:pt x="38309" y="1620"/>
                    <a:pt x="38271" y="1620"/>
                    <a:pt x="38233" y="1620"/>
                  </a:cubicBezTo>
                  <a:cubicBezTo>
                    <a:pt x="36930" y="1620"/>
                    <a:pt x="35715" y="2376"/>
                    <a:pt x="34672" y="3196"/>
                  </a:cubicBezTo>
                  <a:cubicBezTo>
                    <a:pt x="31317" y="5821"/>
                    <a:pt x="28669" y="9314"/>
                    <a:pt x="27003" y="13240"/>
                  </a:cubicBezTo>
                  <a:cubicBezTo>
                    <a:pt x="27163" y="11025"/>
                    <a:pt x="27140" y="8811"/>
                    <a:pt x="26866" y="6597"/>
                  </a:cubicBezTo>
                  <a:cubicBezTo>
                    <a:pt x="28715" y="5730"/>
                    <a:pt x="30153" y="4018"/>
                    <a:pt x="30678" y="2055"/>
                  </a:cubicBezTo>
                  <a:cubicBezTo>
                    <a:pt x="30532" y="2031"/>
                    <a:pt x="30386" y="2019"/>
                    <a:pt x="30239" y="2019"/>
                  </a:cubicBezTo>
                  <a:cubicBezTo>
                    <a:pt x="29283" y="2019"/>
                    <a:pt x="28339" y="2522"/>
                    <a:pt x="27824" y="3333"/>
                  </a:cubicBezTo>
                  <a:cubicBezTo>
                    <a:pt x="28395" y="2329"/>
                    <a:pt x="28372" y="1005"/>
                    <a:pt x="27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6" name="Google Shape;1026;p50"/>
          <p:cNvSpPr/>
          <p:nvPr/>
        </p:nvSpPr>
        <p:spPr>
          <a:xfrm>
            <a:off x="6322593" y="3878551"/>
            <a:ext cx="904213" cy="1339697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50"/>
          <p:cNvSpPr/>
          <p:nvPr/>
        </p:nvSpPr>
        <p:spPr>
          <a:xfrm rot="783234">
            <a:off x="-897830" y="4006315"/>
            <a:ext cx="1699397" cy="1359253"/>
          </a:xfrm>
          <a:custGeom>
            <a:avLst/>
            <a:gdLst/>
            <a:ahLst/>
            <a:cxnLst/>
            <a:rect l="l" t="t" r="r" b="b"/>
            <a:pathLst>
              <a:path w="62976" h="50371" extrusionOk="0">
                <a:moveTo>
                  <a:pt x="58341" y="1"/>
                </a:moveTo>
                <a:cubicBezTo>
                  <a:pt x="58190" y="1"/>
                  <a:pt x="58038" y="12"/>
                  <a:pt x="57886" y="34"/>
                </a:cubicBezTo>
                <a:cubicBezTo>
                  <a:pt x="56174" y="285"/>
                  <a:pt x="54964" y="1860"/>
                  <a:pt x="54371" y="3481"/>
                </a:cubicBezTo>
                <a:cubicBezTo>
                  <a:pt x="53503" y="5832"/>
                  <a:pt x="53595" y="8388"/>
                  <a:pt x="53435" y="10899"/>
                </a:cubicBezTo>
                <a:cubicBezTo>
                  <a:pt x="53275" y="13387"/>
                  <a:pt x="52750" y="16034"/>
                  <a:pt x="50992" y="17815"/>
                </a:cubicBezTo>
                <a:cubicBezTo>
                  <a:pt x="48984" y="19892"/>
                  <a:pt x="45857" y="20303"/>
                  <a:pt x="43255" y="21558"/>
                </a:cubicBezTo>
                <a:cubicBezTo>
                  <a:pt x="41109" y="22585"/>
                  <a:pt x="39283" y="24252"/>
                  <a:pt x="38051" y="26283"/>
                </a:cubicBezTo>
                <a:cubicBezTo>
                  <a:pt x="36270" y="29205"/>
                  <a:pt x="35745" y="32857"/>
                  <a:pt x="33600" y="35550"/>
                </a:cubicBezTo>
                <a:cubicBezTo>
                  <a:pt x="31751" y="37878"/>
                  <a:pt x="28829" y="39248"/>
                  <a:pt x="25862" y="39544"/>
                </a:cubicBezTo>
                <a:cubicBezTo>
                  <a:pt x="23762" y="39773"/>
                  <a:pt x="21616" y="39499"/>
                  <a:pt x="19539" y="39887"/>
                </a:cubicBezTo>
                <a:cubicBezTo>
                  <a:pt x="16047" y="40549"/>
                  <a:pt x="13194" y="42968"/>
                  <a:pt x="10341" y="45091"/>
                </a:cubicBezTo>
                <a:cubicBezTo>
                  <a:pt x="7671" y="47061"/>
                  <a:pt x="4608" y="48914"/>
                  <a:pt x="878" y="48914"/>
                </a:cubicBezTo>
                <a:cubicBezTo>
                  <a:pt x="589" y="48914"/>
                  <a:pt x="297" y="48903"/>
                  <a:pt x="1" y="48880"/>
                </a:cubicBezTo>
                <a:lnTo>
                  <a:pt x="1" y="48880"/>
                </a:lnTo>
                <a:cubicBezTo>
                  <a:pt x="1602" y="49874"/>
                  <a:pt x="3492" y="50371"/>
                  <a:pt x="5384" y="50371"/>
                </a:cubicBezTo>
                <a:cubicBezTo>
                  <a:pt x="7402" y="50371"/>
                  <a:pt x="9421" y="49806"/>
                  <a:pt x="11094" y="48675"/>
                </a:cubicBezTo>
                <a:cubicBezTo>
                  <a:pt x="12281" y="47853"/>
                  <a:pt x="13308" y="46803"/>
                  <a:pt x="14563" y="46072"/>
                </a:cubicBezTo>
                <a:cubicBezTo>
                  <a:pt x="16350" y="45060"/>
                  <a:pt x="18397" y="44844"/>
                  <a:pt x="20484" y="44844"/>
                </a:cubicBezTo>
                <a:cubicBezTo>
                  <a:pt x="21784" y="44844"/>
                  <a:pt x="23100" y="44928"/>
                  <a:pt x="24378" y="44954"/>
                </a:cubicBezTo>
                <a:cubicBezTo>
                  <a:pt x="24588" y="44958"/>
                  <a:pt x="24798" y="44959"/>
                  <a:pt x="25009" y="44959"/>
                </a:cubicBezTo>
                <a:cubicBezTo>
                  <a:pt x="28796" y="44959"/>
                  <a:pt x="32604" y="44364"/>
                  <a:pt x="36042" y="42786"/>
                </a:cubicBezTo>
                <a:cubicBezTo>
                  <a:pt x="39694" y="41119"/>
                  <a:pt x="42867" y="38312"/>
                  <a:pt x="44556" y="34705"/>
                </a:cubicBezTo>
                <a:cubicBezTo>
                  <a:pt x="45514" y="32674"/>
                  <a:pt x="46062" y="30323"/>
                  <a:pt x="47683" y="28771"/>
                </a:cubicBezTo>
                <a:cubicBezTo>
                  <a:pt x="49486" y="27059"/>
                  <a:pt x="52179" y="26739"/>
                  <a:pt x="54462" y="25712"/>
                </a:cubicBezTo>
                <a:cubicBezTo>
                  <a:pt x="57680" y="24252"/>
                  <a:pt x="60054" y="21261"/>
                  <a:pt x="61355" y="17975"/>
                </a:cubicBezTo>
                <a:cubicBezTo>
                  <a:pt x="62656" y="14688"/>
                  <a:pt x="62976" y="11081"/>
                  <a:pt x="62953" y="7543"/>
                </a:cubicBezTo>
                <a:cubicBezTo>
                  <a:pt x="62953" y="5832"/>
                  <a:pt x="62839" y="4051"/>
                  <a:pt x="62040" y="2522"/>
                </a:cubicBezTo>
                <a:cubicBezTo>
                  <a:pt x="61312" y="1129"/>
                  <a:pt x="59884" y="1"/>
                  <a:pt x="58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50"/>
          <p:cNvSpPr/>
          <p:nvPr/>
        </p:nvSpPr>
        <p:spPr>
          <a:xfrm rot="1607863">
            <a:off x="-2808" y="3477367"/>
            <a:ext cx="449022" cy="1683379"/>
          </a:xfrm>
          <a:custGeom>
            <a:avLst/>
            <a:gdLst/>
            <a:ahLst/>
            <a:cxnLst/>
            <a:rect l="l" t="t" r="r" b="b"/>
            <a:pathLst>
              <a:path w="16641" h="62387" extrusionOk="0">
                <a:moveTo>
                  <a:pt x="5438" y="1"/>
                </a:moveTo>
                <a:cubicBezTo>
                  <a:pt x="5170" y="1"/>
                  <a:pt x="4901" y="24"/>
                  <a:pt x="4634" y="73"/>
                </a:cubicBezTo>
                <a:cubicBezTo>
                  <a:pt x="2831" y="415"/>
                  <a:pt x="1393" y="1853"/>
                  <a:pt x="708" y="3543"/>
                </a:cubicBezTo>
                <a:cubicBezTo>
                  <a:pt x="0" y="5232"/>
                  <a:pt x="0" y="7103"/>
                  <a:pt x="274" y="8906"/>
                </a:cubicBezTo>
                <a:cubicBezTo>
                  <a:pt x="959" y="13152"/>
                  <a:pt x="3173" y="16964"/>
                  <a:pt x="4839" y="20913"/>
                </a:cubicBezTo>
                <a:cubicBezTo>
                  <a:pt x="6483" y="24884"/>
                  <a:pt x="7579" y="29472"/>
                  <a:pt x="5912" y="33421"/>
                </a:cubicBezTo>
                <a:cubicBezTo>
                  <a:pt x="5136" y="35224"/>
                  <a:pt x="3858" y="36776"/>
                  <a:pt x="3196" y="38602"/>
                </a:cubicBezTo>
                <a:cubicBezTo>
                  <a:pt x="2078" y="41752"/>
                  <a:pt x="2945" y="45267"/>
                  <a:pt x="3972" y="48440"/>
                </a:cubicBezTo>
                <a:cubicBezTo>
                  <a:pt x="4520" y="50083"/>
                  <a:pt x="5091" y="51727"/>
                  <a:pt x="5227" y="53461"/>
                </a:cubicBezTo>
                <a:cubicBezTo>
                  <a:pt x="5433" y="56566"/>
                  <a:pt x="4109" y="59556"/>
                  <a:pt x="2831" y="62386"/>
                </a:cubicBezTo>
                <a:cubicBezTo>
                  <a:pt x="7738" y="57889"/>
                  <a:pt x="9975" y="51110"/>
                  <a:pt x="9359" y="44560"/>
                </a:cubicBezTo>
                <a:cubicBezTo>
                  <a:pt x="9199" y="42802"/>
                  <a:pt x="8834" y="40999"/>
                  <a:pt x="9222" y="39264"/>
                </a:cubicBezTo>
                <a:cubicBezTo>
                  <a:pt x="9633" y="37392"/>
                  <a:pt x="10843" y="35817"/>
                  <a:pt x="11824" y="34174"/>
                </a:cubicBezTo>
                <a:cubicBezTo>
                  <a:pt x="16640" y="26117"/>
                  <a:pt x="15887" y="15777"/>
                  <a:pt x="12577" y="7012"/>
                </a:cubicBezTo>
                <a:cubicBezTo>
                  <a:pt x="11915" y="5209"/>
                  <a:pt x="11116" y="3406"/>
                  <a:pt x="9793" y="2036"/>
                </a:cubicBezTo>
                <a:cubicBezTo>
                  <a:pt x="8658" y="842"/>
                  <a:pt x="7053" y="1"/>
                  <a:pt x="54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9" name="Google Shape;1029;p50"/>
          <p:cNvGrpSpPr/>
          <p:nvPr/>
        </p:nvGrpSpPr>
        <p:grpSpPr>
          <a:xfrm>
            <a:off x="-117729" y="1733810"/>
            <a:ext cx="874530" cy="1481072"/>
            <a:chOff x="-117729" y="1733810"/>
            <a:chExt cx="874530" cy="1481072"/>
          </a:xfrm>
        </p:grpSpPr>
        <p:sp>
          <p:nvSpPr>
            <p:cNvPr id="1030" name="Google Shape;1030;p50"/>
            <p:cNvSpPr/>
            <p:nvPr/>
          </p:nvSpPr>
          <p:spPr>
            <a:xfrm>
              <a:off x="21973" y="1733810"/>
              <a:ext cx="518652" cy="505591"/>
            </a:xfrm>
            <a:custGeom>
              <a:avLst/>
              <a:gdLst/>
              <a:ahLst/>
              <a:cxnLst/>
              <a:rect l="l" t="t" r="r" b="b"/>
              <a:pathLst>
                <a:path w="19220" h="18736" extrusionOk="0">
                  <a:moveTo>
                    <a:pt x="9145" y="0"/>
                  </a:moveTo>
                  <a:cubicBezTo>
                    <a:pt x="9095" y="0"/>
                    <a:pt x="9044" y="1"/>
                    <a:pt x="8994" y="2"/>
                  </a:cubicBezTo>
                  <a:cubicBezTo>
                    <a:pt x="7190" y="48"/>
                    <a:pt x="5410" y="824"/>
                    <a:pt x="4132" y="2079"/>
                  </a:cubicBezTo>
                  <a:cubicBezTo>
                    <a:pt x="3675" y="2536"/>
                    <a:pt x="3264" y="3084"/>
                    <a:pt x="3127" y="3723"/>
                  </a:cubicBezTo>
                  <a:cubicBezTo>
                    <a:pt x="2945" y="4476"/>
                    <a:pt x="3173" y="5275"/>
                    <a:pt x="3493" y="6005"/>
                  </a:cubicBezTo>
                  <a:cubicBezTo>
                    <a:pt x="4155" y="7466"/>
                    <a:pt x="5182" y="8744"/>
                    <a:pt x="5866" y="10182"/>
                  </a:cubicBezTo>
                  <a:cubicBezTo>
                    <a:pt x="4908" y="9406"/>
                    <a:pt x="3926" y="8630"/>
                    <a:pt x="2945" y="7854"/>
                  </a:cubicBezTo>
                  <a:cubicBezTo>
                    <a:pt x="2717" y="7671"/>
                    <a:pt x="2466" y="7489"/>
                    <a:pt x="2192" y="7420"/>
                  </a:cubicBezTo>
                  <a:cubicBezTo>
                    <a:pt x="2152" y="7416"/>
                    <a:pt x="2112" y="7413"/>
                    <a:pt x="2072" y="7413"/>
                  </a:cubicBezTo>
                  <a:cubicBezTo>
                    <a:pt x="1725" y="7413"/>
                    <a:pt x="1390" y="7586"/>
                    <a:pt x="1164" y="7831"/>
                  </a:cubicBezTo>
                  <a:cubicBezTo>
                    <a:pt x="913" y="8105"/>
                    <a:pt x="776" y="8470"/>
                    <a:pt x="662" y="8835"/>
                  </a:cubicBezTo>
                  <a:cubicBezTo>
                    <a:pt x="0" y="11323"/>
                    <a:pt x="1210" y="14062"/>
                    <a:pt x="3150" y="15752"/>
                  </a:cubicBezTo>
                  <a:cubicBezTo>
                    <a:pt x="5090" y="17441"/>
                    <a:pt x="7647" y="18239"/>
                    <a:pt x="10180" y="18673"/>
                  </a:cubicBezTo>
                  <a:cubicBezTo>
                    <a:pt x="10426" y="18715"/>
                    <a:pt x="10675" y="18735"/>
                    <a:pt x="10925" y="18735"/>
                  </a:cubicBezTo>
                  <a:cubicBezTo>
                    <a:pt x="12446" y="18735"/>
                    <a:pt x="14020" y="17997"/>
                    <a:pt x="15156" y="16938"/>
                  </a:cubicBezTo>
                  <a:cubicBezTo>
                    <a:pt x="16320" y="15866"/>
                    <a:pt x="16868" y="14291"/>
                    <a:pt x="17507" y="12853"/>
                  </a:cubicBezTo>
                  <a:cubicBezTo>
                    <a:pt x="18101" y="11483"/>
                    <a:pt x="18831" y="10159"/>
                    <a:pt x="19014" y="8676"/>
                  </a:cubicBezTo>
                  <a:cubicBezTo>
                    <a:pt x="19219" y="6987"/>
                    <a:pt x="18671" y="5275"/>
                    <a:pt x="18078" y="3677"/>
                  </a:cubicBezTo>
                  <a:cubicBezTo>
                    <a:pt x="17850" y="3015"/>
                    <a:pt x="17599" y="2376"/>
                    <a:pt x="17142" y="1874"/>
                  </a:cubicBezTo>
                  <a:cubicBezTo>
                    <a:pt x="16771" y="1485"/>
                    <a:pt x="16249" y="1205"/>
                    <a:pt x="15735" y="1205"/>
                  </a:cubicBezTo>
                  <a:cubicBezTo>
                    <a:pt x="15586" y="1205"/>
                    <a:pt x="15437" y="1229"/>
                    <a:pt x="15293" y="1280"/>
                  </a:cubicBezTo>
                  <a:cubicBezTo>
                    <a:pt x="14700" y="1509"/>
                    <a:pt x="14335" y="2102"/>
                    <a:pt x="14084" y="2695"/>
                  </a:cubicBezTo>
                  <a:cubicBezTo>
                    <a:pt x="13513" y="3997"/>
                    <a:pt x="13285" y="5412"/>
                    <a:pt x="13079" y="6804"/>
                  </a:cubicBezTo>
                  <a:cubicBezTo>
                    <a:pt x="13148" y="5571"/>
                    <a:pt x="13034" y="4339"/>
                    <a:pt x="12760" y="3129"/>
                  </a:cubicBezTo>
                  <a:cubicBezTo>
                    <a:pt x="12577" y="2262"/>
                    <a:pt x="12280" y="1372"/>
                    <a:pt x="11618" y="778"/>
                  </a:cubicBezTo>
                  <a:cubicBezTo>
                    <a:pt x="10949" y="195"/>
                    <a:pt x="10034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182722" y="1995375"/>
              <a:ext cx="268582" cy="236173"/>
            </a:xfrm>
            <a:custGeom>
              <a:avLst/>
              <a:gdLst/>
              <a:ahLst/>
              <a:cxnLst/>
              <a:rect l="l" t="t" r="r" b="b"/>
              <a:pathLst>
                <a:path w="9953" h="8752" extrusionOk="0">
                  <a:moveTo>
                    <a:pt x="6563" y="1"/>
                  </a:moveTo>
                  <a:cubicBezTo>
                    <a:pt x="6452" y="1"/>
                    <a:pt x="6342" y="4"/>
                    <a:pt x="6232" y="10"/>
                  </a:cubicBezTo>
                  <a:cubicBezTo>
                    <a:pt x="4406" y="78"/>
                    <a:pt x="2626" y="740"/>
                    <a:pt x="1211" y="1882"/>
                  </a:cubicBezTo>
                  <a:cubicBezTo>
                    <a:pt x="754" y="2270"/>
                    <a:pt x="298" y="2726"/>
                    <a:pt x="138" y="3297"/>
                  </a:cubicBezTo>
                  <a:cubicBezTo>
                    <a:pt x="1" y="3776"/>
                    <a:pt x="92" y="4278"/>
                    <a:pt x="229" y="4758"/>
                  </a:cubicBezTo>
                  <a:cubicBezTo>
                    <a:pt x="822" y="6835"/>
                    <a:pt x="2671" y="8569"/>
                    <a:pt x="4817" y="8752"/>
                  </a:cubicBezTo>
                  <a:cubicBezTo>
                    <a:pt x="5661" y="8250"/>
                    <a:pt x="6780" y="8318"/>
                    <a:pt x="7670" y="7930"/>
                  </a:cubicBezTo>
                  <a:cubicBezTo>
                    <a:pt x="8515" y="7588"/>
                    <a:pt x="9131" y="6880"/>
                    <a:pt x="9496" y="6059"/>
                  </a:cubicBezTo>
                  <a:cubicBezTo>
                    <a:pt x="9838" y="5237"/>
                    <a:pt x="9953" y="4324"/>
                    <a:pt x="9884" y="3434"/>
                  </a:cubicBezTo>
                  <a:cubicBezTo>
                    <a:pt x="9816" y="2361"/>
                    <a:pt x="9519" y="1242"/>
                    <a:pt x="8674" y="603"/>
                  </a:cubicBezTo>
                  <a:cubicBezTo>
                    <a:pt x="8078" y="146"/>
                    <a:pt x="7310" y="1"/>
                    <a:pt x="6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-117729" y="2086450"/>
              <a:ext cx="874530" cy="1128432"/>
            </a:xfrm>
            <a:custGeom>
              <a:avLst/>
              <a:gdLst/>
              <a:ahLst/>
              <a:cxnLst/>
              <a:rect l="l" t="t" r="r" b="b"/>
              <a:pathLst>
                <a:path w="32408" h="41817" extrusionOk="0">
                  <a:moveTo>
                    <a:pt x="30309" y="1"/>
                  </a:moveTo>
                  <a:cubicBezTo>
                    <a:pt x="29836" y="1"/>
                    <a:pt x="29342" y="124"/>
                    <a:pt x="28916" y="310"/>
                  </a:cubicBezTo>
                  <a:cubicBezTo>
                    <a:pt x="27090" y="1109"/>
                    <a:pt x="25720" y="2661"/>
                    <a:pt x="24556" y="4281"/>
                  </a:cubicBezTo>
                  <a:cubicBezTo>
                    <a:pt x="22662" y="6906"/>
                    <a:pt x="21132" y="9828"/>
                    <a:pt x="20037" y="12909"/>
                  </a:cubicBezTo>
                  <a:cubicBezTo>
                    <a:pt x="20196" y="11700"/>
                    <a:pt x="20219" y="10513"/>
                    <a:pt x="20082" y="9326"/>
                  </a:cubicBezTo>
                  <a:cubicBezTo>
                    <a:pt x="19991" y="8413"/>
                    <a:pt x="19786" y="7500"/>
                    <a:pt x="19786" y="6587"/>
                  </a:cubicBezTo>
                  <a:cubicBezTo>
                    <a:pt x="19808" y="5674"/>
                    <a:pt x="20082" y="4715"/>
                    <a:pt x="20744" y="4099"/>
                  </a:cubicBezTo>
                  <a:cubicBezTo>
                    <a:pt x="21109" y="3779"/>
                    <a:pt x="21543" y="3574"/>
                    <a:pt x="21931" y="3277"/>
                  </a:cubicBezTo>
                  <a:cubicBezTo>
                    <a:pt x="22296" y="2980"/>
                    <a:pt x="22616" y="2524"/>
                    <a:pt x="22547" y="2044"/>
                  </a:cubicBezTo>
                  <a:cubicBezTo>
                    <a:pt x="22468" y="1992"/>
                    <a:pt x="22387" y="1969"/>
                    <a:pt x="22306" y="1969"/>
                  </a:cubicBezTo>
                  <a:cubicBezTo>
                    <a:pt x="21776" y="1969"/>
                    <a:pt x="21200" y="2926"/>
                    <a:pt x="20693" y="2926"/>
                  </a:cubicBezTo>
                  <a:cubicBezTo>
                    <a:pt x="20601" y="2926"/>
                    <a:pt x="20511" y="2895"/>
                    <a:pt x="20425" y="2820"/>
                  </a:cubicBezTo>
                  <a:cubicBezTo>
                    <a:pt x="20356" y="2752"/>
                    <a:pt x="20288" y="2661"/>
                    <a:pt x="20219" y="2569"/>
                  </a:cubicBezTo>
                  <a:cubicBezTo>
                    <a:pt x="20134" y="2490"/>
                    <a:pt x="20035" y="2455"/>
                    <a:pt x="19933" y="2455"/>
                  </a:cubicBezTo>
                  <a:cubicBezTo>
                    <a:pt x="19624" y="2455"/>
                    <a:pt x="19278" y="2763"/>
                    <a:pt x="19124" y="3072"/>
                  </a:cubicBezTo>
                  <a:cubicBezTo>
                    <a:pt x="18918" y="3482"/>
                    <a:pt x="18758" y="4030"/>
                    <a:pt x="18325" y="4190"/>
                  </a:cubicBezTo>
                  <a:cubicBezTo>
                    <a:pt x="18233" y="4223"/>
                    <a:pt x="18137" y="4236"/>
                    <a:pt x="18038" y="4236"/>
                  </a:cubicBezTo>
                  <a:cubicBezTo>
                    <a:pt x="17577" y="4236"/>
                    <a:pt x="17054" y="3945"/>
                    <a:pt x="16652" y="3945"/>
                  </a:cubicBezTo>
                  <a:cubicBezTo>
                    <a:pt x="16473" y="3945"/>
                    <a:pt x="16318" y="4002"/>
                    <a:pt x="16202" y="4167"/>
                  </a:cubicBezTo>
                  <a:cubicBezTo>
                    <a:pt x="16065" y="4350"/>
                    <a:pt x="16065" y="4578"/>
                    <a:pt x="15997" y="4783"/>
                  </a:cubicBezTo>
                  <a:cubicBezTo>
                    <a:pt x="15791" y="5423"/>
                    <a:pt x="15015" y="5605"/>
                    <a:pt x="14353" y="5719"/>
                  </a:cubicBezTo>
                  <a:cubicBezTo>
                    <a:pt x="14473" y="6130"/>
                    <a:pt x="14901" y="6336"/>
                    <a:pt x="15339" y="6336"/>
                  </a:cubicBezTo>
                  <a:cubicBezTo>
                    <a:pt x="15484" y="6336"/>
                    <a:pt x="15631" y="6313"/>
                    <a:pt x="15768" y="6267"/>
                  </a:cubicBezTo>
                  <a:cubicBezTo>
                    <a:pt x="16293" y="6107"/>
                    <a:pt x="16727" y="5696"/>
                    <a:pt x="17229" y="5423"/>
                  </a:cubicBezTo>
                  <a:cubicBezTo>
                    <a:pt x="17506" y="5271"/>
                    <a:pt x="17832" y="5169"/>
                    <a:pt x="18138" y="5169"/>
                  </a:cubicBezTo>
                  <a:cubicBezTo>
                    <a:pt x="18386" y="5169"/>
                    <a:pt x="18620" y="5236"/>
                    <a:pt x="18804" y="5400"/>
                  </a:cubicBezTo>
                  <a:cubicBezTo>
                    <a:pt x="19101" y="5674"/>
                    <a:pt x="19192" y="6062"/>
                    <a:pt x="19238" y="6450"/>
                  </a:cubicBezTo>
                  <a:cubicBezTo>
                    <a:pt x="19991" y="11311"/>
                    <a:pt x="19146" y="16356"/>
                    <a:pt x="17298" y="20898"/>
                  </a:cubicBezTo>
                  <a:cubicBezTo>
                    <a:pt x="16750" y="22290"/>
                    <a:pt x="16088" y="23614"/>
                    <a:pt x="15380" y="24915"/>
                  </a:cubicBezTo>
                  <a:cubicBezTo>
                    <a:pt x="16430" y="21925"/>
                    <a:pt x="16955" y="18753"/>
                    <a:pt x="16932" y="15603"/>
                  </a:cubicBezTo>
                  <a:cubicBezTo>
                    <a:pt x="16932" y="13480"/>
                    <a:pt x="16613" y="11220"/>
                    <a:pt x="15152" y="9668"/>
                  </a:cubicBezTo>
                  <a:cubicBezTo>
                    <a:pt x="14855" y="9349"/>
                    <a:pt x="14490" y="9052"/>
                    <a:pt x="14056" y="8960"/>
                  </a:cubicBezTo>
                  <a:cubicBezTo>
                    <a:pt x="13940" y="8931"/>
                    <a:pt x="13823" y="8918"/>
                    <a:pt x="13707" y="8918"/>
                  </a:cubicBezTo>
                  <a:cubicBezTo>
                    <a:pt x="12825" y="8918"/>
                    <a:pt x="12001" y="9716"/>
                    <a:pt x="11820" y="10604"/>
                  </a:cubicBezTo>
                  <a:cubicBezTo>
                    <a:pt x="11614" y="11608"/>
                    <a:pt x="12025" y="12658"/>
                    <a:pt x="12596" y="13526"/>
                  </a:cubicBezTo>
                  <a:cubicBezTo>
                    <a:pt x="13166" y="14393"/>
                    <a:pt x="13897" y="15146"/>
                    <a:pt x="14422" y="16013"/>
                  </a:cubicBezTo>
                  <a:cubicBezTo>
                    <a:pt x="15449" y="17725"/>
                    <a:pt x="15677" y="19802"/>
                    <a:pt x="15449" y="21765"/>
                  </a:cubicBezTo>
                  <a:cubicBezTo>
                    <a:pt x="15221" y="23637"/>
                    <a:pt x="14627" y="25417"/>
                    <a:pt x="14034" y="27198"/>
                  </a:cubicBezTo>
                  <a:cubicBezTo>
                    <a:pt x="12664" y="29343"/>
                    <a:pt x="11089" y="31398"/>
                    <a:pt x="9446" y="33338"/>
                  </a:cubicBezTo>
                  <a:cubicBezTo>
                    <a:pt x="8829" y="34068"/>
                    <a:pt x="8190" y="34776"/>
                    <a:pt x="7551" y="35461"/>
                  </a:cubicBezTo>
                  <a:cubicBezTo>
                    <a:pt x="8213" y="34091"/>
                    <a:pt x="8601" y="32607"/>
                    <a:pt x="8966" y="31147"/>
                  </a:cubicBezTo>
                  <a:cubicBezTo>
                    <a:pt x="9811" y="27746"/>
                    <a:pt x="10678" y="24322"/>
                    <a:pt x="10838" y="20807"/>
                  </a:cubicBezTo>
                  <a:cubicBezTo>
                    <a:pt x="10907" y="19437"/>
                    <a:pt x="10838" y="17954"/>
                    <a:pt x="9994" y="16881"/>
                  </a:cubicBezTo>
                  <a:cubicBezTo>
                    <a:pt x="9879" y="16744"/>
                    <a:pt x="9742" y="16607"/>
                    <a:pt x="9583" y="16561"/>
                  </a:cubicBezTo>
                  <a:cubicBezTo>
                    <a:pt x="9538" y="16550"/>
                    <a:pt x="9494" y="16545"/>
                    <a:pt x="9450" y="16545"/>
                  </a:cubicBezTo>
                  <a:cubicBezTo>
                    <a:pt x="9228" y="16545"/>
                    <a:pt x="9024" y="16679"/>
                    <a:pt x="8852" y="16812"/>
                  </a:cubicBezTo>
                  <a:cubicBezTo>
                    <a:pt x="8031" y="17520"/>
                    <a:pt x="7483" y="18501"/>
                    <a:pt x="7118" y="19506"/>
                  </a:cubicBezTo>
                  <a:cubicBezTo>
                    <a:pt x="6113" y="22176"/>
                    <a:pt x="6159" y="25098"/>
                    <a:pt x="6433" y="27928"/>
                  </a:cubicBezTo>
                  <a:cubicBezTo>
                    <a:pt x="6684" y="30667"/>
                    <a:pt x="7095" y="33384"/>
                    <a:pt x="6912" y="36100"/>
                  </a:cubicBezTo>
                  <a:cubicBezTo>
                    <a:pt x="4972" y="38086"/>
                    <a:pt x="2804" y="39866"/>
                    <a:pt x="338" y="41144"/>
                  </a:cubicBezTo>
                  <a:cubicBezTo>
                    <a:pt x="315" y="41138"/>
                    <a:pt x="293" y="41135"/>
                    <a:pt x="273" y="41135"/>
                  </a:cubicBezTo>
                  <a:cubicBezTo>
                    <a:pt x="1" y="41135"/>
                    <a:pt x="41" y="41677"/>
                    <a:pt x="338" y="41783"/>
                  </a:cubicBezTo>
                  <a:cubicBezTo>
                    <a:pt x="402" y="41806"/>
                    <a:pt x="467" y="41816"/>
                    <a:pt x="532" y="41816"/>
                  </a:cubicBezTo>
                  <a:cubicBezTo>
                    <a:pt x="792" y="41816"/>
                    <a:pt x="1055" y="41655"/>
                    <a:pt x="1274" y="41509"/>
                  </a:cubicBezTo>
                  <a:cubicBezTo>
                    <a:pt x="3488" y="40026"/>
                    <a:pt x="5543" y="38337"/>
                    <a:pt x="7460" y="36465"/>
                  </a:cubicBezTo>
                  <a:cubicBezTo>
                    <a:pt x="7648" y="36470"/>
                    <a:pt x="7836" y="36472"/>
                    <a:pt x="8024" y="36472"/>
                  </a:cubicBezTo>
                  <a:cubicBezTo>
                    <a:pt x="12339" y="36472"/>
                    <a:pt x="16707" y="35223"/>
                    <a:pt x="20425" y="32927"/>
                  </a:cubicBezTo>
                  <a:cubicBezTo>
                    <a:pt x="21771" y="32082"/>
                    <a:pt x="23141" y="31010"/>
                    <a:pt x="23552" y="29480"/>
                  </a:cubicBezTo>
                  <a:cubicBezTo>
                    <a:pt x="23643" y="29184"/>
                    <a:pt x="23689" y="28841"/>
                    <a:pt x="23575" y="28545"/>
                  </a:cubicBezTo>
                  <a:cubicBezTo>
                    <a:pt x="23415" y="28111"/>
                    <a:pt x="22913" y="27837"/>
                    <a:pt x="22456" y="27814"/>
                  </a:cubicBezTo>
                  <a:cubicBezTo>
                    <a:pt x="22429" y="27813"/>
                    <a:pt x="22402" y="27812"/>
                    <a:pt x="22374" y="27812"/>
                  </a:cubicBezTo>
                  <a:cubicBezTo>
                    <a:pt x="21925" y="27812"/>
                    <a:pt x="21496" y="27986"/>
                    <a:pt x="21087" y="28179"/>
                  </a:cubicBezTo>
                  <a:cubicBezTo>
                    <a:pt x="19420" y="28955"/>
                    <a:pt x="18028" y="30211"/>
                    <a:pt x="16522" y="31261"/>
                  </a:cubicBezTo>
                  <a:cubicBezTo>
                    <a:pt x="14102" y="32950"/>
                    <a:pt x="11386" y="34160"/>
                    <a:pt x="8647" y="35278"/>
                  </a:cubicBezTo>
                  <a:cubicBezTo>
                    <a:pt x="10770" y="33041"/>
                    <a:pt x="12687" y="30599"/>
                    <a:pt x="14330" y="27997"/>
                  </a:cubicBezTo>
                  <a:cubicBezTo>
                    <a:pt x="14516" y="28096"/>
                    <a:pt x="14742" y="28134"/>
                    <a:pt x="14979" y="28134"/>
                  </a:cubicBezTo>
                  <a:cubicBezTo>
                    <a:pt x="15179" y="28134"/>
                    <a:pt x="15387" y="28107"/>
                    <a:pt x="15586" y="28065"/>
                  </a:cubicBezTo>
                  <a:cubicBezTo>
                    <a:pt x="18553" y="27563"/>
                    <a:pt x="21178" y="25874"/>
                    <a:pt x="23392" y="23843"/>
                  </a:cubicBezTo>
                  <a:cubicBezTo>
                    <a:pt x="25218" y="22176"/>
                    <a:pt x="26861" y="20168"/>
                    <a:pt x="27455" y="17771"/>
                  </a:cubicBezTo>
                  <a:cubicBezTo>
                    <a:pt x="27592" y="17109"/>
                    <a:pt x="27660" y="16333"/>
                    <a:pt x="27227" y="15808"/>
                  </a:cubicBezTo>
                  <a:cubicBezTo>
                    <a:pt x="26936" y="15457"/>
                    <a:pt x="26498" y="15299"/>
                    <a:pt x="26042" y="15299"/>
                  </a:cubicBezTo>
                  <a:cubicBezTo>
                    <a:pt x="25638" y="15299"/>
                    <a:pt x="25219" y="15423"/>
                    <a:pt x="24876" y="15648"/>
                  </a:cubicBezTo>
                  <a:cubicBezTo>
                    <a:pt x="24168" y="16128"/>
                    <a:pt x="23734" y="16927"/>
                    <a:pt x="23323" y="17680"/>
                  </a:cubicBezTo>
                  <a:cubicBezTo>
                    <a:pt x="22022" y="20099"/>
                    <a:pt x="20607" y="22519"/>
                    <a:pt x="18599" y="24390"/>
                  </a:cubicBezTo>
                  <a:cubicBezTo>
                    <a:pt x="17480" y="25417"/>
                    <a:pt x="16202" y="26285"/>
                    <a:pt x="14878" y="27084"/>
                  </a:cubicBezTo>
                  <a:cubicBezTo>
                    <a:pt x="16864" y="23706"/>
                    <a:pt x="18393" y="20099"/>
                    <a:pt x="19375" y="16310"/>
                  </a:cubicBezTo>
                  <a:cubicBezTo>
                    <a:pt x="19420" y="16105"/>
                    <a:pt x="19489" y="15922"/>
                    <a:pt x="19534" y="15717"/>
                  </a:cubicBezTo>
                  <a:cubicBezTo>
                    <a:pt x="21292" y="13731"/>
                    <a:pt x="23232" y="11791"/>
                    <a:pt x="25286" y="10033"/>
                  </a:cubicBezTo>
                  <a:cubicBezTo>
                    <a:pt x="27592" y="8070"/>
                    <a:pt x="30125" y="6199"/>
                    <a:pt x="31563" y="3551"/>
                  </a:cubicBezTo>
                  <a:cubicBezTo>
                    <a:pt x="32088" y="2592"/>
                    <a:pt x="32408" y="1291"/>
                    <a:pt x="31655" y="515"/>
                  </a:cubicBezTo>
                  <a:cubicBezTo>
                    <a:pt x="31310" y="146"/>
                    <a:pt x="30822" y="1"/>
                    <a:pt x="30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50"/>
          <p:cNvSpPr/>
          <p:nvPr/>
        </p:nvSpPr>
        <p:spPr>
          <a:xfrm flipH="1">
            <a:off x="3198968" y="305926"/>
            <a:ext cx="174640" cy="113416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50"/>
          <p:cNvSpPr/>
          <p:nvPr/>
        </p:nvSpPr>
        <p:spPr>
          <a:xfrm flipH="1">
            <a:off x="5914460" y="364705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50"/>
          <p:cNvSpPr/>
          <p:nvPr/>
        </p:nvSpPr>
        <p:spPr>
          <a:xfrm flipH="1">
            <a:off x="8154831" y="2548831"/>
            <a:ext cx="68096" cy="64973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50"/>
          <p:cNvSpPr/>
          <p:nvPr/>
        </p:nvSpPr>
        <p:spPr>
          <a:xfrm flipH="1">
            <a:off x="1339431" y="790856"/>
            <a:ext cx="68096" cy="64973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50"/>
          <p:cNvSpPr/>
          <p:nvPr/>
        </p:nvSpPr>
        <p:spPr>
          <a:xfrm rot="-2700000">
            <a:off x="8464830" y="648414"/>
            <a:ext cx="122997" cy="192036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50"/>
          <p:cNvSpPr/>
          <p:nvPr/>
        </p:nvSpPr>
        <p:spPr>
          <a:xfrm flipH="1">
            <a:off x="3549635" y="4833305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50"/>
          <p:cNvSpPr/>
          <p:nvPr/>
        </p:nvSpPr>
        <p:spPr>
          <a:xfrm>
            <a:off x="5932975" y="4843202"/>
            <a:ext cx="93021" cy="113426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0" name="Google Shape;1040;p50"/>
          <p:cNvGrpSpPr/>
          <p:nvPr/>
        </p:nvGrpSpPr>
        <p:grpSpPr>
          <a:xfrm rot="2700000" flipH="1">
            <a:off x="4317482" y="3867977"/>
            <a:ext cx="874521" cy="1481058"/>
            <a:chOff x="-117729" y="1733810"/>
            <a:chExt cx="874530" cy="1481072"/>
          </a:xfrm>
        </p:grpSpPr>
        <p:sp>
          <p:nvSpPr>
            <p:cNvPr id="1041" name="Google Shape;1041;p50"/>
            <p:cNvSpPr/>
            <p:nvPr/>
          </p:nvSpPr>
          <p:spPr>
            <a:xfrm>
              <a:off x="21973" y="1733810"/>
              <a:ext cx="518652" cy="505591"/>
            </a:xfrm>
            <a:custGeom>
              <a:avLst/>
              <a:gdLst/>
              <a:ahLst/>
              <a:cxnLst/>
              <a:rect l="l" t="t" r="r" b="b"/>
              <a:pathLst>
                <a:path w="19220" h="18736" extrusionOk="0">
                  <a:moveTo>
                    <a:pt x="9145" y="0"/>
                  </a:moveTo>
                  <a:cubicBezTo>
                    <a:pt x="9095" y="0"/>
                    <a:pt x="9044" y="1"/>
                    <a:pt x="8994" y="2"/>
                  </a:cubicBezTo>
                  <a:cubicBezTo>
                    <a:pt x="7190" y="48"/>
                    <a:pt x="5410" y="824"/>
                    <a:pt x="4132" y="2079"/>
                  </a:cubicBezTo>
                  <a:cubicBezTo>
                    <a:pt x="3675" y="2536"/>
                    <a:pt x="3264" y="3084"/>
                    <a:pt x="3127" y="3723"/>
                  </a:cubicBezTo>
                  <a:cubicBezTo>
                    <a:pt x="2945" y="4476"/>
                    <a:pt x="3173" y="5275"/>
                    <a:pt x="3493" y="6005"/>
                  </a:cubicBezTo>
                  <a:cubicBezTo>
                    <a:pt x="4155" y="7466"/>
                    <a:pt x="5182" y="8744"/>
                    <a:pt x="5866" y="10182"/>
                  </a:cubicBezTo>
                  <a:cubicBezTo>
                    <a:pt x="4908" y="9406"/>
                    <a:pt x="3926" y="8630"/>
                    <a:pt x="2945" y="7854"/>
                  </a:cubicBezTo>
                  <a:cubicBezTo>
                    <a:pt x="2717" y="7671"/>
                    <a:pt x="2466" y="7489"/>
                    <a:pt x="2192" y="7420"/>
                  </a:cubicBezTo>
                  <a:cubicBezTo>
                    <a:pt x="2152" y="7416"/>
                    <a:pt x="2112" y="7413"/>
                    <a:pt x="2072" y="7413"/>
                  </a:cubicBezTo>
                  <a:cubicBezTo>
                    <a:pt x="1725" y="7413"/>
                    <a:pt x="1390" y="7586"/>
                    <a:pt x="1164" y="7831"/>
                  </a:cubicBezTo>
                  <a:cubicBezTo>
                    <a:pt x="913" y="8105"/>
                    <a:pt x="776" y="8470"/>
                    <a:pt x="662" y="8835"/>
                  </a:cubicBezTo>
                  <a:cubicBezTo>
                    <a:pt x="0" y="11323"/>
                    <a:pt x="1210" y="14062"/>
                    <a:pt x="3150" y="15752"/>
                  </a:cubicBezTo>
                  <a:cubicBezTo>
                    <a:pt x="5090" y="17441"/>
                    <a:pt x="7647" y="18239"/>
                    <a:pt x="10180" y="18673"/>
                  </a:cubicBezTo>
                  <a:cubicBezTo>
                    <a:pt x="10426" y="18715"/>
                    <a:pt x="10675" y="18735"/>
                    <a:pt x="10925" y="18735"/>
                  </a:cubicBezTo>
                  <a:cubicBezTo>
                    <a:pt x="12446" y="18735"/>
                    <a:pt x="14020" y="17997"/>
                    <a:pt x="15156" y="16938"/>
                  </a:cubicBezTo>
                  <a:cubicBezTo>
                    <a:pt x="16320" y="15866"/>
                    <a:pt x="16868" y="14291"/>
                    <a:pt x="17507" y="12853"/>
                  </a:cubicBezTo>
                  <a:cubicBezTo>
                    <a:pt x="18101" y="11483"/>
                    <a:pt x="18831" y="10159"/>
                    <a:pt x="19014" y="8676"/>
                  </a:cubicBezTo>
                  <a:cubicBezTo>
                    <a:pt x="19219" y="6987"/>
                    <a:pt x="18671" y="5275"/>
                    <a:pt x="18078" y="3677"/>
                  </a:cubicBezTo>
                  <a:cubicBezTo>
                    <a:pt x="17850" y="3015"/>
                    <a:pt x="17599" y="2376"/>
                    <a:pt x="17142" y="1874"/>
                  </a:cubicBezTo>
                  <a:cubicBezTo>
                    <a:pt x="16771" y="1485"/>
                    <a:pt x="16249" y="1205"/>
                    <a:pt x="15735" y="1205"/>
                  </a:cubicBezTo>
                  <a:cubicBezTo>
                    <a:pt x="15586" y="1205"/>
                    <a:pt x="15437" y="1229"/>
                    <a:pt x="15293" y="1280"/>
                  </a:cubicBezTo>
                  <a:cubicBezTo>
                    <a:pt x="14700" y="1509"/>
                    <a:pt x="14335" y="2102"/>
                    <a:pt x="14084" y="2695"/>
                  </a:cubicBezTo>
                  <a:cubicBezTo>
                    <a:pt x="13513" y="3997"/>
                    <a:pt x="13285" y="5412"/>
                    <a:pt x="13079" y="6804"/>
                  </a:cubicBezTo>
                  <a:cubicBezTo>
                    <a:pt x="13148" y="5571"/>
                    <a:pt x="13034" y="4339"/>
                    <a:pt x="12760" y="3129"/>
                  </a:cubicBezTo>
                  <a:cubicBezTo>
                    <a:pt x="12577" y="2262"/>
                    <a:pt x="12280" y="1372"/>
                    <a:pt x="11618" y="778"/>
                  </a:cubicBezTo>
                  <a:cubicBezTo>
                    <a:pt x="10949" y="195"/>
                    <a:pt x="10034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182722" y="1995375"/>
              <a:ext cx="268582" cy="236173"/>
            </a:xfrm>
            <a:custGeom>
              <a:avLst/>
              <a:gdLst/>
              <a:ahLst/>
              <a:cxnLst/>
              <a:rect l="l" t="t" r="r" b="b"/>
              <a:pathLst>
                <a:path w="9953" h="8752" extrusionOk="0">
                  <a:moveTo>
                    <a:pt x="6563" y="1"/>
                  </a:moveTo>
                  <a:cubicBezTo>
                    <a:pt x="6452" y="1"/>
                    <a:pt x="6342" y="4"/>
                    <a:pt x="6232" y="10"/>
                  </a:cubicBezTo>
                  <a:cubicBezTo>
                    <a:pt x="4406" y="78"/>
                    <a:pt x="2626" y="740"/>
                    <a:pt x="1211" y="1882"/>
                  </a:cubicBezTo>
                  <a:cubicBezTo>
                    <a:pt x="754" y="2270"/>
                    <a:pt x="298" y="2726"/>
                    <a:pt x="138" y="3297"/>
                  </a:cubicBezTo>
                  <a:cubicBezTo>
                    <a:pt x="1" y="3776"/>
                    <a:pt x="92" y="4278"/>
                    <a:pt x="229" y="4758"/>
                  </a:cubicBezTo>
                  <a:cubicBezTo>
                    <a:pt x="822" y="6835"/>
                    <a:pt x="2671" y="8569"/>
                    <a:pt x="4817" y="8752"/>
                  </a:cubicBezTo>
                  <a:cubicBezTo>
                    <a:pt x="5661" y="8250"/>
                    <a:pt x="6780" y="8318"/>
                    <a:pt x="7670" y="7930"/>
                  </a:cubicBezTo>
                  <a:cubicBezTo>
                    <a:pt x="8515" y="7588"/>
                    <a:pt x="9131" y="6880"/>
                    <a:pt x="9496" y="6059"/>
                  </a:cubicBezTo>
                  <a:cubicBezTo>
                    <a:pt x="9838" y="5237"/>
                    <a:pt x="9953" y="4324"/>
                    <a:pt x="9884" y="3434"/>
                  </a:cubicBezTo>
                  <a:cubicBezTo>
                    <a:pt x="9816" y="2361"/>
                    <a:pt x="9519" y="1242"/>
                    <a:pt x="8674" y="603"/>
                  </a:cubicBezTo>
                  <a:cubicBezTo>
                    <a:pt x="8078" y="146"/>
                    <a:pt x="7310" y="1"/>
                    <a:pt x="6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-117729" y="2086450"/>
              <a:ext cx="874530" cy="1128432"/>
            </a:xfrm>
            <a:custGeom>
              <a:avLst/>
              <a:gdLst/>
              <a:ahLst/>
              <a:cxnLst/>
              <a:rect l="l" t="t" r="r" b="b"/>
              <a:pathLst>
                <a:path w="32408" h="41817" extrusionOk="0">
                  <a:moveTo>
                    <a:pt x="30309" y="1"/>
                  </a:moveTo>
                  <a:cubicBezTo>
                    <a:pt x="29836" y="1"/>
                    <a:pt x="29342" y="124"/>
                    <a:pt x="28916" y="310"/>
                  </a:cubicBezTo>
                  <a:cubicBezTo>
                    <a:pt x="27090" y="1109"/>
                    <a:pt x="25720" y="2661"/>
                    <a:pt x="24556" y="4281"/>
                  </a:cubicBezTo>
                  <a:cubicBezTo>
                    <a:pt x="22662" y="6906"/>
                    <a:pt x="21132" y="9828"/>
                    <a:pt x="20037" y="12909"/>
                  </a:cubicBezTo>
                  <a:cubicBezTo>
                    <a:pt x="20196" y="11700"/>
                    <a:pt x="20219" y="10513"/>
                    <a:pt x="20082" y="9326"/>
                  </a:cubicBezTo>
                  <a:cubicBezTo>
                    <a:pt x="19991" y="8413"/>
                    <a:pt x="19786" y="7500"/>
                    <a:pt x="19786" y="6587"/>
                  </a:cubicBezTo>
                  <a:cubicBezTo>
                    <a:pt x="19808" y="5674"/>
                    <a:pt x="20082" y="4715"/>
                    <a:pt x="20744" y="4099"/>
                  </a:cubicBezTo>
                  <a:cubicBezTo>
                    <a:pt x="21109" y="3779"/>
                    <a:pt x="21543" y="3574"/>
                    <a:pt x="21931" y="3277"/>
                  </a:cubicBezTo>
                  <a:cubicBezTo>
                    <a:pt x="22296" y="2980"/>
                    <a:pt x="22616" y="2524"/>
                    <a:pt x="22547" y="2044"/>
                  </a:cubicBezTo>
                  <a:cubicBezTo>
                    <a:pt x="22468" y="1992"/>
                    <a:pt x="22387" y="1969"/>
                    <a:pt x="22306" y="1969"/>
                  </a:cubicBezTo>
                  <a:cubicBezTo>
                    <a:pt x="21776" y="1969"/>
                    <a:pt x="21200" y="2926"/>
                    <a:pt x="20693" y="2926"/>
                  </a:cubicBezTo>
                  <a:cubicBezTo>
                    <a:pt x="20601" y="2926"/>
                    <a:pt x="20511" y="2895"/>
                    <a:pt x="20425" y="2820"/>
                  </a:cubicBezTo>
                  <a:cubicBezTo>
                    <a:pt x="20356" y="2752"/>
                    <a:pt x="20288" y="2661"/>
                    <a:pt x="20219" y="2569"/>
                  </a:cubicBezTo>
                  <a:cubicBezTo>
                    <a:pt x="20134" y="2490"/>
                    <a:pt x="20035" y="2455"/>
                    <a:pt x="19933" y="2455"/>
                  </a:cubicBezTo>
                  <a:cubicBezTo>
                    <a:pt x="19624" y="2455"/>
                    <a:pt x="19278" y="2763"/>
                    <a:pt x="19124" y="3072"/>
                  </a:cubicBezTo>
                  <a:cubicBezTo>
                    <a:pt x="18918" y="3482"/>
                    <a:pt x="18758" y="4030"/>
                    <a:pt x="18325" y="4190"/>
                  </a:cubicBezTo>
                  <a:cubicBezTo>
                    <a:pt x="18233" y="4223"/>
                    <a:pt x="18137" y="4236"/>
                    <a:pt x="18038" y="4236"/>
                  </a:cubicBezTo>
                  <a:cubicBezTo>
                    <a:pt x="17577" y="4236"/>
                    <a:pt x="17054" y="3945"/>
                    <a:pt x="16652" y="3945"/>
                  </a:cubicBezTo>
                  <a:cubicBezTo>
                    <a:pt x="16473" y="3945"/>
                    <a:pt x="16318" y="4002"/>
                    <a:pt x="16202" y="4167"/>
                  </a:cubicBezTo>
                  <a:cubicBezTo>
                    <a:pt x="16065" y="4350"/>
                    <a:pt x="16065" y="4578"/>
                    <a:pt x="15997" y="4783"/>
                  </a:cubicBezTo>
                  <a:cubicBezTo>
                    <a:pt x="15791" y="5423"/>
                    <a:pt x="15015" y="5605"/>
                    <a:pt x="14353" y="5719"/>
                  </a:cubicBezTo>
                  <a:cubicBezTo>
                    <a:pt x="14473" y="6130"/>
                    <a:pt x="14901" y="6336"/>
                    <a:pt x="15339" y="6336"/>
                  </a:cubicBezTo>
                  <a:cubicBezTo>
                    <a:pt x="15484" y="6336"/>
                    <a:pt x="15631" y="6313"/>
                    <a:pt x="15768" y="6267"/>
                  </a:cubicBezTo>
                  <a:cubicBezTo>
                    <a:pt x="16293" y="6107"/>
                    <a:pt x="16727" y="5696"/>
                    <a:pt x="17229" y="5423"/>
                  </a:cubicBezTo>
                  <a:cubicBezTo>
                    <a:pt x="17506" y="5271"/>
                    <a:pt x="17832" y="5169"/>
                    <a:pt x="18138" y="5169"/>
                  </a:cubicBezTo>
                  <a:cubicBezTo>
                    <a:pt x="18386" y="5169"/>
                    <a:pt x="18620" y="5236"/>
                    <a:pt x="18804" y="5400"/>
                  </a:cubicBezTo>
                  <a:cubicBezTo>
                    <a:pt x="19101" y="5674"/>
                    <a:pt x="19192" y="6062"/>
                    <a:pt x="19238" y="6450"/>
                  </a:cubicBezTo>
                  <a:cubicBezTo>
                    <a:pt x="19991" y="11311"/>
                    <a:pt x="19146" y="16356"/>
                    <a:pt x="17298" y="20898"/>
                  </a:cubicBezTo>
                  <a:cubicBezTo>
                    <a:pt x="16750" y="22290"/>
                    <a:pt x="16088" y="23614"/>
                    <a:pt x="15380" y="24915"/>
                  </a:cubicBezTo>
                  <a:cubicBezTo>
                    <a:pt x="16430" y="21925"/>
                    <a:pt x="16955" y="18753"/>
                    <a:pt x="16932" y="15603"/>
                  </a:cubicBezTo>
                  <a:cubicBezTo>
                    <a:pt x="16932" y="13480"/>
                    <a:pt x="16613" y="11220"/>
                    <a:pt x="15152" y="9668"/>
                  </a:cubicBezTo>
                  <a:cubicBezTo>
                    <a:pt x="14855" y="9349"/>
                    <a:pt x="14490" y="9052"/>
                    <a:pt x="14056" y="8960"/>
                  </a:cubicBezTo>
                  <a:cubicBezTo>
                    <a:pt x="13940" y="8931"/>
                    <a:pt x="13823" y="8918"/>
                    <a:pt x="13707" y="8918"/>
                  </a:cubicBezTo>
                  <a:cubicBezTo>
                    <a:pt x="12825" y="8918"/>
                    <a:pt x="12001" y="9716"/>
                    <a:pt x="11820" y="10604"/>
                  </a:cubicBezTo>
                  <a:cubicBezTo>
                    <a:pt x="11614" y="11608"/>
                    <a:pt x="12025" y="12658"/>
                    <a:pt x="12596" y="13526"/>
                  </a:cubicBezTo>
                  <a:cubicBezTo>
                    <a:pt x="13166" y="14393"/>
                    <a:pt x="13897" y="15146"/>
                    <a:pt x="14422" y="16013"/>
                  </a:cubicBezTo>
                  <a:cubicBezTo>
                    <a:pt x="15449" y="17725"/>
                    <a:pt x="15677" y="19802"/>
                    <a:pt x="15449" y="21765"/>
                  </a:cubicBezTo>
                  <a:cubicBezTo>
                    <a:pt x="15221" y="23637"/>
                    <a:pt x="14627" y="25417"/>
                    <a:pt x="14034" y="27198"/>
                  </a:cubicBezTo>
                  <a:cubicBezTo>
                    <a:pt x="12664" y="29343"/>
                    <a:pt x="11089" y="31398"/>
                    <a:pt x="9446" y="33338"/>
                  </a:cubicBezTo>
                  <a:cubicBezTo>
                    <a:pt x="8829" y="34068"/>
                    <a:pt x="8190" y="34776"/>
                    <a:pt x="7551" y="35461"/>
                  </a:cubicBezTo>
                  <a:cubicBezTo>
                    <a:pt x="8213" y="34091"/>
                    <a:pt x="8601" y="32607"/>
                    <a:pt x="8966" y="31147"/>
                  </a:cubicBezTo>
                  <a:cubicBezTo>
                    <a:pt x="9811" y="27746"/>
                    <a:pt x="10678" y="24322"/>
                    <a:pt x="10838" y="20807"/>
                  </a:cubicBezTo>
                  <a:cubicBezTo>
                    <a:pt x="10907" y="19437"/>
                    <a:pt x="10838" y="17954"/>
                    <a:pt x="9994" y="16881"/>
                  </a:cubicBezTo>
                  <a:cubicBezTo>
                    <a:pt x="9879" y="16744"/>
                    <a:pt x="9742" y="16607"/>
                    <a:pt x="9583" y="16561"/>
                  </a:cubicBezTo>
                  <a:cubicBezTo>
                    <a:pt x="9538" y="16550"/>
                    <a:pt x="9494" y="16545"/>
                    <a:pt x="9450" y="16545"/>
                  </a:cubicBezTo>
                  <a:cubicBezTo>
                    <a:pt x="9228" y="16545"/>
                    <a:pt x="9024" y="16679"/>
                    <a:pt x="8852" y="16812"/>
                  </a:cubicBezTo>
                  <a:cubicBezTo>
                    <a:pt x="8031" y="17520"/>
                    <a:pt x="7483" y="18501"/>
                    <a:pt x="7118" y="19506"/>
                  </a:cubicBezTo>
                  <a:cubicBezTo>
                    <a:pt x="6113" y="22176"/>
                    <a:pt x="6159" y="25098"/>
                    <a:pt x="6433" y="27928"/>
                  </a:cubicBezTo>
                  <a:cubicBezTo>
                    <a:pt x="6684" y="30667"/>
                    <a:pt x="7095" y="33384"/>
                    <a:pt x="6912" y="36100"/>
                  </a:cubicBezTo>
                  <a:cubicBezTo>
                    <a:pt x="4972" y="38086"/>
                    <a:pt x="2804" y="39866"/>
                    <a:pt x="338" y="41144"/>
                  </a:cubicBezTo>
                  <a:cubicBezTo>
                    <a:pt x="315" y="41138"/>
                    <a:pt x="293" y="41135"/>
                    <a:pt x="273" y="41135"/>
                  </a:cubicBezTo>
                  <a:cubicBezTo>
                    <a:pt x="1" y="41135"/>
                    <a:pt x="41" y="41677"/>
                    <a:pt x="338" y="41783"/>
                  </a:cubicBezTo>
                  <a:cubicBezTo>
                    <a:pt x="402" y="41806"/>
                    <a:pt x="467" y="41816"/>
                    <a:pt x="532" y="41816"/>
                  </a:cubicBezTo>
                  <a:cubicBezTo>
                    <a:pt x="792" y="41816"/>
                    <a:pt x="1055" y="41655"/>
                    <a:pt x="1274" y="41509"/>
                  </a:cubicBezTo>
                  <a:cubicBezTo>
                    <a:pt x="3488" y="40026"/>
                    <a:pt x="5543" y="38337"/>
                    <a:pt x="7460" y="36465"/>
                  </a:cubicBezTo>
                  <a:cubicBezTo>
                    <a:pt x="7648" y="36470"/>
                    <a:pt x="7836" y="36472"/>
                    <a:pt x="8024" y="36472"/>
                  </a:cubicBezTo>
                  <a:cubicBezTo>
                    <a:pt x="12339" y="36472"/>
                    <a:pt x="16707" y="35223"/>
                    <a:pt x="20425" y="32927"/>
                  </a:cubicBezTo>
                  <a:cubicBezTo>
                    <a:pt x="21771" y="32082"/>
                    <a:pt x="23141" y="31010"/>
                    <a:pt x="23552" y="29480"/>
                  </a:cubicBezTo>
                  <a:cubicBezTo>
                    <a:pt x="23643" y="29184"/>
                    <a:pt x="23689" y="28841"/>
                    <a:pt x="23575" y="28545"/>
                  </a:cubicBezTo>
                  <a:cubicBezTo>
                    <a:pt x="23415" y="28111"/>
                    <a:pt x="22913" y="27837"/>
                    <a:pt x="22456" y="27814"/>
                  </a:cubicBezTo>
                  <a:cubicBezTo>
                    <a:pt x="22429" y="27813"/>
                    <a:pt x="22402" y="27812"/>
                    <a:pt x="22374" y="27812"/>
                  </a:cubicBezTo>
                  <a:cubicBezTo>
                    <a:pt x="21925" y="27812"/>
                    <a:pt x="21496" y="27986"/>
                    <a:pt x="21087" y="28179"/>
                  </a:cubicBezTo>
                  <a:cubicBezTo>
                    <a:pt x="19420" y="28955"/>
                    <a:pt x="18028" y="30211"/>
                    <a:pt x="16522" y="31261"/>
                  </a:cubicBezTo>
                  <a:cubicBezTo>
                    <a:pt x="14102" y="32950"/>
                    <a:pt x="11386" y="34160"/>
                    <a:pt x="8647" y="35278"/>
                  </a:cubicBezTo>
                  <a:cubicBezTo>
                    <a:pt x="10770" y="33041"/>
                    <a:pt x="12687" y="30599"/>
                    <a:pt x="14330" y="27997"/>
                  </a:cubicBezTo>
                  <a:cubicBezTo>
                    <a:pt x="14516" y="28096"/>
                    <a:pt x="14742" y="28134"/>
                    <a:pt x="14979" y="28134"/>
                  </a:cubicBezTo>
                  <a:cubicBezTo>
                    <a:pt x="15179" y="28134"/>
                    <a:pt x="15387" y="28107"/>
                    <a:pt x="15586" y="28065"/>
                  </a:cubicBezTo>
                  <a:cubicBezTo>
                    <a:pt x="18553" y="27563"/>
                    <a:pt x="21178" y="25874"/>
                    <a:pt x="23392" y="23843"/>
                  </a:cubicBezTo>
                  <a:cubicBezTo>
                    <a:pt x="25218" y="22176"/>
                    <a:pt x="26861" y="20168"/>
                    <a:pt x="27455" y="17771"/>
                  </a:cubicBezTo>
                  <a:cubicBezTo>
                    <a:pt x="27592" y="17109"/>
                    <a:pt x="27660" y="16333"/>
                    <a:pt x="27227" y="15808"/>
                  </a:cubicBezTo>
                  <a:cubicBezTo>
                    <a:pt x="26936" y="15457"/>
                    <a:pt x="26498" y="15299"/>
                    <a:pt x="26042" y="15299"/>
                  </a:cubicBezTo>
                  <a:cubicBezTo>
                    <a:pt x="25638" y="15299"/>
                    <a:pt x="25219" y="15423"/>
                    <a:pt x="24876" y="15648"/>
                  </a:cubicBezTo>
                  <a:cubicBezTo>
                    <a:pt x="24168" y="16128"/>
                    <a:pt x="23734" y="16927"/>
                    <a:pt x="23323" y="17680"/>
                  </a:cubicBezTo>
                  <a:cubicBezTo>
                    <a:pt x="22022" y="20099"/>
                    <a:pt x="20607" y="22519"/>
                    <a:pt x="18599" y="24390"/>
                  </a:cubicBezTo>
                  <a:cubicBezTo>
                    <a:pt x="17480" y="25417"/>
                    <a:pt x="16202" y="26285"/>
                    <a:pt x="14878" y="27084"/>
                  </a:cubicBezTo>
                  <a:cubicBezTo>
                    <a:pt x="16864" y="23706"/>
                    <a:pt x="18393" y="20099"/>
                    <a:pt x="19375" y="16310"/>
                  </a:cubicBezTo>
                  <a:cubicBezTo>
                    <a:pt x="19420" y="16105"/>
                    <a:pt x="19489" y="15922"/>
                    <a:pt x="19534" y="15717"/>
                  </a:cubicBezTo>
                  <a:cubicBezTo>
                    <a:pt x="21292" y="13731"/>
                    <a:pt x="23232" y="11791"/>
                    <a:pt x="25286" y="10033"/>
                  </a:cubicBezTo>
                  <a:cubicBezTo>
                    <a:pt x="27592" y="8070"/>
                    <a:pt x="30125" y="6199"/>
                    <a:pt x="31563" y="3551"/>
                  </a:cubicBezTo>
                  <a:cubicBezTo>
                    <a:pt x="32088" y="2592"/>
                    <a:pt x="32408" y="1291"/>
                    <a:pt x="31655" y="515"/>
                  </a:cubicBezTo>
                  <a:cubicBezTo>
                    <a:pt x="31310" y="146"/>
                    <a:pt x="30822" y="1"/>
                    <a:pt x="30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4" name="Google Shape;1044;p50"/>
          <p:cNvSpPr/>
          <p:nvPr/>
        </p:nvSpPr>
        <p:spPr>
          <a:xfrm flipH="1">
            <a:off x="1917193" y="3878551"/>
            <a:ext cx="904213" cy="1339697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056400" y="927775"/>
            <a:ext cx="5049000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1407525" y="976275"/>
            <a:ext cx="1331700" cy="8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Archivo Black"/>
              <a:buNone/>
              <a:defRPr sz="6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Archivo Black"/>
              <a:buNone/>
              <a:defRPr sz="6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Archivo Black"/>
              <a:buNone/>
              <a:defRPr sz="6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Archivo Black"/>
              <a:buNone/>
              <a:defRPr sz="6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Archivo Black"/>
              <a:buNone/>
              <a:defRPr sz="6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Archivo Black"/>
              <a:buNone/>
              <a:defRPr sz="6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Archivo Black"/>
              <a:buNone/>
              <a:defRPr sz="6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Archivo Black"/>
              <a:buNone/>
              <a:defRPr sz="6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056400" y="1556377"/>
            <a:ext cx="46800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13048" y="2051750"/>
            <a:ext cx="9170088" cy="3115067"/>
          </a:xfrm>
          <a:custGeom>
            <a:avLst/>
            <a:gdLst/>
            <a:ahLst/>
            <a:cxnLst/>
            <a:rect l="l" t="t" r="r" b="b"/>
            <a:pathLst>
              <a:path w="285317" h="115437" extrusionOk="0">
                <a:moveTo>
                  <a:pt x="1114" y="1"/>
                </a:moveTo>
                <a:cubicBezTo>
                  <a:pt x="743" y="1"/>
                  <a:pt x="371" y="4"/>
                  <a:pt x="0" y="10"/>
                </a:cubicBezTo>
                <a:lnTo>
                  <a:pt x="0" y="115437"/>
                </a:lnTo>
                <a:lnTo>
                  <a:pt x="285316" y="115437"/>
                </a:lnTo>
                <a:lnTo>
                  <a:pt x="285316" y="16649"/>
                </a:lnTo>
                <a:cubicBezTo>
                  <a:pt x="275981" y="17517"/>
                  <a:pt x="266737" y="22219"/>
                  <a:pt x="260505" y="29363"/>
                </a:cubicBezTo>
                <a:cubicBezTo>
                  <a:pt x="255233" y="35366"/>
                  <a:pt x="250873" y="43355"/>
                  <a:pt x="243067" y="45021"/>
                </a:cubicBezTo>
                <a:cubicBezTo>
                  <a:pt x="241949" y="45253"/>
                  <a:pt x="240817" y="45339"/>
                  <a:pt x="239680" y="45339"/>
                </a:cubicBezTo>
                <a:cubicBezTo>
                  <a:pt x="237914" y="45339"/>
                  <a:pt x="236134" y="45133"/>
                  <a:pt x="234370" y="44952"/>
                </a:cubicBezTo>
                <a:cubicBezTo>
                  <a:pt x="231734" y="44685"/>
                  <a:pt x="229019" y="44498"/>
                  <a:pt x="226316" y="44498"/>
                </a:cubicBezTo>
                <a:cubicBezTo>
                  <a:pt x="219329" y="44498"/>
                  <a:pt x="212416" y="45750"/>
                  <a:pt x="207117" y="50111"/>
                </a:cubicBezTo>
                <a:cubicBezTo>
                  <a:pt x="200087" y="55886"/>
                  <a:pt x="197850" y="65495"/>
                  <a:pt x="194997" y="74169"/>
                </a:cubicBezTo>
                <a:cubicBezTo>
                  <a:pt x="192166" y="82842"/>
                  <a:pt x="187168" y="92178"/>
                  <a:pt x="178288" y="94255"/>
                </a:cubicBezTo>
                <a:cubicBezTo>
                  <a:pt x="177041" y="94543"/>
                  <a:pt x="175796" y="94669"/>
                  <a:pt x="174551" y="94669"/>
                </a:cubicBezTo>
                <a:cubicBezTo>
                  <a:pt x="165708" y="94669"/>
                  <a:pt x="156917" y="88301"/>
                  <a:pt x="148045" y="88301"/>
                </a:cubicBezTo>
                <a:cubicBezTo>
                  <a:pt x="146875" y="88301"/>
                  <a:pt x="145703" y="88412"/>
                  <a:pt x="144530" y="88663"/>
                </a:cubicBezTo>
                <a:cubicBezTo>
                  <a:pt x="141060" y="89393"/>
                  <a:pt x="137956" y="91333"/>
                  <a:pt x="134646" y="92612"/>
                </a:cubicBezTo>
                <a:cubicBezTo>
                  <a:pt x="131720" y="93737"/>
                  <a:pt x="128631" y="94264"/>
                  <a:pt x="125532" y="94264"/>
                </a:cubicBezTo>
                <a:cubicBezTo>
                  <a:pt x="113985" y="94264"/>
                  <a:pt x="102305" y="86940"/>
                  <a:pt x="98400" y="75926"/>
                </a:cubicBezTo>
                <a:cubicBezTo>
                  <a:pt x="97190" y="72525"/>
                  <a:pt x="96642" y="68873"/>
                  <a:pt x="94930" y="65678"/>
                </a:cubicBezTo>
                <a:cubicBezTo>
                  <a:pt x="90993" y="58324"/>
                  <a:pt x="81998" y="55419"/>
                  <a:pt x="73534" y="55419"/>
                </a:cubicBezTo>
                <a:cubicBezTo>
                  <a:pt x="72724" y="55419"/>
                  <a:pt x="71919" y="55446"/>
                  <a:pt x="71124" y="55498"/>
                </a:cubicBezTo>
                <a:cubicBezTo>
                  <a:pt x="62016" y="56114"/>
                  <a:pt x="53160" y="59195"/>
                  <a:pt x="44030" y="59264"/>
                </a:cubicBezTo>
                <a:cubicBezTo>
                  <a:pt x="43906" y="59265"/>
                  <a:pt x="43782" y="59266"/>
                  <a:pt x="43658" y="59266"/>
                </a:cubicBezTo>
                <a:cubicBezTo>
                  <a:pt x="41834" y="59266"/>
                  <a:pt x="39970" y="59093"/>
                  <a:pt x="38347" y="58260"/>
                </a:cubicBezTo>
                <a:cubicBezTo>
                  <a:pt x="34261" y="56205"/>
                  <a:pt x="33120" y="50727"/>
                  <a:pt x="33964" y="46208"/>
                </a:cubicBezTo>
                <a:cubicBezTo>
                  <a:pt x="34809" y="41688"/>
                  <a:pt x="37091" y="37557"/>
                  <a:pt x="37958" y="33038"/>
                </a:cubicBezTo>
                <a:cubicBezTo>
                  <a:pt x="40241" y="21169"/>
                  <a:pt x="31864" y="9117"/>
                  <a:pt x="20908" y="3981"/>
                </a:cubicBezTo>
                <a:cubicBezTo>
                  <a:pt x="14632" y="1016"/>
                  <a:pt x="7904" y="1"/>
                  <a:pt x="1114" y="1"/>
                </a:cubicBezTo>
                <a:close/>
              </a:path>
            </a:pathLst>
          </a:custGeom>
          <a:solidFill>
            <a:schemeClr val="lt1">
              <a:alpha val="402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8821275" y="2017800"/>
            <a:ext cx="205140" cy="205140"/>
          </a:xfrm>
          <a:custGeom>
            <a:avLst/>
            <a:gdLst/>
            <a:ahLst/>
            <a:cxnLst/>
            <a:rect l="l" t="t" r="r" b="b"/>
            <a:pathLst>
              <a:path w="7602" h="7602" extrusionOk="0">
                <a:moveTo>
                  <a:pt x="2648" y="1"/>
                </a:moveTo>
                <a:cubicBezTo>
                  <a:pt x="2420" y="1"/>
                  <a:pt x="2237" y="183"/>
                  <a:pt x="2237" y="434"/>
                </a:cubicBezTo>
                <a:lnTo>
                  <a:pt x="2237" y="1804"/>
                </a:lnTo>
                <a:cubicBezTo>
                  <a:pt x="2237" y="2032"/>
                  <a:pt x="2032" y="2215"/>
                  <a:pt x="1804" y="2215"/>
                </a:cubicBezTo>
                <a:lnTo>
                  <a:pt x="434" y="2215"/>
                </a:lnTo>
                <a:cubicBezTo>
                  <a:pt x="206" y="2215"/>
                  <a:pt x="0" y="2420"/>
                  <a:pt x="0" y="2648"/>
                </a:cubicBezTo>
                <a:lnTo>
                  <a:pt x="0" y="4954"/>
                </a:lnTo>
                <a:cubicBezTo>
                  <a:pt x="0" y="5182"/>
                  <a:pt x="206" y="5387"/>
                  <a:pt x="434" y="5387"/>
                </a:cubicBezTo>
                <a:lnTo>
                  <a:pt x="1804" y="5387"/>
                </a:lnTo>
                <a:cubicBezTo>
                  <a:pt x="2032" y="5387"/>
                  <a:pt x="2237" y="5570"/>
                  <a:pt x="2237" y="5798"/>
                </a:cubicBezTo>
                <a:lnTo>
                  <a:pt x="2237" y="7168"/>
                </a:lnTo>
                <a:cubicBezTo>
                  <a:pt x="2237" y="7419"/>
                  <a:pt x="2420" y="7601"/>
                  <a:pt x="2648" y="7601"/>
                </a:cubicBezTo>
                <a:lnTo>
                  <a:pt x="4976" y="7601"/>
                </a:lnTo>
                <a:cubicBezTo>
                  <a:pt x="5205" y="7601"/>
                  <a:pt x="5387" y="7419"/>
                  <a:pt x="5387" y="7168"/>
                </a:cubicBezTo>
                <a:lnTo>
                  <a:pt x="5387" y="5798"/>
                </a:lnTo>
                <a:cubicBezTo>
                  <a:pt x="5387" y="5570"/>
                  <a:pt x="5570" y="5387"/>
                  <a:pt x="5798" y="5387"/>
                </a:cubicBezTo>
                <a:lnTo>
                  <a:pt x="7190" y="5387"/>
                </a:lnTo>
                <a:cubicBezTo>
                  <a:pt x="7419" y="5387"/>
                  <a:pt x="7601" y="5182"/>
                  <a:pt x="7601" y="4954"/>
                </a:cubicBezTo>
                <a:lnTo>
                  <a:pt x="7601" y="2648"/>
                </a:lnTo>
                <a:cubicBezTo>
                  <a:pt x="7601" y="2420"/>
                  <a:pt x="7419" y="2215"/>
                  <a:pt x="7190" y="2215"/>
                </a:cubicBezTo>
                <a:lnTo>
                  <a:pt x="5798" y="2215"/>
                </a:lnTo>
                <a:cubicBezTo>
                  <a:pt x="5570" y="2215"/>
                  <a:pt x="5387" y="2032"/>
                  <a:pt x="5387" y="1804"/>
                </a:cubicBezTo>
                <a:lnTo>
                  <a:pt x="5387" y="434"/>
                </a:lnTo>
                <a:cubicBezTo>
                  <a:pt x="5387" y="183"/>
                  <a:pt x="5205" y="1"/>
                  <a:pt x="49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8154826" y="3623515"/>
            <a:ext cx="1186935" cy="2124826"/>
          </a:xfrm>
          <a:custGeom>
            <a:avLst/>
            <a:gdLst/>
            <a:ahLst/>
            <a:cxnLst/>
            <a:rect l="l" t="t" r="r" b="b"/>
            <a:pathLst>
              <a:path w="43985" h="78741" extrusionOk="0">
                <a:moveTo>
                  <a:pt x="15204" y="1"/>
                </a:moveTo>
                <a:cubicBezTo>
                  <a:pt x="14564" y="1"/>
                  <a:pt x="13931" y="314"/>
                  <a:pt x="13467" y="755"/>
                </a:cubicBezTo>
                <a:cubicBezTo>
                  <a:pt x="12303" y="1805"/>
                  <a:pt x="11938" y="3517"/>
                  <a:pt x="12098" y="5092"/>
                </a:cubicBezTo>
                <a:cubicBezTo>
                  <a:pt x="12280" y="6644"/>
                  <a:pt x="12874" y="8105"/>
                  <a:pt x="13376" y="9611"/>
                </a:cubicBezTo>
                <a:cubicBezTo>
                  <a:pt x="15727" y="16824"/>
                  <a:pt x="15248" y="24653"/>
                  <a:pt x="13833" y="32140"/>
                </a:cubicBezTo>
                <a:cubicBezTo>
                  <a:pt x="12098" y="36226"/>
                  <a:pt x="10957" y="40585"/>
                  <a:pt x="10432" y="44991"/>
                </a:cubicBezTo>
                <a:cubicBezTo>
                  <a:pt x="9929" y="41224"/>
                  <a:pt x="8811" y="37435"/>
                  <a:pt x="8583" y="33601"/>
                </a:cubicBezTo>
                <a:cubicBezTo>
                  <a:pt x="8332" y="29538"/>
                  <a:pt x="9062" y="25407"/>
                  <a:pt x="8103" y="21458"/>
                </a:cubicBezTo>
                <a:cubicBezTo>
                  <a:pt x="7838" y="20331"/>
                  <a:pt x="7124" y="19034"/>
                  <a:pt x="6003" y="19034"/>
                </a:cubicBezTo>
                <a:cubicBezTo>
                  <a:pt x="5966" y="19034"/>
                  <a:pt x="5928" y="19035"/>
                  <a:pt x="5889" y="19038"/>
                </a:cubicBezTo>
                <a:cubicBezTo>
                  <a:pt x="5364" y="19084"/>
                  <a:pt x="4908" y="19426"/>
                  <a:pt x="4565" y="19814"/>
                </a:cubicBezTo>
                <a:cubicBezTo>
                  <a:pt x="3516" y="21001"/>
                  <a:pt x="3264" y="22645"/>
                  <a:pt x="3173" y="24197"/>
                </a:cubicBezTo>
                <a:cubicBezTo>
                  <a:pt x="2945" y="28465"/>
                  <a:pt x="3607" y="32756"/>
                  <a:pt x="5136" y="36751"/>
                </a:cubicBezTo>
                <a:cubicBezTo>
                  <a:pt x="6711" y="40836"/>
                  <a:pt x="9199" y="44671"/>
                  <a:pt x="10135" y="48871"/>
                </a:cubicBezTo>
                <a:cubicBezTo>
                  <a:pt x="9929" y="55947"/>
                  <a:pt x="11482" y="63182"/>
                  <a:pt x="14905" y="69254"/>
                </a:cubicBezTo>
                <a:cubicBezTo>
                  <a:pt x="11938" y="66560"/>
                  <a:pt x="9678" y="63228"/>
                  <a:pt x="8240" y="59553"/>
                </a:cubicBezTo>
                <a:cubicBezTo>
                  <a:pt x="6985" y="56358"/>
                  <a:pt x="6346" y="52934"/>
                  <a:pt x="4976" y="49784"/>
                </a:cubicBezTo>
                <a:cubicBezTo>
                  <a:pt x="4680" y="49168"/>
                  <a:pt x="4337" y="48506"/>
                  <a:pt x="3698" y="48232"/>
                </a:cubicBezTo>
                <a:cubicBezTo>
                  <a:pt x="3521" y="48163"/>
                  <a:pt x="3337" y="48132"/>
                  <a:pt x="3153" y="48132"/>
                </a:cubicBezTo>
                <a:cubicBezTo>
                  <a:pt x="2600" y="48132"/>
                  <a:pt x="2043" y="48414"/>
                  <a:pt x="1667" y="48825"/>
                </a:cubicBezTo>
                <a:cubicBezTo>
                  <a:pt x="1164" y="49396"/>
                  <a:pt x="936" y="50149"/>
                  <a:pt x="799" y="50880"/>
                </a:cubicBezTo>
                <a:cubicBezTo>
                  <a:pt x="0" y="55148"/>
                  <a:pt x="1781" y="59599"/>
                  <a:pt x="4702" y="62794"/>
                </a:cubicBezTo>
                <a:cubicBezTo>
                  <a:pt x="7510" y="65899"/>
                  <a:pt x="11253" y="67998"/>
                  <a:pt x="15111" y="69619"/>
                </a:cubicBezTo>
                <a:cubicBezTo>
                  <a:pt x="17051" y="72952"/>
                  <a:pt x="19539" y="75919"/>
                  <a:pt x="22620" y="78293"/>
                </a:cubicBezTo>
                <a:cubicBezTo>
                  <a:pt x="22926" y="78526"/>
                  <a:pt x="23344" y="78740"/>
                  <a:pt x="23701" y="78740"/>
                </a:cubicBezTo>
                <a:cubicBezTo>
                  <a:pt x="23903" y="78740"/>
                  <a:pt x="24086" y="78671"/>
                  <a:pt x="24218" y="78498"/>
                </a:cubicBezTo>
                <a:cubicBezTo>
                  <a:pt x="19288" y="74960"/>
                  <a:pt x="15818" y="69665"/>
                  <a:pt x="13673" y="63981"/>
                </a:cubicBezTo>
                <a:cubicBezTo>
                  <a:pt x="13330" y="63045"/>
                  <a:pt x="13011" y="62087"/>
                  <a:pt x="12737" y="61128"/>
                </a:cubicBezTo>
                <a:cubicBezTo>
                  <a:pt x="12303" y="55148"/>
                  <a:pt x="13764" y="49122"/>
                  <a:pt x="17416" y="44534"/>
                </a:cubicBezTo>
                <a:cubicBezTo>
                  <a:pt x="19813" y="41476"/>
                  <a:pt x="23077" y="39170"/>
                  <a:pt x="25451" y="36089"/>
                </a:cubicBezTo>
                <a:cubicBezTo>
                  <a:pt x="26090" y="35244"/>
                  <a:pt x="26683" y="34103"/>
                  <a:pt x="26135" y="33190"/>
                </a:cubicBezTo>
                <a:cubicBezTo>
                  <a:pt x="25784" y="32575"/>
                  <a:pt x="25085" y="32364"/>
                  <a:pt x="24346" y="32364"/>
                </a:cubicBezTo>
                <a:cubicBezTo>
                  <a:pt x="23933" y="32364"/>
                  <a:pt x="23507" y="32430"/>
                  <a:pt x="23122" y="32528"/>
                </a:cubicBezTo>
                <a:cubicBezTo>
                  <a:pt x="19105" y="33624"/>
                  <a:pt x="15978" y="36910"/>
                  <a:pt x="13969" y="40563"/>
                </a:cubicBezTo>
                <a:cubicBezTo>
                  <a:pt x="12372" y="43507"/>
                  <a:pt x="11390" y="46771"/>
                  <a:pt x="11048" y="50081"/>
                </a:cubicBezTo>
                <a:cubicBezTo>
                  <a:pt x="10934" y="43986"/>
                  <a:pt x="12098" y="37846"/>
                  <a:pt x="14494" y="32231"/>
                </a:cubicBezTo>
                <a:cubicBezTo>
                  <a:pt x="17895" y="28077"/>
                  <a:pt x="22529" y="24904"/>
                  <a:pt x="27665" y="23147"/>
                </a:cubicBezTo>
                <a:cubicBezTo>
                  <a:pt x="32595" y="21481"/>
                  <a:pt x="38096" y="21047"/>
                  <a:pt x="42319" y="18011"/>
                </a:cubicBezTo>
                <a:cubicBezTo>
                  <a:pt x="42844" y="17623"/>
                  <a:pt x="43368" y="17189"/>
                  <a:pt x="43665" y="16596"/>
                </a:cubicBezTo>
                <a:cubicBezTo>
                  <a:pt x="43962" y="16003"/>
                  <a:pt x="43985" y="15226"/>
                  <a:pt x="43551" y="14724"/>
                </a:cubicBezTo>
                <a:cubicBezTo>
                  <a:pt x="43277" y="14428"/>
                  <a:pt x="42889" y="14245"/>
                  <a:pt x="42524" y="14108"/>
                </a:cubicBezTo>
                <a:cubicBezTo>
                  <a:pt x="41374" y="13717"/>
                  <a:pt x="40169" y="13560"/>
                  <a:pt x="38953" y="13560"/>
                </a:cubicBezTo>
                <a:cubicBezTo>
                  <a:pt x="37827" y="13560"/>
                  <a:pt x="36693" y="13694"/>
                  <a:pt x="35585" y="13903"/>
                </a:cubicBezTo>
                <a:cubicBezTo>
                  <a:pt x="30153" y="14884"/>
                  <a:pt x="25085" y="17623"/>
                  <a:pt x="21114" y="21458"/>
                </a:cubicBezTo>
                <a:cubicBezTo>
                  <a:pt x="21548" y="20864"/>
                  <a:pt x="22004" y="20294"/>
                  <a:pt x="22461" y="19723"/>
                </a:cubicBezTo>
                <a:cubicBezTo>
                  <a:pt x="24241" y="17463"/>
                  <a:pt x="25998" y="15204"/>
                  <a:pt x="27779" y="12967"/>
                </a:cubicBezTo>
                <a:cubicBezTo>
                  <a:pt x="28190" y="12419"/>
                  <a:pt x="28646" y="11848"/>
                  <a:pt x="29194" y="11437"/>
                </a:cubicBezTo>
                <a:cubicBezTo>
                  <a:pt x="30175" y="10730"/>
                  <a:pt x="31431" y="10502"/>
                  <a:pt x="32572" y="10114"/>
                </a:cubicBezTo>
                <a:cubicBezTo>
                  <a:pt x="33736" y="9748"/>
                  <a:pt x="34946" y="9086"/>
                  <a:pt x="35357" y="7945"/>
                </a:cubicBezTo>
                <a:cubicBezTo>
                  <a:pt x="34923" y="7788"/>
                  <a:pt x="34458" y="7710"/>
                  <a:pt x="33993" y="7710"/>
                </a:cubicBezTo>
                <a:cubicBezTo>
                  <a:pt x="33309" y="7710"/>
                  <a:pt x="32622" y="7879"/>
                  <a:pt x="32024" y="8219"/>
                </a:cubicBezTo>
                <a:cubicBezTo>
                  <a:pt x="32892" y="7215"/>
                  <a:pt x="33531" y="6051"/>
                  <a:pt x="33896" y="4772"/>
                </a:cubicBezTo>
                <a:cubicBezTo>
                  <a:pt x="33987" y="4499"/>
                  <a:pt x="34033" y="4179"/>
                  <a:pt x="33873" y="3951"/>
                </a:cubicBezTo>
                <a:cubicBezTo>
                  <a:pt x="33753" y="3779"/>
                  <a:pt x="33580" y="3710"/>
                  <a:pt x="33389" y="3710"/>
                </a:cubicBezTo>
                <a:cubicBezTo>
                  <a:pt x="33073" y="3710"/>
                  <a:pt x="32705" y="3897"/>
                  <a:pt x="32435" y="4111"/>
                </a:cubicBezTo>
                <a:cubicBezTo>
                  <a:pt x="31522" y="4864"/>
                  <a:pt x="30746" y="5777"/>
                  <a:pt x="30153" y="6827"/>
                </a:cubicBezTo>
                <a:cubicBezTo>
                  <a:pt x="30563" y="5343"/>
                  <a:pt x="30700" y="3768"/>
                  <a:pt x="30495" y="2239"/>
                </a:cubicBezTo>
                <a:cubicBezTo>
                  <a:pt x="30449" y="1897"/>
                  <a:pt x="30335" y="1508"/>
                  <a:pt x="30016" y="1417"/>
                </a:cubicBezTo>
                <a:cubicBezTo>
                  <a:pt x="29975" y="1406"/>
                  <a:pt x="29935" y="1401"/>
                  <a:pt x="29896" y="1401"/>
                </a:cubicBezTo>
                <a:cubicBezTo>
                  <a:pt x="29605" y="1401"/>
                  <a:pt x="29352" y="1683"/>
                  <a:pt x="29171" y="1965"/>
                </a:cubicBezTo>
                <a:cubicBezTo>
                  <a:pt x="28190" y="3517"/>
                  <a:pt x="27596" y="5343"/>
                  <a:pt x="27505" y="7215"/>
                </a:cubicBezTo>
                <a:cubicBezTo>
                  <a:pt x="27414" y="6165"/>
                  <a:pt x="27003" y="5161"/>
                  <a:pt x="26364" y="4339"/>
                </a:cubicBezTo>
                <a:cubicBezTo>
                  <a:pt x="26139" y="4045"/>
                  <a:pt x="25783" y="3764"/>
                  <a:pt x="25455" y="3764"/>
                </a:cubicBezTo>
                <a:cubicBezTo>
                  <a:pt x="25350" y="3764"/>
                  <a:pt x="25248" y="3793"/>
                  <a:pt x="25154" y="3859"/>
                </a:cubicBezTo>
                <a:cubicBezTo>
                  <a:pt x="24834" y="4065"/>
                  <a:pt x="24834" y="4499"/>
                  <a:pt x="24880" y="4864"/>
                </a:cubicBezTo>
                <a:cubicBezTo>
                  <a:pt x="25108" y="7192"/>
                  <a:pt x="25930" y="9474"/>
                  <a:pt x="27528" y="11346"/>
                </a:cubicBezTo>
                <a:cubicBezTo>
                  <a:pt x="24720" y="15820"/>
                  <a:pt x="21068" y="19700"/>
                  <a:pt x="18124" y="24105"/>
                </a:cubicBezTo>
                <a:cubicBezTo>
                  <a:pt x="17256" y="25429"/>
                  <a:pt x="16435" y="26776"/>
                  <a:pt x="15704" y="28191"/>
                </a:cubicBezTo>
                <a:cubicBezTo>
                  <a:pt x="16982" y="24562"/>
                  <a:pt x="17918" y="20819"/>
                  <a:pt x="18512" y="17030"/>
                </a:cubicBezTo>
                <a:cubicBezTo>
                  <a:pt x="19196" y="12602"/>
                  <a:pt x="19402" y="8059"/>
                  <a:pt x="18420" y="3723"/>
                </a:cubicBezTo>
                <a:cubicBezTo>
                  <a:pt x="18010" y="2011"/>
                  <a:pt x="17028" y="25"/>
                  <a:pt x="15271" y="2"/>
                </a:cubicBezTo>
                <a:cubicBezTo>
                  <a:pt x="15248" y="1"/>
                  <a:pt x="15226" y="1"/>
                  <a:pt x="152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6505341" y="3878551"/>
            <a:ext cx="904213" cy="1339697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-1029378" y="3466543"/>
            <a:ext cx="1962493" cy="2073383"/>
            <a:chOff x="-1029378" y="3466543"/>
            <a:chExt cx="1962493" cy="2073383"/>
          </a:xfrm>
        </p:grpSpPr>
        <p:sp>
          <p:nvSpPr>
            <p:cNvPr id="29" name="Google Shape;29;p3"/>
            <p:cNvSpPr/>
            <p:nvPr/>
          </p:nvSpPr>
          <p:spPr>
            <a:xfrm rot="783234">
              <a:off x="-897830" y="4006315"/>
              <a:ext cx="1699397" cy="1359253"/>
            </a:xfrm>
            <a:custGeom>
              <a:avLst/>
              <a:gdLst/>
              <a:ahLst/>
              <a:cxnLst/>
              <a:rect l="l" t="t" r="r" b="b"/>
              <a:pathLst>
                <a:path w="62976" h="50371" extrusionOk="0">
                  <a:moveTo>
                    <a:pt x="58341" y="1"/>
                  </a:moveTo>
                  <a:cubicBezTo>
                    <a:pt x="58190" y="1"/>
                    <a:pt x="58038" y="12"/>
                    <a:pt x="57886" y="34"/>
                  </a:cubicBezTo>
                  <a:cubicBezTo>
                    <a:pt x="56174" y="285"/>
                    <a:pt x="54964" y="1860"/>
                    <a:pt x="54371" y="3481"/>
                  </a:cubicBezTo>
                  <a:cubicBezTo>
                    <a:pt x="53503" y="5832"/>
                    <a:pt x="53595" y="8388"/>
                    <a:pt x="53435" y="10899"/>
                  </a:cubicBezTo>
                  <a:cubicBezTo>
                    <a:pt x="53275" y="13387"/>
                    <a:pt x="52750" y="16034"/>
                    <a:pt x="50992" y="17815"/>
                  </a:cubicBezTo>
                  <a:cubicBezTo>
                    <a:pt x="48984" y="19892"/>
                    <a:pt x="45857" y="20303"/>
                    <a:pt x="43255" y="21558"/>
                  </a:cubicBezTo>
                  <a:cubicBezTo>
                    <a:pt x="41109" y="22585"/>
                    <a:pt x="39283" y="24252"/>
                    <a:pt x="38051" y="26283"/>
                  </a:cubicBezTo>
                  <a:cubicBezTo>
                    <a:pt x="36270" y="29205"/>
                    <a:pt x="35745" y="32857"/>
                    <a:pt x="33600" y="35550"/>
                  </a:cubicBezTo>
                  <a:cubicBezTo>
                    <a:pt x="31751" y="37878"/>
                    <a:pt x="28829" y="39248"/>
                    <a:pt x="25862" y="39544"/>
                  </a:cubicBezTo>
                  <a:cubicBezTo>
                    <a:pt x="23762" y="39773"/>
                    <a:pt x="21616" y="39499"/>
                    <a:pt x="19539" y="39887"/>
                  </a:cubicBezTo>
                  <a:cubicBezTo>
                    <a:pt x="16047" y="40549"/>
                    <a:pt x="13194" y="42968"/>
                    <a:pt x="10341" y="45091"/>
                  </a:cubicBezTo>
                  <a:cubicBezTo>
                    <a:pt x="7671" y="47061"/>
                    <a:pt x="4608" y="48914"/>
                    <a:pt x="878" y="48914"/>
                  </a:cubicBezTo>
                  <a:cubicBezTo>
                    <a:pt x="589" y="48914"/>
                    <a:pt x="297" y="48903"/>
                    <a:pt x="1" y="48880"/>
                  </a:cubicBezTo>
                  <a:lnTo>
                    <a:pt x="1" y="48880"/>
                  </a:lnTo>
                  <a:cubicBezTo>
                    <a:pt x="1602" y="49874"/>
                    <a:pt x="3492" y="50371"/>
                    <a:pt x="5384" y="50371"/>
                  </a:cubicBezTo>
                  <a:cubicBezTo>
                    <a:pt x="7402" y="50371"/>
                    <a:pt x="9421" y="49806"/>
                    <a:pt x="11094" y="48675"/>
                  </a:cubicBezTo>
                  <a:cubicBezTo>
                    <a:pt x="12281" y="47853"/>
                    <a:pt x="13308" y="46803"/>
                    <a:pt x="14563" y="46072"/>
                  </a:cubicBezTo>
                  <a:cubicBezTo>
                    <a:pt x="16350" y="45060"/>
                    <a:pt x="18397" y="44844"/>
                    <a:pt x="20484" y="44844"/>
                  </a:cubicBezTo>
                  <a:cubicBezTo>
                    <a:pt x="21784" y="44844"/>
                    <a:pt x="23100" y="44928"/>
                    <a:pt x="24378" y="44954"/>
                  </a:cubicBezTo>
                  <a:cubicBezTo>
                    <a:pt x="24588" y="44958"/>
                    <a:pt x="24798" y="44959"/>
                    <a:pt x="25009" y="44959"/>
                  </a:cubicBezTo>
                  <a:cubicBezTo>
                    <a:pt x="28796" y="44959"/>
                    <a:pt x="32604" y="44364"/>
                    <a:pt x="36042" y="42786"/>
                  </a:cubicBezTo>
                  <a:cubicBezTo>
                    <a:pt x="39694" y="41119"/>
                    <a:pt x="42867" y="38312"/>
                    <a:pt x="44556" y="34705"/>
                  </a:cubicBezTo>
                  <a:cubicBezTo>
                    <a:pt x="45514" y="32674"/>
                    <a:pt x="46062" y="30323"/>
                    <a:pt x="47683" y="28771"/>
                  </a:cubicBezTo>
                  <a:cubicBezTo>
                    <a:pt x="49486" y="27059"/>
                    <a:pt x="52179" y="26739"/>
                    <a:pt x="54462" y="25712"/>
                  </a:cubicBezTo>
                  <a:cubicBezTo>
                    <a:pt x="57680" y="24252"/>
                    <a:pt x="60054" y="21261"/>
                    <a:pt x="61355" y="17975"/>
                  </a:cubicBezTo>
                  <a:cubicBezTo>
                    <a:pt x="62656" y="14688"/>
                    <a:pt x="62976" y="11081"/>
                    <a:pt x="62953" y="7543"/>
                  </a:cubicBezTo>
                  <a:cubicBezTo>
                    <a:pt x="62953" y="5832"/>
                    <a:pt x="62839" y="4051"/>
                    <a:pt x="62040" y="2522"/>
                  </a:cubicBezTo>
                  <a:cubicBezTo>
                    <a:pt x="61312" y="1129"/>
                    <a:pt x="59884" y="1"/>
                    <a:pt x="583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1607863">
              <a:off x="-2808" y="3477367"/>
              <a:ext cx="449022" cy="1683379"/>
            </a:xfrm>
            <a:custGeom>
              <a:avLst/>
              <a:gdLst/>
              <a:ahLst/>
              <a:cxnLst/>
              <a:rect l="l" t="t" r="r" b="b"/>
              <a:pathLst>
                <a:path w="16641" h="62387" extrusionOk="0">
                  <a:moveTo>
                    <a:pt x="5438" y="1"/>
                  </a:moveTo>
                  <a:cubicBezTo>
                    <a:pt x="5170" y="1"/>
                    <a:pt x="4901" y="24"/>
                    <a:pt x="4634" y="73"/>
                  </a:cubicBezTo>
                  <a:cubicBezTo>
                    <a:pt x="2831" y="415"/>
                    <a:pt x="1393" y="1853"/>
                    <a:pt x="708" y="3543"/>
                  </a:cubicBezTo>
                  <a:cubicBezTo>
                    <a:pt x="0" y="5232"/>
                    <a:pt x="0" y="7103"/>
                    <a:pt x="274" y="8906"/>
                  </a:cubicBezTo>
                  <a:cubicBezTo>
                    <a:pt x="959" y="13152"/>
                    <a:pt x="3173" y="16964"/>
                    <a:pt x="4839" y="20913"/>
                  </a:cubicBezTo>
                  <a:cubicBezTo>
                    <a:pt x="6483" y="24884"/>
                    <a:pt x="7579" y="29472"/>
                    <a:pt x="5912" y="33421"/>
                  </a:cubicBezTo>
                  <a:cubicBezTo>
                    <a:pt x="5136" y="35224"/>
                    <a:pt x="3858" y="36776"/>
                    <a:pt x="3196" y="38602"/>
                  </a:cubicBezTo>
                  <a:cubicBezTo>
                    <a:pt x="2078" y="41752"/>
                    <a:pt x="2945" y="45267"/>
                    <a:pt x="3972" y="48440"/>
                  </a:cubicBezTo>
                  <a:cubicBezTo>
                    <a:pt x="4520" y="50083"/>
                    <a:pt x="5091" y="51727"/>
                    <a:pt x="5227" y="53461"/>
                  </a:cubicBezTo>
                  <a:cubicBezTo>
                    <a:pt x="5433" y="56566"/>
                    <a:pt x="4109" y="59556"/>
                    <a:pt x="2831" y="62386"/>
                  </a:cubicBezTo>
                  <a:cubicBezTo>
                    <a:pt x="7738" y="57889"/>
                    <a:pt x="9975" y="51110"/>
                    <a:pt x="9359" y="44560"/>
                  </a:cubicBezTo>
                  <a:cubicBezTo>
                    <a:pt x="9199" y="42802"/>
                    <a:pt x="8834" y="40999"/>
                    <a:pt x="9222" y="39264"/>
                  </a:cubicBezTo>
                  <a:cubicBezTo>
                    <a:pt x="9633" y="37392"/>
                    <a:pt x="10843" y="35817"/>
                    <a:pt x="11824" y="34174"/>
                  </a:cubicBezTo>
                  <a:cubicBezTo>
                    <a:pt x="16640" y="26117"/>
                    <a:pt x="15887" y="15777"/>
                    <a:pt x="12577" y="7012"/>
                  </a:cubicBezTo>
                  <a:cubicBezTo>
                    <a:pt x="11915" y="5209"/>
                    <a:pt x="11116" y="3406"/>
                    <a:pt x="9793" y="2036"/>
                  </a:cubicBezTo>
                  <a:cubicBezTo>
                    <a:pt x="8658" y="842"/>
                    <a:pt x="7053" y="1"/>
                    <a:pt x="5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-117729" y="1733810"/>
            <a:ext cx="874530" cy="1481072"/>
            <a:chOff x="-117729" y="1733810"/>
            <a:chExt cx="874530" cy="1481072"/>
          </a:xfrm>
        </p:grpSpPr>
        <p:sp>
          <p:nvSpPr>
            <p:cNvPr id="32" name="Google Shape;32;p3"/>
            <p:cNvSpPr/>
            <p:nvPr/>
          </p:nvSpPr>
          <p:spPr>
            <a:xfrm>
              <a:off x="21973" y="1733810"/>
              <a:ext cx="518652" cy="505591"/>
            </a:xfrm>
            <a:custGeom>
              <a:avLst/>
              <a:gdLst/>
              <a:ahLst/>
              <a:cxnLst/>
              <a:rect l="l" t="t" r="r" b="b"/>
              <a:pathLst>
                <a:path w="19220" h="18736" extrusionOk="0">
                  <a:moveTo>
                    <a:pt x="9145" y="0"/>
                  </a:moveTo>
                  <a:cubicBezTo>
                    <a:pt x="9095" y="0"/>
                    <a:pt x="9044" y="1"/>
                    <a:pt x="8994" y="2"/>
                  </a:cubicBezTo>
                  <a:cubicBezTo>
                    <a:pt x="7190" y="48"/>
                    <a:pt x="5410" y="824"/>
                    <a:pt x="4132" y="2079"/>
                  </a:cubicBezTo>
                  <a:cubicBezTo>
                    <a:pt x="3675" y="2536"/>
                    <a:pt x="3264" y="3084"/>
                    <a:pt x="3127" y="3723"/>
                  </a:cubicBezTo>
                  <a:cubicBezTo>
                    <a:pt x="2945" y="4476"/>
                    <a:pt x="3173" y="5275"/>
                    <a:pt x="3493" y="6005"/>
                  </a:cubicBezTo>
                  <a:cubicBezTo>
                    <a:pt x="4155" y="7466"/>
                    <a:pt x="5182" y="8744"/>
                    <a:pt x="5866" y="10182"/>
                  </a:cubicBezTo>
                  <a:cubicBezTo>
                    <a:pt x="4908" y="9406"/>
                    <a:pt x="3926" y="8630"/>
                    <a:pt x="2945" y="7854"/>
                  </a:cubicBezTo>
                  <a:cubicBezTo>
                    <a:pt x="2717" y="7671"/>
                    <a:pt x="2466" y="7489"/>
                    <a:pt x="2192" y="7420"/>
                  </a:cubicBezTo>
                  <a:cubicBezTo>
                    <a:pt x="2152" y="7416"/>
                    <a:pt x="2112" y="7413"/>
                    <a:pt x="2072" y="7413"/>
                  </a:cubicBezTo>
                  <a:cubicBezTo>
                    <a:pt x="1725" y="7413"/>
                    <a:pt x="1390" y="7586"/>
                    <a:pt x="1164" y="7831"/>
                  </a:cubicBezTo>
                  <a:cubicBezTo>
                    <a:pt x="913" y="8105"/>
                    <a:pt x="776" y="8470"/>
                    <a:pt x="662" y="8835"/>
                  </a:cubicBezTo>
                  <a:cubicBezTo>
                    <a:pt x="0" y="11323"/>
                    <a:pt x="1210" y="14062"/>
                    <a:pt x="3150" y="15752"/>
                  </a:cubicBezTo>
                  <a:cubicBezTo>
                    <a:pt x="5090" y="17441"/>
                    <a:pt x="7647" y="18239"/>
                    <a:pt x="10180" y="18673"/>
                  </a:cubicBezTo>
                  <a:cubicBezTo>
                    <a:pt x="10426" y="18715"/>
                    <a:pt x="10675" y="18735"/>
                    <a:pt x="10925" y="18735"/>
                  </a:cubicBezTo>
                  <a:cubicBezTo>
                    <a:pt x="12446" y="18735"/>
                    <a:pt x="14020" y="17997"/>
                    <a:pt x="15156" y="16938"/>
                  </a:cubicBezTo>
                  <a:cubicBezTo>
                    <a:pt x="16320" y="15866"/>
                    <a:pt x="16868" y="14291"/>
                    <a:pt x="17507" y="12853"/>
                  </a:cubicBezTo>
                  <a:cubicBezTo>
                    <a:pt x="18101" y="11483"/>
                    <a:pt x="18831" y="10159"/>
                    <a:pt x="19014" y="8676"/>
                  </a:cubicBezTo>
                  <a:cubicBezTo>
                    <a:pt x="19219" y="6987"/>
                    <a:pt x="18671" y="5275"/>
                    <a:pt x="18078" y="3677"/>
                  </a:cubicBezTo>
                  <a:cubicBezTo>
                    <a:pt x="17850" y="3015"/>
                    <a:pt x="17599" y="2376"/>
                    <a:pt x="17142" y="1874"/>
                  </a:cubicBezTo>
                  <a:cubicBezTo>
                    <a:pt x="16771" y="1485"/>
                    <a:pt x="16249" y="1205"/>
                    <a:pt x="15735" y="1205"/>
                  </a:cubicBezTo>
                  <a:cubicBezTo>
                    <a:pt x="15586" y="1205"/>
                    <a:pt x="15437" y="1229"/>
                    <a:pt x="15293" y="1280"/>
                  </a:cubicBezTo>
                  <a:cubicBezTo>
                    <a:pt x="14700" y="1509"/>
                    <a:pt x="14335" y="2102"/>
                    <a:pt x="14084" y="2695"/>
                  </a:cubicBezTo>
                  <a:cubicBezTo>
                    <a:pt x="13513" y="3997"/>
                    <a:pt x="13285" y="5412"/>
                    <a:pt x="13079" y="6804"/>
                  </a:cubicBezTo>
                  <a:cubicBezTo>
                    <a:pt x="13148" y="5571"/>
                    <a:pt x="13034" y="4339"/>
                    <a:pt x="12760" y="3129"/>
                  </a:cubicBezTo>
                  <a:cubicBezTo>
                    <a:pt x="12577" y="2262"/>
                    <a:pt x="12280" y="1372"/>
                    <a:pt x="11618" y="778"/>
                  </a:cubicBezTo>
                  <a:cubicBezTo>
                    <a:pt x="10949" y="195"/>
                    <a:pt x="10034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82722" y="1995375"/>
              <a:ext cx="268582" cy="236173"/>
            </a:xfrm>
            <a:custGeom>
              <a:avLst/>
              <a:gdLst/>
              <a:ahLst/>
              <a:cxnLst/>
              <a:rect l="l" t="t" r="r" b="b"/>
              <a:pathLst>
                <a:path w="9953" h="8752" extrusionOk="0">
                  <a:moveTo>
                    <a:pt x="6563" y="1"/>
                  </a:moveTo>
                  <a:cubicBezTo>
                    <a:pt x="6452" y="1"/>
                    <a:pt x="6342" y="4"/>
                    <a:pt x="6232" y="10"/>
                  </a:cubicBezTo>
                  <a:cubicBezTo>
                    <a:pt x="4406" y="78"/>
                    <a:pt x="2626" y="740"/>
                    <a:pt x="1211" y="1882"/>
                  </a:cubicBezTo>
                  <a:cubicBezTo>
                    <a:pt x="754" y="2270"/>
                    <a:pt x="298" y="2726"/>
                    <a:pt x="138" y="3297"/>
                  </a:cubicBezTo>
                  <a:cubicBezTo>
                    <a:pt x="1" y="3776"/>
                    <a:pt x="92" y="4278"/>
                    <a:pt x="229" y="4758"/>
                  </a:cubicBezTo>
                  <a:cubicBezTo>
                    <a:pt x="822" y="6835"/>
                    <a:pt x="2671" y="8569"/>
                    <a:pt x="4817" y="8752"/>
                  </a:cubicBezTo>
                  <a:cubicBezTo>
                    <a:pt x="5661" y="8250"/>
                    <a:pt x="6780" y="8318"/>
                    <a:pt x="7670" y="7930"/>
                  </a:cubicBezTo>
                  <a:cubicBezTo>
                    <a:pt x="8515" y="7588"/>
                    <a:pt x="9131" y="6880"/>
                    <a:pt x="9496" y="6059"/>
                  </a:cubicBezTo>
                  <a:cubicBezTo>
                    <a:pt x="9838" y="5237"/>
                    <a:pt x="9953" y="4324"/>
                    <a:pt x="9884" y="3434"/>
                  </a:cubicBezTo>
                  <a:cubicBezTo>
                    <a:pt x="9816" y="2361"/>
                    <a:pt x="9519" y="1242"/>
                    <a:pt x="8674" y="603"/>
                  </a:cubicBezTo>
                  <a:cubicBezTo>
                    <a:pt x="8078" y="146"/>
                    <a:pt x="7310" y="1"/>
                    <a:pt x="6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-117729" y="2086450"/>
              <a:ext cx="874530" cy="1128432"/>
            </a:xfrm>
            <a:custGeom>
              <a:avLst/>
              <a:gdLst/>
              <a:ahLst/>
              <a:cxnLst/>
              <a:rect l="l" t="t" r="r" b="b"/>
              <a:pathLst>
                <a:path w="32408" h="41817" extrusionOk="0">
                  <a:moveTo>
                    <a:pt x="30309" y="1"/>
                  </a:moveTo>
                  <a:cubicBezTo>
                    <a:pt x="29836" y="1"/>
                    <a:pt x="29342" y="124"/>
                    <a:pt x="28916" y="310"/>
                  </a:cubicBezTo>
                  <a:cubicBezTo>
                    <a:pt x="27090" y="1109"/>
                    <a:pt x="25720" y="2661"/>
                    <a:pt x="24556" y="4281"/>
                  </a:cubicBezTo>
                  <a:cubicBezTo>
                    <a:pt x="22662" y="6906"/>
                    <a:pt x="21132" y="9828"/>
                    <a:pt x="20037" y="12909"/>
                  </a:cubicBezTo>
                  <a:cubicBezTo>
                    <a:pt x="20196" y="11700"/>
                    <a:pt x="20219" y="10513"/>
                    <a:pt x="20082" y="9326"/>
                  </a:cubicBezTo>
                  <a:cubicBezTo>
                    <a:pt x="19991" y="8413"/>
                    <a:pt x="19786" y="7500"/>
                    <a:pt x="19786" y="6587"/>
                  </a:cubicBezTo>
                  <a:cubicBezTo>
                    <a:pt x="19808" y="5674"/>
                    <a:pt x="20082" y="4715"/>
                    <a:pt x="20744" y="4099"/>
                  </a:cubicBezTo>
                  <a:cubicBezTo>
                    <a:pt x="21109" y="3779"/>
                    <a:pt x="21543" y="3574"/>
                    <a:pt x="21931" y="3277"/>
                  </a:cubicBezTo>
                  <a:cubicBezTo>
                    <a:pt x="22296" y="2980"/>
                    <a:pt x="22616" y="2524"/>
                    <a:pt x="22547" y="2044"/>
                  </a:cubicBezTo>
                  <a:cubicBezTo>
                    <a:pt x="22468" y="1992"/>
                    <a:pt x="22387" y="1969"/>
                    <a:pt x="22306" y="1969"/>
                  </a:cubicBezTo>
                  <a:cubicBezTo>
                    <a:pt x="21776" y="1969"/>
                    <a:pt x="21200" y="2926"/>
                    <a:pt x="20693" y="2926"/>
                  </a:cubicBezTo>
                  <a:cubicBezTo>
                    <a:pt x="20601" y="2926"/>
                    <a:pt x="20511" y="2895"/>
                    <a:pt x="20425" y="2820"/>
                  </a:cubicBezTo>
                  <a:cubicBezTo>
                    <a:pt x="20356" y="2752"/>
                    <a:pt x="20288" y="2661"/>
                    <a:pt x="20219" y="2569"/>
                  </a:cubicBezTo>
                  <a:cubicBezTo>
                    <a:pt x="20134" y="2490"/>
                    <a:pt x="20035" y="2455"/>
                    <a:pt x="19933" y="2455"/>
                  </a:cubicBezTo>
                  <a:cubicBezTo>
                    <a:pt x="19624" y="2455"/>
                    <a:pt x="19278" y="2763"/>
                    <a:pt x="19124" y="3072"/>
                  </a:cubicBezTo>
                  <a:cubicBezTo>
                    <a:pt x="18918" y="3482"/>
                    <a:pt x="18758" y="4030"/>
                    <a:pt x="18325" y="4190"/>
                  </a:cubicBezTo>
                  <a:cubicBezTo>
                    <a:pt x="18233" y="4223"/>
                    <a:pt x="18137" y="4236"/>
                    <a:pt x="18038" y="4236"/>
                  </a:cubicBezTo>
                  <a:cubicBezTo>
                    <a:pt x="17577" y="4236"/>
                    <a:pt x="17054" y="3945"/>
                    <a:pt x="16652" y="3945"/>
                  </a:cubicBezTo>
                  <a:cubicBezTo>
                    <a:pt x="16473" y="3945"/>
                    <a:pt x="16318" y="4002"/>
                    <a:pt x="16202" y="4167"/>
                  </a:cubicBezTo>
                  <a:cubicBezTo>
                    <a:pt x="16065" y="4350"/>
                    <a:pt x="16065" y="4578"/>
                    <a:pt x="15997" y="4783"/>
                  </a:cubicBezTo>
                  <a:cubicBezTo>
                    <a:pt x="15791" y="5423"/>
                    <a:pt x="15015" y="5605"/>
                    <a:pt x="14353" y="5719"/>
                  </a:cubicBezTo>
                  <a:cubicBezTo>
                    <a:pt x="14473" y="6130"/>
                    <a:pt x="14901" y="6336"/>
                    <a:pt x="15339" y="6336"/>
                  </a:cubicBezTo>
                  <a:cubicBezTo>
                    <a:pt x="15484" y="6336"/>
                    <a:pt x="15631" y="6313"/>
                    <a:pt x="15768" y="6267"/>
                  </a:cubicBezTo>
                  <a:cubicBezTo>
                    <a:pt x="16293" y="6107"/>
                    <a:pt x="16727" y="5696"/>
                    <a:pt x="17229" y="5423"/>
                  </a:cubicBezTo>
                  <a:cubicBezTo>
                    <a:pt x="17506" y="5271"/>
                    <a:pt x="17832" y="5169"/>
                    <a:pt x="18138" y="5169"/>
                  </a:cubicBezTo>
                  <a:cubicBezTo>
                    <a:pt x="18386" y="5169"/>
                    <a:pt x="18620" y="5236"/>
                    <a:pt x="18804" y="5400"/>
                  </a:cubicBezTo>
                  <a:cubicBezTo>
                    <a:pt x="19101" y="5674"/>
                    <a:pt x="19192" y="6062"/>
                    <a:pt x="19238" y="6450"/>
                  </a:cubicBezTo>
                  <a:cubicBezTo>
                    <a:pt x="19991" y="11311"/>
                    <a:pt x="19146" y="16356"/>
                    <a:pt x="17298" y="20898"/>
                  </a:cubicBezTo>
                  <a:cubicBezTo>
                    <a:pt x="16750" y="22290"/>
                    <a:pt x="16088" y="23614"/>
                    <a:pt x="15380" y="24915"/>
                  </a:cubicBezTo>
                  <a:cubicBezTo>
                    <a:pt x="16430" y="21925"/>
                    <a:pt x="16955" y="18753"/>
                    <a:pt x="16932" y="15603"/>
                  </a:cubicBezTo>
                  <a:cubicBezTo>
                    <a:pt x="16932" y="13480"/>
                    <a:pt x="16613" y="11220"/>
                    <a:pt x="15152" y="9668"/>
                  </a:cubicBezTo>
                  <a:cubicBezTo>
                    <a:pt x="14855" y="9349"/>
                    <a:pt x="14490" y="9052"/>
                    <a:pt x="14056" y="8960"/>
                  </a:cubicBezTo>
                  <a:cubicBezTo>
                    <a:pt x="13940" y="8931"/>
                    <a:pt x="13823" y="8918"/>
                    <a:pt x="13707" y="8918"/>
                  </a:cubicBezTo>
                  <a:cubicBezTo>
                    <a:pt x="12825" y="8918"/>
                    <a:pt x="12001" y="9716"/>
                    <a:pt x="11820" y="10604"/>
                  </a:cubicBezTo>
                  <a:cubicBezTo>
                    <a:pt x="11614" y="11608"/>
                    <a:pt x="12025" y="12658"/>
                    <a:pt x="12596" y="13526"/>
                  </a:cubicBezTo>
                  <a:cubicBezTo>
                    <a:pt x="13166" y="14393"/>
                    <a:pt x="13897" y="15146"/>
                    <a:pt x="14422" y="16013"/>
                  </a:cubicBezTo>
                  <a:cubicBezTo>
                    <a:pt x="15449" y="17725"/>
                    <a:pt x="15677" y="19802"/>
                    <a:pt x="15449" y="21765"/>
                  </a:cubicBezTo>
                  <a:cubicBezTo>
                    <a:pt x="15221" y="23637"/>
                    <a:pt x="14627" y="25417"/>
                    <a:pt x="14034" y="27198"/>
                  </a:cubicBezTo>
                  <a:cubicBezTo>
                    <a:pt x="12664" y="29343"/>
                    <a:pt x="11089" y="31398"/>
                    <a:pt x="9446" y="33338"/>
                  </a:cubicBezTo>
                  <a:cubicBezTo>
                    <a:pt x="8829" y="34068"/>
                    <a:pt x="8190" y="34776"/>
                    <a:pt x="7551" y="35461"/>
                  </a:cubicBezTo>
                  <a:cubicBezTo>
                    <a:pt x="8213" y="34091"/>
                    <a:pt x="8601" y="32607"/>
                    <a:pt x="8966" y="31147"/>
                  </a:cubicBezTo>
                  <a:cubicBezTo>
                    <a:pt x="9811" y="27746"/>
                    <a:pt x="10678" y="24322"/>
                    <a:pt x="10838" y="20807"/>
                  </a:cubicBezTo>
                  <a:cubicBezTo>
                    <a:pt x="10907" y="19437"/>
                    <a:pt x="10838" y="17954"/>
                    <a:pt x="9994" y="16881"/>
                  </a:cubicBezTo>
                  <a:cubicBezTo>
                    <a:pt x="9879" y="16744"/>
                    <a:pt x="9742" y="16607"/>
                    <a:pt x="9583" y="16561"/>
                  </a:cubicBezTo>
                  <a:cubicBezTo>
                    <a:pt x="9538" y="16550"/>
                    <a:pt x="9494" y="16545"/>
                    <a:pt x="9450" y="16545"/>
                  </a:cubicBezTo>
                  <a:cubicBezTo>
                    <a:pt x="9228" y="16545"/>
                    <a:pt x="9024" y="16679"/>
                    <a:pt x="8852" y="16812"/>
                  </a:cubicBezTo>
                  <a:cubicBezTo>
                    <a:pt x="8031" y="17520"/>
                    <a:pt x="7483" y="18501"/>
                    <a:pt x="7118" y="19506"/>
                  </a:cubicBezTo>
                  <a:cubicBezTo>
                    <a:pt x="6113" y="22176"/>
                    <a:pt x="6159" y="25098"/>
                    <a:pt x="6433" y="27928"/>
                  </a:cubicBezTo>
                  <a:cubicBezTo>
                    <a:pt x="6684" y="30667"/>
                    <a:pt x="7095" y="33384"/>
                    <a:pt x="6912" y="36100"/>
                  </a:cubicBezTo>
                  <a:cubicBezTo>
                    <a:pt x="4972" y="38086"/>
                    <a:pt x="2804" y="39866"/>
                    <a:pt x="338" y="41144"/>
                  </a:cubicBezTo>
                  <a:cubicBezTo>
                    <a:pt x="315" y="41138"/>
                    <a:pt x="293" y="41135"/>
                    <a:pt x="273" y="41135"/>
                  </a:cubicBezTo>
                  <a:cubicBezTo>
                    <a:pt x="1" y="41135"/>
                    <a:pt x="41" y="41677"/>
                    <a:pt x="338" y="41783"/>
                  </a:cubicBezTo>
                  <a:cubicBezTo>
                    <a:pt x="402" y="41806"/>
                    <a:pt x="467" y="41816"/>
                    <a:pt x="532" y="41816"/>
                  </a:cubicBezTo>
                  <a:cubicBezTo>
                    <a:pt x="792" y="41816"/>
                    <a:pt x="1055" y="41655"/>
                    <a:pt x="1274" y="41509"/>
                  </a:cubicBezTo>
                  <a:cubicBezTo>
                    <a:pt x="3488" y="40026"/>
                    <a:pt x="5543" y="38337"/>
                    <a:pt x="7460" y="36465"/>
                  </a:cubicBezTo>
                  <a:cubicBezTo>
                    <a:pt x="7648" y="36470"/>
                    <a:pt x="7836" y="36472"/>
                    <a:pt x="8024" y="36472"/>
                  </a:cubicBezTo>
                  <a:cubicBezTo>
                    <a:pt x="12339" y="36472"/>
                    <a:pt x="16707" y="35223"/>
                    <a:pt x="20425" y="32927"/>
                  </a:cubicBezTo>
                  <a:cubicBezTo>
                    <a:pt x="21771" y="32082"/>
                    <a:pt x="23141" y="31010"/>
                    <a:pt x="23552" y="29480"/>
                  </a:cubicBezTo>
                  <a:cubicBezTo>
                    <a:pt x="23643" y="29184"/>
                    <a:pt x="23689" y="28841"/>
                    <a:pt x="23575" y="28545"/>
                  </a:cubicBezTo>
                  <a:cubicBezTo>
                    <a:pt x="23415" y="28111"/>
                    <a:pt x="22913" y="27837"/>
                    <a:pt x="22456" y="27814"/>
                  </a:cubicBezTo>
                  <a:cubicBezTo>
                    <a:pt x="22429" y="27813"/>
                    <a:pt x="22402" y="27812"/>
                    <a:pt x="22374" y="27812"/>
                  </a:cubicBezTo>
                  <a:cubicBezTo>
                    <a:pt x="21925" y="27812"/>
                    <a:pt x="21496" y="27986"/>
                    <a:pt x="21087" y="28179"/>
                  </a:cubicBezTo>
                  <a:cubicBezTo>
                    <a:pt x="19420" y="28955"/>
                    <a:pt x="18028" y="30211"/>
                    <a:pt x="16522" y="31261"/>
                  </a:cubicBezTo>
                  <a:cubicBezTo>
                    <a:pt x="14102" y="32950"/>
                    <a:pt x="11386" y="34160"/>
                    <a:pt x="8647" y="35278"/>
                  </a:cubicBezTo>
                  <a:cubicBezTo>
                    <a:pt x="10770" y="33041"/>
                    <a:pt x="12687" y="30599"/>
                    <a:pt x="14330" y="27997"/>
                  </a:cubicBezTo>
                  <a:cubicBezTo>
                    <a:pt x="14516" y="28096"/>
                    <a:pt x="14742" y="28134"/>
                    <a:pt x="14979" y="28134"/>
                  </a:cubicBezTo>
                  <a:cubicBezTo>
                    <a:pt x="15179" y="28134"/>
                    <a:pt x="15387" y="28107"/>
                    <a:pt x="15586" y="28065"/>
                  </a:cubicBezTo>
                  <a:cubicBezTo>
                    <a:pt x="18553" y="27563"/>
                    <a:pt x="21178" y="25874"/>
                    <a:pt x="23392" y="23843"/>
                  </a:cubicBezTo>
                  <a:cubicBezTo>
                    <a:pt x="25218" y="22176"/>
                    <a:pt x="26861" y="20168"/>
                    <a:pt x="27455" y="17771"/>
                  </a:cubicBezTo>
                  <a:cubicBezTo>
                    <a:pt x="27592" y="17109"/>
                    <a:pt x="27660" y="16333"/>
                    <a:pt x="27227" y="15808"/>
                  </a:cubicBezTo>
                  <a:cubicBezTo>
                    <a:pt x="26936" y="15457"/>
                    <a:pt x="26498" y="15299"/>
                    <a:pt x="26042" y="15299"/>
                  </a:cubicBezTo>
                  <a:cubicBezTo>
                    <a:pt x="25638" y="15299"/>
                    <a:pt x="25219" y="15423"/>
                    <a:pt x="24876" y="15648"/>
                  </a:cubicBezTo>
                  <a:cubicBezTo>
                    <a:pt x="24168" y="16128"/>
                    <a:pt x="23734" y="16927"/>
                    <a:pt x="23323" y="17680"/>
                  </a:cubicBezTo>
                  <a:cubicBezTo>
                    <a:pt x="22022" y="20099"/>
                    <a:pt x="20607" y="22519"/>
                    <a:pt x="18599" y="24390"/>
                  </a:cubicBezTo>
                  <a:cubicBezTo>
                    <a:pt x="17480" y="25417"/>
                    <a:pt x="16202" y="26285"/>
                    <a:pt x="14878" y="27084"/>
                  </a:cubicBezTo>
                  <a:cubicBezTo>
                    <a:pt x="16864" y="23706"/>
                    <a:pt x="18393" y="20099"/>
                    <a:pt x="19375" y="16310"/>
                  </a:cubicBezTo>
                  <a:cubicBezTo>
                    <a:pt x="19420" y="16105"/>
                    <a:pt x="19489" y="15922"/>
                    <a:pt x="19534" y="15717"/>
                  </a:cubicBezTo>
                  <a:cubicBezTo>
                    <a:pt x="21292" y="13731"/>
                    <a:pt x="23232" y="11791"/>
                    <a:pt x="25286" y="10033"/>
                  </a:cubicBezTo>
                  <a:cubicBezTo>
                    <a:pt x="27592" y="8070"/>
                    <a:pt x="30125" y="6199"/>
                    <a:pt x="31563" y="3551"/>
                  </a:cubicBezTo>
                  <a:cubicBezTo>
                    <a:pt x="32088" y="2592"/>
                    <a:pt x="32408" y="1291"/>
                    <a:pt x="31655" y="515"/>
                  </a:cubicBezTo>
                  <a:cubicBezTo>
                    <a:pt x="31310" y="146"/>
                    <a:pt x="30822" y="1"/>
                    <a:pt x="30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 flipH="1">
            <a:off x="3198968" y="305926"/>
            <a:ext cx="174640" cy="113416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flipH="1">
            <a:off x="5914460" y="364705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rot="-2700000">
            <a:off x="8464830" y="648414"/>
            <a:ext cx="122997" cy="192036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flipH="1">
            <a:off x="3549635" y="4833305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5932975" y="4843202"/>
            <a:ext cx="93021" cy="113426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97062" y="364689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2"/>
                </a:cubicBezTo>
                <a:lnTo>
                  <a:pt x="2214" y="1781"/>
                </a:lnTo>
                <a:cubicBezTo>
                  <a:pt x="2214" y="2032"/>
                  <a:pt x="2032" y="2215"/>
                  <a:pt x="1804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4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70" y="5365"/>
                  <a:pt x="5798" y="5365"/>
                </a:cubicBezTo>
                <a:lnTo>
                  <a:pt x="7168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8" y="2215"/>
                </a:cubicBezTo>
                <a:lnTo>
                  <a:pt x="5798" y="2215"/>
                </a:lnTo>
                <a:cubicBezTo>
                  <a:pt x="5570" y="2215"/>
                  <a:pt x="5364" y="2032"/>
                  <a:pt x="5364" y="1781"/>
                </a:cubicBezTo>
                <a:lnTo>
                  <a:pt x="5364" y="412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>
            <a:spLocks noGrp="1"/>
          </p:cNvSpPr>
          <p:nvPr>
            <p:ph type="subTitle" idx="1"/>
          </p:nvPr>
        </p:nvSpPr>
        <p:spPr>
          <a:xfrm>
            <a:off x="849775" y="2573200"/>
            <a:ext cx="3348600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2"/>
          </p:nvPr>
        </p:nvSpPr>
        <p:spPr>
          <a:xfrm>
            <a:off x="4945650" y="2573200"/>
            <a:ext cx="3348600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>
            <a:off x="849775" y="2995075"/>
            <a:ext cx="3348600" cy="10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>
            <a:off x="4945650" y="2995075"/>
            <a:ext cx="3348600" cy="10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/>
          <p:nvPr/>
        </p:nvSpPr>
        <p:spPr>
          <a:xfrm rot="-6816878" flipH="1">
            <a:off x="540997" y="4282636"/>
            <a:ext cx="122986" cy="19201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6560881" y="4965629"/>
            <a:ext cx="106526" cy="101620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3615878" y="4837952"/>
            <a:ext cx="68123" cy="64985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 rot="-5735881" flipH="1">
            <a:off x="8422919" y="4767152"/>
            <a:ext cx="143061" cy="11772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1951612" y="4768189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2"/>
                </a:cubicBezTo>
                <a:lnTo>
                  <a:pt x="2214" y="1781"/>
                </a:lnTo>
                <a:cubicBezTo>
                  <a:pt x="2214" y="2032"/>
                  <a:pt x="2032" y="2215"/>
                  <a:pt x="1804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4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70" y="5365"/>
                  <a:pt x="5798" y="5365"/>
                </a:cubicBezTo>
                <a:lnTo>
                  <a:pt x="7168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8" y="2215"/>
                </a:cubicBezTo>
                <a:lnTo>
                  <a:pt x="5798" y="2215"/>
                </a:lnTo>
                <a:cubicBezTo>
                  <a:pt x="5570" y="2215"/>
                  <a:pt x="5364" y="2032"/>
                  <a:pt x="5364" y="1781"/>
                </a:cubicBezTo>
                <a:lnTo>
                  <a:pt x="5364" y="412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299801" y="999194"/>
            <a:ext cx="122989" cy="192024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 rot="-570776" flipH="1">
            <a:off x="8346100" y="4253614"/>
            <a:ext cx="904250" cy="1339752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 rot="570776">
            <a:off x="-62100" y="4253614"/>
            <a:ext cx="904250" cy="1339752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8821275" y="2017800"/>
            <a:ext cx="205140" cy="205140"/>
          </a:xfrm>
          <a:custGeom>
            <a:avLst/>
            <a:gdLst/>
            <a:ahLst/>
            <a:cxnLst/>
            <a:rect l="l" t="t" r="r" b="b"/>
            <a:pathLst>
              <a:path w="7602" h="7602" extrusionOk="0">
                <a:moveTo>
                  <a:pt x="2648" y="1"/>
                </a:moveTo>
                <a:cubicBezTo>
                  <a:pt x="2420" y="1"/>
                  <a:pt x="2237" y="183"/>
                  <a:pt x="2237" y="434"/>
                </a:cubicBezTo>
                <a:lnTo>
                  <a:pt x="2237" y="1804"/>
                </a:lnTo>
                <a:cubicBezTo>
                  <a:pt x="2237" y="2032"/>
                  <a:pt x="2032" y="2215"/>
                  <a:pt x="1804" y="2215"/>
                </a:cubicBezTo>
                <a:lnTo>
                  <a:pt x="434" y="2215"/>
                </a:lnTo>
                <a:cubicBezTo>
                  <a:pt x="206" y="2215"/>
                  <a:pt x="0" y="2420"/>
                  <a:pt x="0" y="2648"/>
                </a:cubicBezTo>
                <a:lnTo>
                  <a:pt x="0" y="4954"/>
                </a:lnTo>
                <a:cubicBezTo>
                  <a:pt x="0" y="5182"/>
                  <a:pt x="206" y="5387"/>
                  <a:pt x="434" y="5387"/>
                </a:cubicBezTo>
                <a:lnTo>
                  <a:pt x="1804" y="5387"/>
                </a:lnTo>
                <a:cubicBezTo>
                  <a:pt x="2032" y="5387"/>
                  <a:pt x="2237" y="5570"/>
                  <a:pt x="2237" y="5798"/>
                </a:cubicBezTo>
                <a:lnTo>
                  <a:pt x="2237" y="7168"/>
                </a:lnTo>
                <a:cubicBezTo>
                  <a:pt x="2237" y="7419"/>
                  <a:pt x="2420" y="7601"/>
                  <a:pt x="2648" y="7601"/>
                </a:cubicBezTo>
                <a:lnTo>
                  <a:pt x="4976" y="7601"/>
                </a:lnTo>
                <a:cubicBezTo>
                  <a:pt x="5205" y="7601"/>
                  <a:pt x="5387" y="7419"/>
                  <a:pt x="5387" y="7168"/>
                </a:cubicBezTo>
                <a:lnTo>
                  <a:pt x="5387" y="5798"/>
                </a:lnTo>
                <a:cubicBezTo>
                  <a:pt x="5387" y="5570"/>
                  <a:pt x="5570" y="5387"/>
                  <a:pt x="5798" y="5387"/>
                </a:cubicBezTo>
                <a:lnTo>
                  <a:pt x="7190" y="5387"/>
                </a:lnTo>
                <a:cubicBezTo>
                  <a:pt x="7419" y="5387"/>
                  <a:pt x="7601" y="5182"/>
                  <a:pt x="7601" y="4954"/>
                </a:cubicBezTo>
                <a:lnTo>
                  <a:pt x="7601" y="2648"/>
                </a:lnTo>
                <a:cubicBezTo>
                  <a:pt x="7601" y="2420"/>
                  <a:pt x="7419" y="2215"/>
                  <a:pt x="7190" y="2215"/>
                </a:cubicBezTo>
                <a:lnTo>
                  <a:pt x="5798" y="2215"/>
                </a:lnTo>
                <a:cubicBezTo>
                  <a:pt x="5570" y="2215"/>
                  <a:pt x="5387" y="2032"/>
                  <a:pt x="5387" y="1804"/>
                </a:cubicBezTo>
                <a:lnTo>
                  <a:pt x="5387" y="434"/>
                </a:lnTo>
                <a:cubicBezTo>
                  <a:pt x="5387" y="183"/>
                  <a:pt x="5205" y="1"/>
                  <a:pt x="49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 rot="5735881">
            <a:off x="8607196" y="2512889"/>
            <a:ext cx="143061" cy="11772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4489705" y="4147767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 flipH="1">
            <a:off x="940006" y="2222958"/>
            <a:ext cx="106526" cy="101620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"/>
          <p:cNvSpPr/>
          <p:nvPr/>
        </p:nvSpPr>
        <p:spPr>
          <a:xfrm rot="-6816878" flipH="1">
            <a:off x="540997" y="4282636"/>
            <a:ext cx="122986" cy="19201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627781" y="335313"/>
            <a:ext cx="174640" cy="113416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6560881" y="4965629"/>
            <a:ext cx="106526" cy="101620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3615878" y="4837952"/>
            <a:ext cx="68123" cy="64985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7395953" y="260865"/>
            <a:ext cx="68123" cy="64985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 rot="-5735881" flipH="1">
            <a:off x="8422919" y="4767152"/>
            <a:ext cx="143061" cy="11772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 rot="-1531528">
            <a:off x="8645969" y="2554671"/>
            <a:ext cx="174638" cy="113415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8821275" y="2017800"/>
            <a:ext cx="205140" cy="205140"/>
          </a:xfrm>
          <a:custGeom>
            <a:avLst/>
            <a:gdLst/>
            <a:ahLst/>
            <a:cxnLst/>
            <a:rect l="l" t="t" r="r" b="b"/>
            <a:pathLst>
              <a:path w="7602" h="7602" extrusionOk="0">
                <a:moveTo>
                  <a:pt x="2648" y="1"/>
                </a:moveTo>
                <a:cubicBezTo>
                  <a:pt x="2420" y="1"/>
                  <a:pt x="2237" y="183"/>
                  <a:pt x="2237" y="434"/>
                </a:cubicBezTo>
                <a:lnTo>
                  <a:pt x="2237" y="1804"/>
                </a:lnTo>
                <a:cubicBezTo>
                  <a:pt x="2237" y="2032"/>
                  <a:pt x="2032" y="2215"/>
                  <a:pt x="1804" y="2215"/>
                </a:cubicBezTo>
                <a:lnTo>
                  <a:pt x="434" y="2215"/>
                </a:lnTo>
                <a:cubicBezTo>
                  <a:pt x="206" y="2215"/>
                  <a:pt x="0" y="2420"/>
                  <a:pt x="0" y="2648"/>
                </a:cubicBezTo>
                <a:lnTo>
                  <a:pt x="0" y="4954"/>
                </a:lnTo>
                <a:cubicBezTo>
                  <a:pt x="0" y="5182"/>
                  <a:pt x="206" y="5387"/>
                  <a:pt x="434" y="5387"/>
                </a:cubicBezTo>
                <a:lnTo>
                  <a:pt x="1804" y="5387"/>
                </a:lnTo>
                <a:cubicBezTo>
                  <a:pt x="2032" y="5387"/>
                  <a:pt x="2237" y="5570"/>
                  <a:pt x="2237" y="5798"/>
                </a:cubicBezTo>
                <a:lnTo>
                  <a:pt x="2237" y="7168"/>
                </a:lnTo>
                <a:cubicBezTo>
                  <a:pt x="2237" y="7419"/>
                  <a:pt x="2420" y="7601"/>
                  <a:pt x="2648" y="7601"/>
                </a:cubicBezTo>
                <a:lnTo>
                  <a:pt x="4976" y="7601"/>
                </a:lnTo>
                <a:cubicBezTo>
                  <a:pt x="5205" y="7601"/>
                  <a:pt x="5387" y="7419"/>
                  <a:pt x="5387" y="7168"/>
                </a:cubicBezTo>
                <a:lnTo>
                  <a:pt x="5387" y="5798"/>
                </a:lnTo>
                <a:cubicBezTo>
                  <a:pt x="5387" y="5570"/>
                  <a:pt x="5570" y="5387"/>
                  <a:pt x="5798" y="5387"/>
                </a:cubicBezTo>
                <a:lnTo>
                  <a:pt x="7190" y="5387"/>
                </a:lnTo>
                <a:cubicBezTo>
                  <a:pt x="7419" y="5387"/>
                  <a:pt x="7601" y="5182"/>
                  <a:pt x="7601" y="4954"/>
                </a:cubicBezTo>
                <a:lnTo>
                  <a:pt x="7601" y="2648"/>
                </a:lnTo>
                <a:cubicBezTo>
                  <a:pt x="7601" y="2420"/>
                  <a:pt x="7419" y="2215"/>
                  <a:pt x="7190" y="2215"/>
                </a:cubicBezTo>
                <a:lnTo>
                  <a:pt x="5798" y="2215"/>
                </a:lnTo>
                <a:cubicBezTo>
                  <a:pt x="5570" y="2215"/>
                  <a:pt x="5387" y="2032"/>
                  <a:pt x="5387" y="1804"/>
                </a:cubicBezTo>
                <a:lnTo>
                  <a:pt x="5387" y="434"/>
                </a:lnTo>
                <a:cubicBezTo>
                  <a:pt x="5387" y="183"/>
                  <a:pt x="5205" y="1"/>
                  <a:pt x="49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1951612" y="4768189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2"/>
                </a:cubicBezTo>
                <a:lnTo>
                  <a:pt x="2214" y="1781"/>
                </a:lnTo>
                <a:cubicBezTo>
                  <a:pt x="2214" y="2032"/>
                  <a:pt x="2032" y="2215"/>
                  <a:pt x="1804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4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70" y="5365"/>
                  <a:pt x="5798" y="5365"/>
                </a:cubicBezTo>
                <a:lnTo>
                  <a:pt x="7168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8" y="2215"/>
                </a:cubicBezTo>
                <a:lnTo>
                  <a:pt x="5798" y="2215"/>
                </a:lnTo>
                <a:cubicBezTo>
                  <a:pt x="5570" y="2215"/>
                  <a:pt x="5364" y="2032"/>
                  <a:pt x="5364" y="1781"/>
                </a:cubicBezTo>
                <a:lnTo>
                  <a:pt x="5364" y="412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 rot="-570776" flipH="1">
            <a:off x="8346100" y="4253614"/>
            <a:ext cx="904250" cy="1339752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 rot="570776">
            <a:off x="-62100" y="4253614"/>
            <a:ext cx="904250" cy="1339752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6"/>
          <p:cNvGrpSpPr/>
          <p:nvPr/>
        </p:nvGrpSpPr>
        <p:grpSpPr>
          <a:xfrm rot="-1130991" flipH="1">
            <a:off x="4134722" y="4303983"/>
            <a:ext cx="874559" cy="1481121"/>
            <a:chOff x="-117729" y="1733810"/>
            <a:chExt cx="874530" cy="1481072"/>
          </a:xfrm>
        </p:grpSpPr>
        <p:sp>
          <p:nvSpPr>
            <p:cNvPr id="108" name="Google Shape;108;p6"/>
            <p:cNvSpPr/>
            <p:nvPr/>
          </p:nvSpPr>
          <p:spPr>
            <a:xfrm>
              <a:off x="21973" y="1733810"/>
              <a:ext cx="518652" cy="505591"/>
            </a:xfrm>
            <a:custGeom>
              <a:avLst/>
              <a:gdLst/>
              <a:ahLst/>
              <a:cxnLst/>
              <a:rect l="l" t="t" r="r" b="b"/>
              <a:pathLst>
                <a:path w="19220" h="18736" extrusionOk="0">
                  <a:moveTo>
                    <a:pt x="9145" y="0"/>
                  </a:moveTo>
                  <a:cubicBezTo>
                    <a:pt x="9095" y="0"/>
                    <a:pt x="9044" y="1"/>
                    <a:pt x="8994" y="2"/>
                  </a:cubicBezTo>
                  <a:cubicBezTo>
                    <a:pt x="7190" y="48"/>
                    <a:pt x="5410" y="824"/>
                    <a:pt x="4132" y="2079"/>
                  </a:cubicBezTo>
                  <a:cubicBezTo>
                    <a:pt x="3675" y="2536"/>
                    <a:pt x="3264" y="3084"/>
                    <a:pt x="3127" y="3723"/>
                  </a:cubicBezTo>
                  <a:cubicBezTo>
                    <a:pt x="2945" y="4476"/>
                    <a:pt x="3173" y="5275"/>
                    <a:pt x="3493" y="6005"/>
                  </a:cubicBezTo>
                  <a:cubicBezTo>
                    <a:pt x="4155" y="7466"/>
                    <a:pt x="5182" y="8744"/>
                    <a:pt x="5866" y="10182"/>
                  </a:cubicBezTo>
                  <a:cubicBezTo>
                    <a:pt x="4908" y="9406"/>
                    <a:pt x="3926" y="8630"/>
                    <a:pt x="2945" y="7854"/>
                  </a:cubicBezTo>
                  <a:cubicBezTo>
                    <a:pt x="2717" y="7671"/>
                    <a:pt x="2466" y="7489"/>
                    <a:pt x="2192" y="7420"/>
                  </a:cubicBezTo>
                  <a:cubicBezTo>
                    <a:pt x="2152" y="7416"/>
                    <a:pt x="2112" y="7413"/>
                    <a:pt x="2072" y="7413"/>
                  </a:cubicBezTo>
                  <a:cubicBezTo>
                    <a:pt x="1725" y="7413"/>
                    <a:pt x="1390" y="7586"/>
                    <a:pt x="1164" y="7831"/>
                  </a:cubicBezTo>
                  <a:cubicBezTo>
                    <a:pt x="913" y="8105"/>
                    <a:pt x="776" y="8470"/>
                    <a:pt x="662" y="8835"/>
                  </a:cubicBezTo>
                  <a:cubicBezTo>
                    <a:pt x="0" y="11323"/>
                    <a:pt x="1210" y="14062"/>
                    <a:pt x="3150" y="15752"/>
                  </a:cubicBezTo>
                  <a:cubicBezTo>
                    <a:pt x="5090" y="17441"/>
                    <a:pt x="7647" y="18239"/>
                    <a:pt x="10180" y="18673"/>
                  </a:cubicBezTo>
                  <a:cubicBezTo>
                    <a:pt x="10426" y="18715"/>
                    <a:pt x="10675" y="18735"/>
                    <a:pt x="10925" y="18735"/>
                  </a:cubicBezTo>
                  <a:cubicBezTo>
                    <a:pt x="12446" y="18735"/>
                    <a:pt x="14020" y="17997"/>
                    <a:pt x="15156" y="16938"/>
                  </a:cubicBezTo>
                  <a:cubicBezTo>
                    <a:pt x="16320" y="15866"/>
                    <a:pt x="16868" y="14291"/>
                    <a:pt x="17507" y="12853"/>
                  </a:cubicBezTo>
                  <a:cubicBezTo>
                    <a:pt x="18101" y="11483"/>
                    <a:pt x="18831" y="10159"/>
                    <a:pt x="19014" y="8676"/>
                  </a:cubicBezTo>
                  <a:cubicBezTo>
                    <a:pt x="19219" y="6987"/>
                    <a:pt x="18671" y="5275"/>
                    <a:pt x="18078" y="3677"/>
                  </a:cubicBezTo>
                  <a:cubicBezTo>
                    <a:pt x="17850" y="3015"/>
                    <a:pt x="17599" y="2376"/>
                    <a:pt x="17142" y="1874"/>
                  </a:cubicBezTo>
                  <a:cubicBezTo>
                    <a:pt x="16771" y="1485"/>
                    <a:pt x="16249" y="1205"/>
                    <a:pt x="15735" y="1205"/>
                  </a:cubicBezTo>
                  <a:cubicBezTo>
                    <a:pt x="15586" y="1205"/>
                    <a:pt x="15437" y="1229"/>
                    <a:pt x="15293" y="1280"/>
                  </a:cubicBezTo>
                  <a:cubicBezTo>
                    <a:pt x="14700" y="1509"/>
                    <a:pt x="14335" y="2102"/>
                    <a:pt x="14084" y="2695"/>
                  </a:cubicBezTo>
                  <a:cubicBezTo>
                    <a:pt x="13513" y="3997"/>
                    <a:pt x="13285" y="5412"/>
                    <a:pt x="13079" y="6804"/>
                  </a:cubicBezTo>
                  <a:cubicBezTo>
                    <a:pt x="13148" y="5571"/>
                    <a:pt x="13034" y="4339"/>
                    <a:pt x="12760" y="3129"/>
                  </a:cubicBezTo>
                  <a:cubicBezTo>
                    <a:pt x="12577" y="2262"/>
                    <a:pt x="12280" y="1372"/>
                    <a:pt x="11618" y="778"/>
                  </a:cubicBezTo>
                  <a:cubicBezTo>
                    <a:pt x="10949" y="195"/>
                    <a:pt x="10034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182722" y="1995375"/>
              <a:ext cx="268582" cy="236173"/>
            </a:xfrm>
            <a:custGeom>
              <a:avLst/>
              <a:gdLst/>
              <a:ahLst/>
              <a:cxnLst/>
              <a:rect l="l" t="t" r="r" b="b"/>
              <a:pathLst>
                <a:path w="9953" h="8752" extrusionOk="0">
                  <a:moveTo>
                    <a:pt x="6563" y="1"/>
                  </a:moveTo>
                  <a:cubicBezTo>
                    <a:pt x="6452" y="1"/>
                    <a:pt x="6342" y="4"/>
                    <a:pt x="6232" y="10"/>
                  </a:cubicBezTo>
                  <a:cubicBezTo>
                    <a:pt x="4406" y="78"/>
                    <a:pt x="2626" y="740"/>
                    <a:pt x="1211" y="1882"/>
                  </a:cubicBezTo>
                  <a:cubicBezTo>
                    <a:pt x="754" y="2270"/>
                    <a:pt x="298" y="2726"/>
                    <a:pt x="138" y="3297"/>
                  </a:cubicBezTo>
                  <a:cubicBezTo>
                    <a:pt x="1" y="3776"/>
                    <a:pt x="92" y="4278"/>
                    <a:pt x="229" y="4758"/>
                  </a:cubicBezTo>
                  <a:cubicBezTo>
                    <a:pt x="822" y="6835"/>
                    <a:pt x="2671" y="8569"/>
                    <a:pt x="4817" y="8752"/>
                  </a:cubicBezTo>
                  <a:cubicBezTo>
                    <a:pt x="5661" y="8250"/>
                    <a:pt x="6780" y="8318"/>
                    <a:pt x="7670" y="7930"/>
                  </a:cubicBezTo>
                  <a:cubicBezTo>
                    <a:pt x="8515" y="7588"/>
                    <a:pt x="9131" y="6880"/>
                    <a:pt x="9496" y="6059"/>
                  </a:cubicBezTo>
                  <a:cubicBezTo>
                    <a:pt x="9838" y="5237"/>
                    <a:pt x="9953" y="4324"/>
                    <a:pt x="9884" y="3434"/>
                  </a:cubicBezTo>
                  <a:cubicBezTo>
                    <a:pt x="9816" y="2361"/>
                    <a:pt x="9519" y="1242"/>
                    <a:pt x="8674" y="603"/>
                  </a:cubicBezTo>
                  <a:cubicBezTo>
                    <a:pt x="8078" y="146"/>
                    <a:pt x="7310" y="1"/>
                    <a:pt x="6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-117729" y="2086450"/>
              <a:ext cx="874530" cy="1128432"/>
            </a:xfrm>
            <a:custGeom>
              <a:avLst/>
              <a:gdLst/>
              <a:ahLst/>
              <a:cxnLst/>
              <a:rect l="l" t="t" r="r" b="b"/>
              <a:pathLst>
                <a:path w="32408" h="41817" extrusionOk="0">
                  <a:moveTo>
                    <a:pt x="30309" y="1"/>
                  </a:moveTo>
                  <a:cubicBezTo>
                    <a:pt x="29836" y="1"/>
                    <a:pt x="29342" y="124"/>
                    <a:pt x="28916" y="310"/>
                  </a:cubicBezTo>
                  <a:cubicBezTo>
                    <a:pt x="27090" y="1109"/>
                    <a:pt x="25720" y="2661"/>
                    <a:pt x="24556" y="4281"/>
                  </a:cubicBezTo>
                  <a:cubicBezTo>
                    <a:pt x="22662" y="6906"/>
                    <a:pt x="21132" y="9828"/>
                    <a:pt x="20037" y="12909"/>
                  </a:cubicBezTo>
                  <a:cubicBezTo>
                    <a:pt x="20196" y="11700"/>
                    <a:pt x="20219" y="10513"/>
                    <a:pt x="20082" y="9326"/>
                  </a:cubicBezTo>
                  <a:cubicBezTo>
                    <a:pt x="19991" y="8413"/>
                    <a:pt x="19786" y="7500"/>
                    <a:pt x="19786" y="6587"/>
                  </a:cubicBezTo>
                  <a:cubicBezTo>
                    <a:pt x="19808" y="5674"/>
                    <a:pt x="20082" y="4715"/>
                    <a:pt x="20744" y="4099"/>
                  </a:cubicBezTo>
                  <a:cubicBezTo>
                    <a:pt x="21109" y="3779"/>
                    <a:pt x="21543" y="3574"/>
                    <a:pt x="21931" y="3277"/>
                  </a:cubicBezTo>
                  <a:cubicBezTo>
                    <a:pt x="22296" y="2980"/>
                    <a:pt x="22616" y="2524"/>
                    <a:pt x="22547" y="2044"/>
                  </a:cubicBezTo>
                  <a:cubicBezTo>
                    <a:pt x="22468" y="1992"/>
                    <a:pt x="22387" y="1969"/>
                    <a:pt x="22306" y="1969"/>
                  </a:cubicBezTo>
                  <a:cubicBezTo>
                    <a:pt x="21776" y="1969"/>
                    <a:pt x="21200" y="2926"/>
                    <a:pt x="20693" y="2926"/>
                  </a:cubicBezTo>
                  <a:cubicBezTo>
                    <a:pt x="20601" y="2926"/>
                    <a:pt x="20511" y="2895"/>
                    <a:pt x="20425" y="2820"/>
                  </a:cubicBezTo>
                  <a:cubicBezTo>
                    <a:pt x="20356" y="2752"/>
                    <a:pt x="20288" y="2661"/>
                    <a:pt x="20219" y="2569"/>
                  </a:cubicBezTo>
                  <a:cubicBezTo>
                    <a:pt x="20134" y="2490"/>
                    <a:pt x="20035" y="2455"/>
                    <a:pt x="19933" y="2455"/>
                  </a:cubicBezTo>
                  <a:cubicBezTo>
                    <a:pt x="19624" y="2455"/>
                    <a:pt x="19278" y="2763"/>
                    <a:pt x="19124" y="3072"/>
                  </a:cubicBezTo>
                  <a:cubicBezTo>
                    <a:pt x="18918" y="3482"/>
                    <a:pt x="18758" y="4030"/>
                    <a:pt x="18325" y="4190"/>
                  </a:cubicBezTo>
                  <a:cubicBezTo>
                    <a:pt x="18233" y="4223"/>
                    <a:pt x="18137" y="4236"/>
                    <a:pt x="18038" y="4236"/>
                  </a:cubicBezTo>
                  <a:cubicBezTo>
                    <a:pt x="17577" y="4236"/>
                    <a:pt x="17054" y="3945"/>
                    <a:pt x="16652" y="3945"/>
                  </a:cubicBezTo>
                  <a:cubicBezTo>
                    <a:pt x="16473" y="3945"/>
                    <a:pt x="16318" y="4002"/>
                    <a:pt x="16202" y="4167"/>
                  </a:cubicBezTo>
                  <a:cubicBezTo>
                    <a:pt x="16065" y="4350"/>
                    <a:pt x="16065" y="4578"/>
                    <a:pt x="15997" y="4783"/>
                  </a:cubicBezTo>
                  <a:cubicBezTo>
                    <a:pt x="15791" y="5423"/>
                    <a:pt x="15015" y="5605"/>
                    <a:pt x="14353" y="5719"/>
                  </a:cubicBezTo>
                  <a:cubicBezTo>
                    <a:pt x="14473" y="6130"/>
                    <a:pt x="14901" y="6336"/>
                    <a:pt x="15339" y="6336"/>
                  </a:cubicBezTo>
                  <a:cubicBezTo>
                    <a:pt x="15484" y="6336"/>
                    <a:pt x="15631" y="6313"/>
                    <a:pt x="15768" y="6267"/>
                  </a:cubicBezTo>
                  <a:cubicBezTo>
                    <a:pt x="16293" y="6107"/>
                    <a:pt x="16727" y="5696"/>
                    <a:pt x="17229" y="5423"/>
                  </a:cubicBezTo>
                  <a:cubicBezTo>
                    <a:pt x="17506" y="5271"/>
                    <a:pt x="17832" y="5169"/>
                    <a:pt x="18138" y="5169"/>
                  </a:cubicBezTo>
                  <a:cubicBezTo>
                    <a:pt x="18386" y="5169"/>
                    <a:pt x="18620" y="5236"/>
                    <a:pt x="18804" y="5400"/>
                  </a:cubicBezTo>
                  <a:cubicBezTo>
                    <a:pt x="19101" y="5674"/>
                    <a:pt x="19192" y="6062"/>
                    <a:pt x="19238" y="6450"/>
                  </a:cubicBezTo>
                  <a:cubicBezTo>
                    <a:pt x="19991" y="11311"/>
                    <a:pt x="19146" y="16356"/>
                    <a:pt x="17298" y="20898"/>
                  </a:cubicBezTo>
                  <a:cubicBezTo>
                    <a:pt x="16750" y="22290"/>
                    <a:pt x="16088" y="23614"/>
                    <a:pt x="15380" y="24915"/>
                  </a:cubicBezTo>
                  <a:cubicBezTo>
                    <a:pt x="16430" y="21925"/>
                    <a:pt x="16955" y="18753"/>
                    <a:pt x="16932" y="15603"/>
                  </a:cubicBezTo>
                  <a:cubicBezTo>
                    <a:pt x="16932" y="13480"/>
                    <a:pt x="16613" y="11220"/>
                    <a:pt x="15152" y="9668"/>
                  </a:cubicBezTo>
                  <a:cubicBezTo>
                    <a:pt x="14855" y="9349"/>
                    <a:pt x="14490" y="9052"/>
                    <a:pt x="14056" y="8960"/>
                  </a:cubicBezTo>
                  <a:cubicBezTo>
                    <a:pt x="13940" y="8931"/>
                    <a:pt x="13823" y="8918"/>
                    <a:pt x="13707" y="8918"/>
                  </a:cubicBezTo>
                  <a:cubicBezTo>
                    <a:pt x="12825" y="8918"/>
                    <a:pt x="12001" y="9716"/>
                    <a:pt x="11820" y="10604"/>
                  </a:cubicBezTo>
                  <a:cubicBezTo>
                    <a:pt x="11614" y="11608"/>
                    <a:pt x="12025" y="12658"/>
                    <a:pt x="12596" y="13526"/>
                  </a:cubicBezTo>
                  <a:cubicBezTo>
                    <a:pt x="13166" y="14393"/>
                    <a:pt x="13897" y="15146"/>
                    <a:pt x="14422" y="16013"/>
                  </a:cubicBezTo>
                  <a:cubicBezTo>
                    <a:pt x="15449" y="17725"/>
                    <a:pt x="15677" y="19802"/>
                    <a:pt x="15449" y="21765"/>
                  </a:cubicBezTo>
                  <a:cubicBezTo>
                    <a:pt x="15221" y="23637"/>
                    <a:pt x="14627" y="25417"/>
                    <a:pt x="14034" y="27198"/>
                  </a:cubicBezTo>
                  <a:cubicBezTo>
                    <a:pt x="12664" y="29343"/>
                    <a:pt x="11089" y="31398"/>
                    <a:pt x="9446" y="33338"/>
                  </a:cubicBezTo>
                  <a:cubicBezTo>
                    <a:pt x="8829" y="34068"/>
                    <a:pt x="8190" y="34776"/>
                    <a:pt x="7551" y="35461"/>
                  </a:cubicBezTo>
                  <a:cubicBezTo>
                    <a:pt x="8213" y="34091"/>
                    <a:pt x="8601" y="32607"/>
                    <a:pt x="8966" y="31147"/>
                  </a:cubicBezTo>
                  <a:cubicBezTo>
                    <a:pt x="9811" y="27746"/>
                    <a:pt x="10678" y="24322"/>
                    <a:pt x="10838" y="20807"/>
                  </a:cubicBezTo>
                  <a:cubicBezTo>
                    <a:pt x="10907" y="19437"/>
                    <a:pt x="10838" y="17954"/>
                    <a:pt x="9994" y="16881"/>
                  </a:cubicBezTo>
                  <a:cubicBezTo>
                    <a:pt x="9879" y="16744"/>
                    <a:pt x="9742" y="16607"/>
                    <a:pt x="9583" y="16561"/>
                  </a:cubicBezTo>
                  <a:cubicBezTo>
                    <a:pt x="9538" y="16550"/>
                    <a:pt x="9494" y="16545"/>
                    <a:pt x="9450" y="16545"/>
                  </a:cubicBezTo>
                  <a:cubicBezTo>
                    <a:pt x="9228" y="16545"/>
                    <a:pt x="9024" y="16679"/>
                    <a:pt x="8852" y="16812"/>
                  </a:cubicBezTo>
                  <a:cubicBezTo>
                    <a:pt x="8031" y="17520"/>
                    <a:pt x="7483" y="18501"/>
                    <a:pt x="7118" y="19506"/>
                  </a:cubicBezTo>
                  <a:cubicBezTo>
                    <a:pt x="6113" y="22176"/>
                    <a:pt x="6159" y="25098"/>
                    <a:pt x="6433" y="27928"/>
                  </a:cubicBezTo>
                  <a:cubicBezTo>
                    <a:pt x="6684" y="30667"/>
                    <a:pt x="7095" y="33384"/>
                    <a:pt x="6912" y="36100"/>
                  </a:cubicBezTo>
                  <a:cubicBezTo>
                    <a:pt x="4972" y="38086"/>
                    <a:pt x="2804" y="39866"/>
                    <a:pt x="338" y="41144"/>
                  </a:cubicBezTo>
                  <a:cubicBezTo>
                    <a:pt x="315" y="41138"/>
                    <a:pt x="293" y="41135"/>
                    <a:pt x="273" y="41135"/>
                  </a:cubicBezTo>
                  <a:cubicBezTo>
                    <a:pt x="1" y="41135"/>
                    <a:pt x="41" y="41677"/>
                    <a:pt x="338" y="41783"/>
                  </a:cubicBezTo>
                  <a:cubicBezTo>
                    <a:pt x="402" y="41806"/>
                    <a:pt x="467" y="41816"/>
                    <a:pt x="532" y="41816"/>
                  </a:cubicBezTo>
                  <a:cubicBezTo>
                    <a:pt x="792" y="41816"/>
                    <a:pt x="1055" y="41655"/>
                    <a:pt x="1274" y="41509"/>
                  </a:cubicBezTo>
                  <a:cubicBezTo>
                    <a:pt x="3488" y="40026"/>
                    <a:pt x="5543" y="38337"/>
                    <a:pt x="7460" y="36465"/>
                  </a:cubicBezTo>
                  <a:cubicBezTo>
                    <a:pt x="7648" y="36470"/>
                    <a:pt x="7836" y="36472"/>
                    <a:pt x="8024" y="36472"/>
                  </a:cubicBezTo>
                  <a:cubicBezTo>
                    <a:pt x="12339" y="36472"/>
                    <a:pt x="16707" y="35223"/>
                    <a:pt x="20425" y="32927"/>
                  </a:cubicBezTo>
                  <a:cubicBezTo>
                    <a:pt x="21771" y="32082"/>
                    <a:pt x="23141" y="31010"/>
                    <a:pt x="23552" y="29480"/>
                  </a:cubicBezTo>
                  <a:cubicBezTo>
                    <a:pt x="23643" y="29184"/>
                    <a:pt x="23689" y="28841"/>
                    <a:pt x="23575" y="28545"/>
                  </a:cubicBezTo>
                  <a:cubicBezTo>
                    <a:pt x="23415" y="28111"/>
                    <a:pt x="22913" y="27837"/>
                    <a:pt x="22456" y="27814"/>
                  </a:cubicBezTo>
                  <a:cubicBezTo>
                    <a:pt x="22429" y="27813"/>
                    <a:pt x="22402" y="27812"/>
                    <a:pt x="22374" y="27812"/>
                  </a:cubicBezTo>
                  <a:cubicBezTo>
                    <a:pt x="21925" y="27812"/>
                    <a:pt x="21496" y="27986"/>
                    <a:pt x="21087" y="28179"/>
                  </a:cubicBezTo>
                  <a:cubicBezTo>
                    <a:pt x="19420" y="28955"/>
                    <a:pt x="18028" y="30211"/>
                    <a:pt x="16522" y="31261"/>
                  </a:cubicBezTo>
                  <a:cubicBezTo>
                    <a:pt x="14102" y="32950"/>
                    <a:pt x="11386" y="34160"/>
                    <a:pt x="8647" y="35278"/>
                  </a:cubicBezTo>
                  <a:cubicBezTo>
                    <a:pt x="10770" y="33041"/>
                    <a:pt x="12687" y="30599"/>
                    <a:pt x="14330" y="27997"/>
                  </a:cubicBezTo>
                  <a:cubicBezTo>
                    <a:pt x="14516" y="28096"/>
                    <a:pt x="14742" y="28134"/>
                    <a:pt x="14979" y="28134"/>
                  </a:cubicBezTo>
                  <a:cubicBezTo>
                    <a:pt x="15179" y="28134"/>
                    <a:pt x="15387" y="28107"/>
                    <a:pt x="15586" y="28065"/>
                  </a:cubicBezTo>
                  <a:cubicBezTo>
                    <a:pt x="18553" y="27563"/>
                    <a:pt x="21178" y="25874"/>
                    <a:pt x="23392" y="23843"/>
                  </a:cubicBezTo>
                  <a:cubicBezTo>
                    <a:pt x="25218" y="22176"/>
                    <a:pt x="26861" y="20168"/>
                    <a:pt x="27455" y="17771"/>
                  </a:cubicBezTo>
                  <a:cubicBezTo>
                    <a:pt x="27592" y="17109"/>
                    <a:pt x="27660" y="16333"/>
                    <a:pt x="27227" y="15808"/>
                  </a:cubicBezTo>
                  <a:cubicBezTo>
                    <a:pt x="26936" y="15457"/>
                    <a:pt x="26498" y="15299"/>
                    <a:pt x="26042" y="15299"/>
                  </a:cubicBezTo>
                  <a:cubicBezTo>
                    <a:pt x="25638" y="15299"/>
                    <a:pt x="25219" y="15423"/>
                    <a:pt x="24876" y="15648"/>
                  </a:cubicBezTo>
                  <a:cubicBezTo>
                    <a:pt x="24168" y="16128"/>
                    <a:pt x="23734" y="16927"/>
                    <a:pt x="23323" y="17680"/>
                  </a:cubicBezTo>
                  <a:cubicBezTo>
                    <a:pt x="22022" y="20099"/>
                    <a:pt x="20607" y="22519"/>
                    <a:pt x="18599" y="24390"/>
                  </a:cubicBezTo>
                  <a:cubicBezTo>
                    <a:pt x="17480" y="25417"/>
                    <a:pt x="16202" y="26285"/>
                    <a:pt x="14878" y="27084"/>
                  </a:cubicBezTo>
                  <a:cubicBezTo>
                    <a:pt x="16864" y="23706"/>
                    <a:pt x="18393" y="20099"/>
                    <a:pt x="19375" y="16310"/>
                  </a:cubicBezTo>
                  <a:cubicBezTo>
                    <a:pt x="19420" y="16105"/>
                    <a:pt x="19489" y="15922"/>
                    <a:pt x="19534" y="15717"/>
                  </a:cubicBezTo>
                  <a:cubicBezTo>
                    <a:pt x="21292" y="13731"/>
                    <a:pt x="23232" y="11791"/>
                    <a:pt x="25286" y="10033"/>
                  </a:cubicBezTo>
                  <a:cubicBezTo>
                    <a:pt x="27592" y="8070"/>
                    <a:pt x="30125" y="6199"/>
                    <a:pt x="31563" y="3551"/>
                  </a:cubicBezTo>
                  <a:cubicBezTo>
                    <a:pt x="32088" y="2592"/>
                    <a:pt x="32408" y="1291"/>
                    <a:pt x="31655" y="515"/>
                  </a:cubicBezTo>
                  <a:cubicBezTo>
                    <a:pt x="31310" y="146"/>
                    <a:pt x="30822" y="1"/>
                    <a:pt x="30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6"/>
          <p:cNvGrpSpPr/>
          <p:nvPr/>
        </p:nvGrpSpPr>
        <p:grpSpPr>
          <a:xfrm>
            <a:off x="8596540" y="1478649"/>
            <a:ext cx="150927" cy="143533"/>
            <a:chOff x="3716290" y="4256524"/>
            <a:chExt cx="150927" cy="143533"/>
          </a:xfrm>
        </p:grpSpPr>
        <p:sp>
          <p:nvSpPr>
            <p:cNvPr id="112" name="Google Shape;112;p6"/>
            <p:cNvSpPr/>
            <p:nvPr/>
          </p:nvSpPr>
          <p:spPr>
            <a:xfrm>
              <a:off x="3723063" y="4256524"/>
              <a:ext cx="144154" cy="125102"/>
            </a:xfrm>
            <a:custGeom>
              <a:avLst/>
              <a:gdLst/>
              <a:ahLst/>
              <a:cxnLst/>
              <a:rect l="l" t="t" r="r" b="b"/>
              <a:pathLst>
                <a:path w="5342" h="4636" extrusionOk="0">
                  <a:moveTo>
                    <a:pt x="2617" y="1"/>
                  </a:moveTo>
                  <a:cubicBezTo>
                    <a:pt x="1907" y="1"/>
                    <a:pt x="1193" y="283"/>
                    <a:pt x="731" y="824"/>
                  </a:cubicBezTo>
                  <a:cubicBezTo>
                    <a:pt x="412" y="1189"/>
                    <a:pt x="1" y="2011"/>
                    <a:pt x="138" y="2810"/>
                  </a:cubicBezTo>
                  <a:cubicBezTo>
                    <a:pt x="252" y="3403"/>
                    <a:pt x="663" y="3905"/>
                    <a:pt x="1188" y="4202"/>
                  </a:cubicBezTo>
                  <a:cubicBezTo>
                    <a:pt x="1713" y="4499"/>
                    <a:pt x="2306" y="4613"/>
                    <a:pt x="2900" y="4636"/>
                  </a:cubicBezTo>
                  <a:cubicBezTo>
                    <a:pt x="3242" y="4636"/>
                    <a:pt x="3584" y="4613"/>
                    <a:pt x="3881" y="4476"/>
                  </a:cubicBezTo>
                  <a:cubicBezTo>
                    <a:pt x="4201" y="4339"/>
                    <a:pt x="4475" y="4065"/>
                    <a:pt x="4680" y="3768"/>
                  </a:cubicBezTo>
                  <a:cubicBezTo>
                    <a:pt x="5342" y="2741"/>
                    <a:pt x="5068" y="1212"/>
                    <a:pt x="4064" y="459"/>
                  </a:cubicBezTo>
                  <a:cubicBezTo>
                    <a:pt x="3650" y="151"/>
                    <a:pt x="3135" y="1"/>
                    <a:pt x="2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752018" y="4279812"/>
              <a:ext cx="83195" cy="76610"/>
            </a:xfrm>
            <a:custGeom>
              <a:avLst/>
              <a:gdLst/>
              <a:ahLst/>
              <a:cxnLst/>
              <a:rect l="l" t="t" r="r" b="b"/>
              <a:pathLst>
                <a:path w="3083" h="2839" extrusionOk="0">
                  <a:moveTo>
                    <a:pt x="1286" y="1"/>
                  </a:moveTo>
                  <a:cubicBezTo>
                    <a:pt x="1219" y="1"/>
                    <a:pt x="1134" y="45"/>
                    <a:pt x="1096" y="121"/>
                  </a:cubicBezTo>
                  <a:cubicBezTo>
                    <a:pt x="1051" y="189"/>
                    <a:pt x="1028" y="280"/>
                    <a:pt x="1028" y="372"/>
                  </a:cubicBezTo>
                  <a:cubicBezTo>
                    <a:pt x="1005" y="668"/>
                    <a:pt x="1028" y="965"/>
                    <a:pt x="1073" y="1239"/>
                  </a:cubicBezTo>
                  <a:cubicBezTo>
                    <a:pt x="1073" y="1262"/>
                    <a:pt x="1073" y="1307"/>
                    <a:pt x="1073" y="1353"/>
                  </a:cubicBezTo>
                  <a:cubicBezTo>
                    <a:pt x="1005" y="1376"/>
                    <a:pt x="914" y="1376"/>
                    <a:pt x="822" y="1399"/>
                  </a:cubicBezTo>
                  <a:cubicBezTo>
                    <a:pt x="754" y="1422"/>
                    <a:pt x="503" y="1513"/>
                    <a:pt x="229" y="1604"/>
                  </a:cubicBezTo>
                  <a:cubicBezTo>
                    <a:pt x="138" y="1627"/>
                    <a:pt x="1" y="1741"/>
                    <a:pt x="69" y="1832"/>
                  </a:cubicBezTo>
                  <a:cubicBezTo>
                    <a:pt x="92" y="1878"/>
                    <a:pt x="160" y="1878"/>
                    <a:pt x="229" y="1878"/>
                  </a:cubicBezTo>
                  <a:cubicBezTo>
                    <a:pt x="548" y="1878"/>
                    <a:pt x="868" y="1855"/>
                    <a:pt x="1188" y="1810"/>
                  </a:cubicBezTo>
                  <a:cubicBezTo>
                    <a:pt x="1279" y="2084"/>
                    <a:pt x="1416" y="2403"/>
                    <a:pt x="1576" y="2700"/>
                  </a:cubicBezTo>
                  <a:cubicBezTo>
                    <a:pt x="1621" y="2745"/>
                    <a:pt x="1644" y="2814"/>
                    <a:pt x="1713" y="2837"/>
                  </a:cubicBezTo>
                  <a:cubicBezTo>
                    <a:pt x="1720" y="2838"/>
                    <a:pt x="1728" y="2839"/>
                    <a:pt x="1735" y="2839"/>
                  </a:cubicBezTo>
                  <a:cubicBezTo>
                    <a:pt x="1857" y="2839"/>
                    <a:pt x="1918" y="2669"/>
                    <a:pt x="1918" y="2540"/>
                  </a:cubicBezTo>
                  <a:cubicBezTo>
                    <a:pt x="1941" y="2243"/>
                    <a:pt x="1918" y="1969"/>
                    <a:pt x="1872" y="1673"/>
                  </a:cubicBezTo>
                  <a:cubicBezTo>
                    <a:pt x="2283" y="1581"/>
                    <a:pt x="2694" y="1467"/>
                    <a:pt x="3082" y="1307"/>
                  </a:cubicBezTo>
                  <a:cubicBezTo>
                    <a:pt x="3036" y="1170"/>
                    <a:pt x="2854" y="1148"/>
                    <a:pt x="2694" y="1148"/>
                  </a:cubicBezTo>
                  <a:cubicBezTo>
                    <a:pt x="2397" y="1148"/>
                    <a:pt x="2101" y="1170"/>
                    <a:pt x="1781" y="1216"/>
                  </a:cubicBezTo>
                  <a:cubicBezTo>
                    <a:pt x="1690" y="805"/>
                    <a:pt x="1530" y="394"/>
                    <a:pt x="1324" y="6"/>
                  </a:cubicBezTo>
                  <a:cubicBezTo>
                    <a:pt x="1313" y="2"/>
                    <a:pt x="1300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716290" y="4291065"/>
              <a:ext cx="138001" cy="108992"/>
            </a:xfrm>
            <a:custGeom>
              <a:avLst/>
              <a:gdLst/>
              <a:ahLst/>
              <a:cxnLst/>
              <a:rect l="l" t="t" r="r" b="b"/>
              <a:pathLst>
                <a:path w="5114" h="4039" extrusionOk="0">
                  <a:moveTo>
                    <a:pt x="686" y="0"/>
                  </a:moveTo>
                  <a:lnTo>
                    <a:pt x="686" y="0"/>
                  </a:lnTo>
                  <a:cubicBezTo>
                    <a:pt x="1" y="959"/>
                    <a:pt x="115" y="2397"/>
                    <a:pt x="914" y="3241"/>
                  </a:cubicBezTo>
                  <a:cubicBezTo>
                    <a:pt x="1396" y="3764"/>
                    <a:pt x="2101" y="4039"/>
                    <a:pt x="2806" y="4039"/>
                  </a:cubicBezTo>
                  <a:cubicBezTo>
                    <a:pt x="3270" y="4039"/>
                    <a:pt x="3733" y="3920"/>
                    <a:pt x="4132" y="3675"/>
                  </a:cubicBezTo>
                  <a:cubicBezTo>
                    <a:pt x="4360" y="3538"/>
                    <a:pt x="4566" y="3356"/>
                    <a:pt x="4726" y="3150"/>
                  </a:cubicBezTo>
                  <a:cubicBezTo>
                    <a:pt x="4931" y="2876"/>
                    <a:pt x="5022" y="2580"/>
                    <a:pt x="5091" y="2260"/>
                  </a:cubicBezTo>
                  <a:cubicBezTo>
                    <a:pt x="5091" y="2214"/>
                    <a:pt x="5114" y="2169"/>
                    <a:pt x="5114" y="2123"/>
                  </a:cubicBezTo>
                  <a:lnTo>
                    <a:pt x="5114" y="2123"/>
                  </a:lnTo>
                  <a:cubicBezTo>
                    <a:pt x="5068" y="2237"/>
                    <a:pt x="4999" y="2374"/>
                    <a:pt x="4931" y="2488"/>
                  </a:cubicBezTo>
                  <a:cubicBezTo>
                    <a:pt x="4726" y="2785"/>
                    <a:pt x="4475" y="3059"/>
                    <a:pt x="4132" y="3196"/>
                  </a:cubicBezTo>
                  <a:cubicBezTo>
                    <a:pt x="3835" y="3333"/>
                    <a:pt x="3493" y="3356"/>
                    <a:pt x="3151" y="3356"/>
                  </a:cubicBezTo>
                  <a:cubicBezTo>
                    <a:pt x="2557" y="3333"/>
                    <a:pt x="1964" y="3219"/>
                    <a:pt x="1439" y="2922"/>
                  </a:cubicBezTo>
                  <a:cubicBezTo>
                    <a:pt x="914" y="2625"/>
                    <a:pt x="503" y="2123"/>
                    <a:pt x="389" y="1530"/>
                  </a:cubicBezTo>
                  <a:cubicBezTo>
                    <a:pt x="297" y="982"/>
                    <a:pt x="457" y="411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"/>
          <p:cNvSpPr txBox="1">
            <a:spLocks noGrp="1"/>
          </p:cNvSpPr>
          <p:nvPr>
            <p:ph type="body" idx="1"/>
          </p:nvPr>
        </p:nvSpPr>
        <p:spPr>
          <a:xfrm>
            <a:off x="720000" y="1784750"/>
            <a:ext cx="46956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7"/>
          <p:cNvSpPr/>
          <p:nvPr/>
        </p:nvSpPr>
        <p:spPr>
          <a:xfrm rot="-6816878" flipH="1">
            <a:off x="8367414" y="4581811"/>
            <a:ext cx="122986" cy="19201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"/>
          <p:cNvSpPr/>
          <p:nvPr/>
        </p:nvSpPr>
        <p:spPr>
          <a:xfrm rot="3524071" flipH="1">
            <a:off x="1303236" y="4648594"/>
            <a:ext cx="122996" cy="192036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1523297" y="220730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/>
          <p:nvPr/>
        </p:nvSpPr>
        <p:spPr>
          <a:xfrm>
            <a:off x="8731324" y="3334621"/>
            <a:ext cx="106526" cy="101620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/>
          <p:nvPr/>
        </p:nvSpPr>
        <p:spPr>
          <a:xfrm rot="3523992">
            <a:off x="288466" y="4163846"/>
            <a:ext cx="68124" cy="64986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/>
          <p:nvPr/>
        </p:nvSpPr>
        <p:spPr>
          <a:xfrm rot="-5735881" flipH="1">
            <a:off x="250999" y="2661952"/>
            <a:ext cx="143061" cy="11772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"/>
          <p:cNvSpPr/>
          <p:nvPr/>
        </p:nvSpPr>
        <p:spPr>
          <a:xfrm flipH="1">
            <a:off x="223267" y="2017800"/>
            <a:ext cx="205140" cy="205140"/>
          </a:xfrm>
          <a:custGeom>
            <a:avLst/>
            <a:gdLst/>
            <a:ahLst/>
            <a:cxnLst/>
            <a:rect l="l" t="t" r="r" b="b"/>
            <a:pathLst>
              <a:path w="7602" h="7602" extrusionOk="0">
                <a:moveTo>
                  <a:pt x="2648" y="1"/>
                </a:moveTo>
                <a:cubicBezTo>
                  <a:pt x="2420" y="1"/>
                  <a:pt x="2237" y="183"/>
                  <a:pt x="2237" y="434"/>
                </a:cubicBezTo>
                <a:lnTo>
                  <a:pt x="2237" y="1804"/>
                </a:lnTo>
                <a:cubicBezTo>
                  <a:pt x="2237" y="2032"/>
                  <a:pt x="2032" y="2215"/>
                  <a:pt x="1804" y="2215"/>
                </a:cubicBezTo>
                <a:lnTo>
                  <a:pt x="434" y="2215"/>
                </a:lnTo>
                <a:cubicBezTo>
                  <a:pt x="206" y="2215"/>
                  <a:pt x="0" y="2420"/>
                  <a:pt x="0" y="2648"/>
                </a:cubicBezTo>
                <a:lnTo>
                  <a:pt x="0" y="4954"/>
                </a:lnTo>
                <a:cubicBezTo>
                  <a:pt x="0" y="5182"/>
                  <a:pt x="206" y="5387"/>
                  <a:pt x="434" y="5387"/>
                </a:cubicBezTo>
                <a:lnTo>
                  <a:pt x="1804" y="5387"/>
                </a:lnTo>
                <a:cubicBezTo>
                  <a:pt x="2032" y="5387"/>
                  <a:pt x="2237" y="5570"/>
                  <a:pt x="2237" y="5798"/>
                </a:cubicBezTo>
                <a:lnTo>
                  <a:pt x="2237" y="7168"/>
                </a:lnTo>
                <a:cubicBezTo>
                  <a:pt x="2237" y="7419"/>
                  <a:pt x="2420" y="7601"/>
                  <a:pt x="2648" y="7601"/>
                </a:cubicBezTo>
                <a:lnTo>
                  <a:pt x="4976" y="7601"/>
                </a:lnTo>
                <a:cubicBezTo>
                  <a:pt x="5205" y="7601"/>
                  <a:pt x="5387" y="7419"/>
                  <a:pt x="5387" y="7168"/>
                </a:cubicBezTo>
                <a:lnTo>
                  <a:pt x="5387" y="5798"/>
                </a:lnTo>
                <a:cubicBezTo>
                  <a:pt x="5387" y="5570"/>
                  <a:pt x="5570" y="5387"/>
                  <a:pt x="5798" y="5387"/>
                </a:cubicBezTo>
                <a:lnTo>
                  <a:pt x="7190" y="5387"/>
                </a:lnTo>
                <a:cubicBezTo>
                  <a:pt x="7419" y="5387"/>
                  <a:pt x="7601" y="5182"/>
                  <a:pt x="7601" y="4954"/>
                </a:cubicBezTo>
                <a:lnTo>
                  <a:pt x="7601" y="2648"/>
                </a:lnTo>
                <a:cubicBezTo>
                  <a:pt x="7601" y="2420"/>
                  <a:pt x="7419" y="2215"/>
                  <a:pt x="7190" y="2215"/>
                </a:cubicBezTo>
                <a:lnTo>
                  <a:pt x="5798" y="2215"/>
                </a:lnTo>
                <a:cubicBezTo>
                  <a:pt x="5570" y="2215"/>
                  <a:pt x="5387" y="2032"/>
                  <a:pt x="5387" y="1804"/>
                </a:cubicBezTo>
                <a:lnTo>
                  <a:pt x="5387" y="434"/>
                </a:lnTo>
                <a:cubicBezTo>
                  <a:pt x="5387" y="183"/>
                  <a:pt x="5205" y="1"/>
                  <a:pt x="49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/>
          <p:nvPr/>
        </p:nvSpPr>
        <p:spPr>
          <a:xfrm rot="-570776" flipH="1">
            <a:off x="8346100" y="4253614"/>
            <a:ext cx="904250" cy="1339752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"/>
          <p:cNvSpPr/>
          <p:nvPr/>
        </p:nvSpPr>
        <p:spPr>
          <a:xfrm rot="570776">
            <a:off x="-62100" y="4253614"/>
            <a:ext cx="904250" cy="1339752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flipH="1">
            <a:off x="7093550" y="4768189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2"/>
                </a:cubicBezTo>
                <a:lnTo>
                  <a:pt x="2214" y="1781"/>
                </a:lnTo>
                <a:cubicBezTo>
                  <a:pt x="2214" y="2032"/>
                  <a:pt x="2032" y="2215"/>
                  <a:pt x="1804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4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70" y="5365"/>
                  <a:pt x="5798" y="5365"/>
                </a:cubicBezTo>
                <a:lnTo>
                  <a:pt x="7168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8" y="2215"/>
                </a:cubicBezTo>
                <a:lnTo>
                  <a:pt x="5798" y="2215"/>
                </a:lnTo>
                <a:cubicBezTo>
                  <a:pt x="5570" y="2215"/>
                  <a:pt x="5364" y="2032"/>
                  <a:pt x="5364" y="1781"/>
                </a:cubicBezTo>
                <a:lnTo>
                  <a:pt x="5364" y="412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>
            <a:spLocks noGrp="1"/>
          </p:cNvSpPr>
          <p:nvPr>
            <p:ph type="pic" idx="2"/>
          </p:nvPr>
        </p:nvSpPr>
        <p:spPr>
          <a:xfrm>
            <a:off x="5431536" y="1426464"/>
            <a:ext cx="2825400" cy="28254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/>
          <p:nvPr/>
        </p:nvSpPr>
        <p:spPr>
          <a:xfrm flipH="1">
            <a:off x="-12946" y="2051750"/>
            <a:ext cx="9170088" cy="3115067"/>
          </a:xfrm>
          <a:custGeom>
            <a:avLst/>
            <a:gdLst/>
            <a:ahLst/>
            <a:cxnLst/>
            <a:rect l="l" t="t" r="r" b="b"/>
            <a:pathLst>
              <a:path w="285317" h="115437" extrusionOk="0">
                <a:moveTo>
                  <a:pt x="1114" y="1"/>
                </a:moveTo>
                <a:cubicBezTo>
                  <a:pt x="743" y="1"/>
                  <a:pt x="371" y="4"/>
                  <a:pt x="0" y="10"/>
                </a:cubicBezTo>
                <a:lnTo>
                  <a:pt x="0" y="115437"/>
                </a:lnTo>
                <a:lnTo>
                  <a:pt x="285316" y="115437"/>
                </a:lnTo>
                <a:lnTo>
                  <a:pt x="285316" y="16649"/>
                </a:lnTo>
                <a:cubicBezTo>
                  <a:pt x="275981" y="17517"/>
                  <a:pt x="266737" y="22219"/>
                  <a:pt x="260505" y="29363"/>
                </a:cubicBezTo>
                <a:cubicBezTo>
                  <a:pt x="255233" y="35366"/>
                  <a:pt x="250873" y="43355"/>
                  <a:pt x="243067" y="45021"/>
                </a:cubicBezTo>
                <a:cubicBezTo>
                  <a:pt x="241949" y="45253"/>
                  <a:pt x="240817" y="45339"/>
                  <a:pt x="239680" y="45339"/>
                </a:cubicBezTo>
                <a:cubicBezTo>
                  <a:pt x="237914" y="45339"/>
                  <a:pt x="236134" y="45133"/>
                  <a:pt x="234370" y="44952"/>
                </a:cubicBezTo>
                <a:cubicBezTo>
                  <a:pt x="231734" y="44685"/>
                  <a:pt x="229019" y="44498"/>
                  <a:pt x="226316" y="44498"/>
                </a:cubicBezTo>
                <a:cubicBezTo>
                  <a:pt x="219329" y="44498"/>
                  <a:pt x="212416" y="45750"/>
                  <a:pt x="207117" y="50111"/>
                </a:cubicBezTo>
                <a:cubicBezTo>
                  <a:pt x="200087" y="55886"/>
                  <a:pt x="197850" y="65495"/>
                  <a:pt x="194997" y="74169"/>
                </a:cubicBezTo>
                <a:cubicBezTo>
                  <a:pt x="192166" y="82842"/>
                  <a:pt x="187168" y="92178"/>
                  <a:pt x="178288" y="94255"/>
                </a:cubicBezTo>
                <a:cubicBezTo>
                  <a:pt x="177041" y="94543"/>
                  <a:pt x="175796" y="94669"/>
                  <a:pt x="174551" y="94669"/>
                </a:cubicBezTo>
                <a:cubicBezTo>
                  <a:pt x="165708" y="94669"/>
                  <a:pt x="156917" y="88301"/>
                  <a:pt x="148045" y="88301"/>
                </a:cubicBezTo>
                <a:cubicBezTo>
                  <a:pt x="146875" y="88301"/>
                  <a:pt x="145703" y="88412"/>
                  <a:pt x="144530" y="88663"/>
                </a:cubicBezTo>
                <a:cubicBezTo>
                  <a:pt x="141060" y="89393"/>
                  <a:pt x="137956" y="91333"/>
                  <a:pt x="134646" y="92612"/>
                </a:cubicBezTo>
                <a:cubicBezTo>
                  <a:pt x="131720" y="93737"/>
                  <a:pt x="128631" y="94264"/>
                  <a:pt x="125532" y="94264"/>
                </a:cubicBezTo>
                <a:cubicBezTo>
                  <a:pt x="113985" y="94264"/>
                  <a:pt x="102305" y="86940"/>
                  <a:pt x="98400" y="75926"/>
                </a:cubicBezTo>
                <a:cubicBezTo>
                  <a:pt x="97190" y="72525"/>
                  <a:pt x="96642" y="68873"/>
                  <a:pt x="94930" y="65678"/>
                </a:cubicBezTo>
                <a:cubicBezTo>
                  <a:pt x="90993" y="58324"/>
                  <a:pt x="81998" y="55419"/>
                  <a:pt x="73534" y="55419"/>
                </a:cubicBezTo>
                <a:cubicBezTo>
                  <a:pt x="72724" y="55419"/>
                  <a:pt x="71919" y="55446"/>
                  <a:pt x="71124" y="55498"/>
                </a:cubicBezTo>
                <a:cubicBezTo>
                  <a:pt x="62016" y="56114"/>
                  <a:pt x="53160" y="59195"/>
                  <a:pt x="44030" y="59264"/>
                </a:cubicBezTo>
                <a:cubicBezTo>
                  <a:pt x="43906" y="59265"/>
                  <a:pt x="43782" y="59266"/>
                  <a:pt x="43658" y="59266"/>
                </a:cubicBezTo>
                <a:cubicBezTo>
                  <a:pt x="41834" y="59266"/>
                  <a:pt x="39970" y="59093"/>
                  <a:pt x="38347" y="58260"/>
                </a:cubicBezTo>
                <a:cubicBezTo>
                  <a:pt x="34261" y="56205"/>
                  <a:pt x="33120" y="50727"/>
                  <a:pt x="33964" y="46208"/>
                </a:cubicBezTo>
                <a:cubicBezTo>
                  <a:pt x="34809" y="41688"/>
                  <a:pt x="37091" y="37557"/>
                  <a:pt x="37958" y="33038"/>
                </a:cubicBezTo>
                <a:cubicBezTo>
                  <a:pt x="40241" y="21169"/>
                  <a:pt x="31864" y="9117"/>
                  <a:pt x="20908" y="3981"/>
                </a:cubicBezTo>
                <a:cubicBezTo>
                  <a:pt x="14632" y="1016"/>
                  <a:pt x="7904" y="1"/>
                  <a:pt x="1114" y="1"/>
                </a:cubicBezTo>
                <a:close/>
              </a:path>
            </a:pathLst>
          </a:custGeom>
          <a:solidFill>
            <a:schemeClr val="lt1">
              <a:alpha val="402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1905025" y="814650"/>
            <a:ext cx="533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1" name="Google Shape;151;p9"/>
          <p:cNvSpPr txBox="1">
            <a:spLocks noGrp="1"/>
          </p:cNvSpPr>
          <p:nvPr>
            <p:ph type="subTitle" idx="1"/>
          </p:nvPr>
        </p:nvSpPr>
        <p:spPr>
          <a:xfrm>
            <a:off x="2170400" y="1656450"/>
            <a:ext cx="48033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9"/>
          <p:cNvSpPr/>
          <p:nvPr/>
        </p:nvSpPr>
        <p:spPr>
          <a:xfrm flipH="1">
            <a:off x="209767" y="2017800"/>
            <a:ext cx="205140" cy="205140"/>
          </a:xfrm>
          <a:custGeom>
            <a:avLst/>
            <a:gdLst/>
            <a:ahLst/>
            <a:cxnLst/>
            <a:rect l="l" t="t" r="r" b="b"/>
            <a:pathLst>
              <a:path w="7602" h="7602" extrusionOk="0">
                <a:moveTo>
                  <a:pt x="2648" y="1"/>
                </a:moveTo>
                <a:cubicBezTo>
                  <a:pt x="2420" y="1"/>
                  <a:pt x="2237" y="183"/>
                  <a:pt x="2237" y="434"/>
                </a:cubicBezTo>
                <a:lnTo>
                  <a:pt x="2237" y="1804"/>
                </a:lnTo>
                <a:cubicBezTo>
                  <a:pt x="2237" y="2032"/>
                  <a:pt x="2032" y="2215"/>
                  <a:pt x="1804" y="2215"/>
                </a:cubicBezTo>
                <a:lnTo>
                  <a:pt x="434" y="2215"/>
                </a:lnTo>
                <a:cubicBezTo>
                  <a:pt x="206" y="2215"/>
                  <a:pt x="0" y="2420"/>
                  <a:pt x="0" y="2648"/>
                </a:cubicBezTo>
                <a:lnTo>
                  <a:pt x="0" y="4954"/>
                </a:lnTo>
                <a:cubicBezTo>
                  <a:pt x="0" y="5182"/>
                  <a:pt x="206" y="5387"/>
                  <a:pt x="434" y="5387"/>
                </a:cubicBezTo>
                <a:lnTo>
                  <a:pt x="1804" y="5387"/>
                </a:lnTo>
                <a:cubicBezTo>
                  <a:pt x="2032" y="5387"/>
                  <a:pt x="2237" y="5570"/>
                  <a:pt x="2237" y="5798"/>
                </a:cubicBezTo>
                <a:lnTo>
                  <a:pt x="2237" y="7168"/>
                </a:lnTo>
                <a:cubicBezTo>
                  <a:pt x="2237" y="7419"/>
                  <a:pt x="2420" y="7601"/>
                  <a:pt x="2648" y="7601"/>
                </a:cubicBezTo>
                <a:lnTo>
                  <a:pt x="4976" y="7601"/>
                </a:lnTo>
                <a:cubicBezTo>
                  <a:pt x="5205" y="7601"/>
                  <a:pt x="5387" y="7419"/>
                  <a:pt x="5387" y="7168"/>
                </a:cubicBezTo>
                <a:lnTo>
                  <a:pt x="5387" y="5798"/>
                </a:lnTo>
                <a:cubicBezTo>
                  <a:pt x="5387" y="5570"/>
                  <a:pt x="5570" y="5387"/>
                  <a:pt x="5798" y="5387"/>
                </a:cubicBezTo>
                <a:lnTo>
                  <a:pt x="7190" y="5387"/>
                </a:lnTo>
                <a:cubicBezTo>
                  <a:pt x="7419" y="5387"/>
                  <a:pt x="7601" y="5182"/>
                  <a:pt x="7601" y="4954"/>
                </a:cubicBezTo>
                <a:lnTo>
                  <a:pt x="7601" y="2648"/>
                </a:lnTo>
                <a:cubicBezTo>
                  <a:pt x="7601" y="2420"/>
                  <a:pt x="7419" y="2215"/>
                  <a:pt x="7190" y="2215"/>
                </a:cubicBezTo>
                <a:lnTo>
                  <a:pt x="5798" y="2215"/>
                </a:lnTo>
                <a:cubicBezTo>
                  <a:pt x="5570" y="2215"/>
                  <a:pt x="5387" y="2032"/>
                  <a:pt x="5387" y="1804"/>
                </a:cubicBezTo>
                <a:lnTo>
                  <a:pt x="5387" y="434"/>
                </a:lnTo>
                <a:cubicBezTo>
                  <a:pt x="5387" y="183"/>
                  <a:pt x="5205" y="1"/>
                  <a:pt x="49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"/>
          <p:cNvSpPr/>
          <p:nvPr/>
        </p:nvSpPr>
        <p:spPr>
          <a:xfrm flipH="1">
            <a:off x="8864322" y="2599138"/>
            <a:ext cx="449057" cy="1683513"/>
          </a:xfrm>
          <a:custGeom>
            <a:avLst/>
            <a:gdLst/>
            <a:ahLst/>
            <a:cxnLst/>
            <a:rect l="l" t="t" r="r" b="b"/>
            <a:pathLst>
              <a:path w="16641" h="62387" extrusionOk="0">
                <a:moveTo>
                  <a:pt x="5438" y="1"/>
                </a:moveTo>
                <a:cubicBezTo>
                  <a:pt x="5170" y="1"/>
                  <a:pt x="4901" y="24"/>
                  <a:pt x="4634" y="73"/>
                </a:cubicBezTo>
                <a:cubicBezTo>
                  <a:pt x="2831" y="415"/>
                  <a:pt x="1393" y="1853"/>
                  <a:pt x="708" y="3543"/>
                </a:cubicBezTo>
                <a:cubicBezTo>
                  <a:pt x="0" y="5232"/>
                  <a:pt x="0" y="7103"/>
                  <a:pt x="274" y="8906"/>
                </a:cubicBezTo>
                <a:cubicBezTo>
                  <a:pt x="959" y="13152"/>
                  <a:pt x="3173" y="16964"/>
                  <a:pt x="4839" y="20913"/>
                </a:cubicBezTo>
                <a:cubicBezTo>
                  <a:pt x="6483" y="24884"/>
                  <a:pt x="7579" y="29472"/>
                  <a:pt x="5912" y="33421"/>
                </a:cubicBezTo>
                <a:cubicBezTo>
                  <a:pt x="5136" y="35224"/>
                  <a:pt x="3858" y="36776"/>
                  <a:pt x="3196" y="38602"/>
                </a:cubicBezTo>
                <a:cubicBezTo>
                  <a:pt x="2078" y="41752"/>
                  <a:pt x="2945" y="45267"/>
                  <a:pt x="3972" y="48440"/>
                </a:cubicBezTo>
                <a:cubicBezTo>
                  <a:pt x="4520" y="50083"/>
                  <a:pt x="5091" y="51727"/>
                  <a:pt x="5227" y="53461"/>
                </a:cubicBezTo>
                <a:cubicBezTo>
                  <a:pt x="5433" y="56566"/>
                  <a:pt x="4109" y="59556"/>
                  <a:pt x="2831" y="62386"/>
                </a:cubicBezTo>
                <a:cubicBezTo>
                  <a:pt x="7738" y="57889"/>
                  <a:pt x="9975" y="51110"/>
                  <a:pt x="9359" y="44560"/>
                </a:cubicBezTo>
                <a:cubicBezTo>
                  <a:pt x="9199" y="42802"/>
                  <a:pt x="8834" y="40999"/>
                  <a:pt x="9222" y="39264"/>
                </a:cubicBezTo>
                <a:cubicBezTo>
                  <a:pt x="9633" y="37392"/>
                  <a:pt x="10843" y="35817"/>
                  <a:pt x="11824" y="34174"/>
                </a:cubicBezTo>
                <a:cubicBezTo>
                  <a:pt x="16640" y="26117"/>
                  <a:pt x="15887" y="15777"/>
                  <a:pt x="12577" y="7012"/>
                </a:cubicBezTo>
                <a:cubicBezTo>
                  <a:pt x="11915" y="5209"/>
                  <a:pt x="11116" y="3406"/>
                  <a:pt x="9793" y="2036"/>
                </a:cubicBezTo>
                <a:cubicBezTo>
                  <a:pt x="8658" y="842"/>
                  <a:pt x="7053" y="1"/>
                  <a:pt x="54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 flipH="1">
            <a:off x="8479381" y="1733810"/>
            <a:ext cx="874530" cy="1481072"/>
            <a:chOff x="-117729" y="1733810"/>
            <a:chExt cx="874530" cy="1481072"/>
          </a:xfrm>
        </p:grpSpPr>
        <p:sp>
          <p:nvSpPr>
            <p:cNvPr id="155" name="Google Shape;155;p9"/>
            <p:cNvSpPr/>
            <p:nvPr/>
          </p:nvSpPr>
          <p:spPr>
            <a:xfrm>
              <a:off x="21973" y="1733810"/>
              <a:ext cx="518652" cy="505591"/>
            </a:xfrm>
            <a:custGeom>
              <a:avLst/>
              <a:gdLst/>
              <a:ahLst/>
              <a:cxnLst/>
              <a:rect l="l" t="t" r="r" b="b"/>
              <a:pathLst>
                <a:path w="19220" h="18736" extrusionOk="0">
                  <a:moveTo>
                    <a:pt x="9145" y="0"/>
                  </a:moveTo>
                  <a:cubicBezTo>
                    <a:pt x="9095" y="0"/>
                    <a:pt x="9044" y="1"/>
                    <a:pt x="8994" y="2"/>
                  </a:cubicBezTo>
                  <a:cubicBezTo>
                    <a:pt x="7190" y="48"/>
                    <a:pt x="5410" y="824"/>
                    <a:pt x="4132" y="2079"/>
                  </a:cubicBezTo>
                  <a:cubicBezTo>
                    <a:pt x="3675" y="2536"/>
                    <a:pt x="3264" y="3084"/>
                    <a:pt x="3127" y="3723"/>
                  </a:cubicBezTo>
                  <a:cubicBezTo>
                    <a:pt x="2945" y="4476"/>
                    <a:pt x="3173" y="5275"/>
                    <a:pt x="3493" y="6005"/>
                  </a:cubicBezTo>
                  <a:cubicBezTo>
                    <a:pt x="4155" y="7466"/>
                    <a:pt x="5182" y="8744"/>
                    <a:pt x="5866" y="10182"/>
                  </a:cubicBezTo>
                  <a:cubicBezTo>
                    <a:pt x="4908" y="9406"/>
                    <a:pt x="3926" y="8630"/>
                    <a:pt x="2945" y="7854"/>
                  </a:cubicBezTo>
                  <a:cubicBezTo>
                    <a:pt x="2717" y="7671"/>
                    <a:pt x="2466" y="7489"/>
                    <a:pt x="2192" y="7420"/>
                  </a:cubicBezTo>
                  <a:cubicBezTo>
                    <a:pt x="2152" y="7416"/>
                    <a:pt x="2112" y="7413"/>
                    <a:pt x="2072" y="7413"/>
                  </a:cubicBezTo>
                  <a:cubicBezTo>
                    <a:pt x="1725" y="7413"/>
                    <a:pt x="1390" y="7586"/>
                    <a:pt x="1164" y="7831"/>
                  </a:cubicBezTo>
                  <a:cubicBezTo>
                    <a:pt x="913" y="8105"/>
                    <a:pt x="776" y="8470"/>
                    <a:pt x="662" y="8835"/>
                  </a:cubicBezTo>
                  <a:cubicBezTo>
                    <a:pt x="0" y="11323"/>
                    <a:pt x="1210" y="14062"/>
                    <a:pt x="3150" y="15752"/>
                  </a:cubicBezTo>
                  <a:cubicBezTo>
                    <a:pt x="5090" y="17441"/>
                    <a:pt x="7647" y="18239"/>
                    <a:pt x="10180" y="18673"/>
                  </a:cubicBezTo>
                  <a:cubicBezTo>
                    <a:pt x="10426" y="18715"/>
                    <a:pt x="10675" y="18735"/>
                    <a:pt x="10925" y="18735"/>
                  </a:cubicBezTo>
                  <a:cubicBezTo>
                    <a:pt x="12446" y="18735"/>
                    <a:pt x="14020" y="17997"/>
                    <a:pt x="15156" y="16938"/>
                  </a:cubicBezTo>
                  <a:cubicBezTo>
                    <a:pt x="16320" y="15866"/>
                    <a:pt x="16868" y="14291"/>
                    <a:pt x="17507" y="12853"/>
                  </a:cubicBezTo>
                  <a:cubicBezTo>
                    <a:pt x="18101" y="11483"/>
                    <a:pt x="18831" y="10159"/>
                    <a:pt x="19014" y="8676"/>
                  </a:cubicBezTo>
                  <a:cubicBezTo>
                    <a:pt x="19219" y="6987"/>
                    <a:pt x="18671" y="5275"/>
                    <a:pt x="18078" y="3677"/>
                  </a:cubicBezTo>
                  <a:cubicBezTo>
                    <a:pt x="17850" y="3015"/>
                    <a:pt x="17599" y="2376"/>
                    <a:pt x="17142" y="1874"/>
                  </a:cubicBezTo>
                  <a:cubicBezTo>
                    <a:pt x="16771" y="1485"/>
                    <a:pt x="16249" y="1205"/>
                    <a:pt x="15735" y="1205"/>
                  </a:cubicBezTo>
                  <a:cubicBezTo>
                    <a:pt x="15586" y="1205"/>
                    <a:pt x="15437" y="1229"/>
                    <a:pt x="15293" y="1280"/>
                  </a:cubicBezTo>
                  <a:cubicBezTo>
                    <a:pt x="14700" y="1509"/>
                    <a:pt x="14335" y="2102"/>
                    <a:pt x="14084" y="2695"/>
                  </a:cubicBezTo>
                  <a:cubicBezTo>
                    <a:pt x="13513" y="3997"/>
                    <a:pt x="13285" y="5412"/>
                    <a:pt x="13079" y="6804"/>
                  </a:cubicBezTo>
                  <a:cubicBezTo>
                    <a:pt x="13148" y="5571"/>
                    <a:pt x="13034" y="4339"/>
                    <a:pt x="12760" y="3129"/>
                  </a:cubicBezTo>
                  <a:cubicBezTo>
                    <a:pt x="12577" y="2262"/>
                    <a:pt x="12280" y="1372"/>
                    <a:pt x="11618" y="778"/>
                  </a:cubicBezTo>
                  <a:cubicBezTo>
                    <a:pt x="10949" y="195"/>
                    <a:pt x="10034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182722" y="1995375"/>
              <a:ext cx="268582" cy="236173"/>
            </a:xfrm>
            <a:custGeom>
              <a:avLst/>
              <a:gdLst/>
              <a:ahLst/>
              <a:cxnLst/>
              <a:rect l="l" t="t" r="r" b="b"/>
              <a:pathLst>
                <a:path w="9953" h="8752" extrusionOk="0">
                  <a:moveTo>
                    <a:pt x="6563" y="1"/>
                  </a:moveTo>
                  <a:cubicBezTo>
                    <a:pt x="6452" y="1"/>
                    <a:pt x="6342" y="4"/>
                    <a:pt x="6232" y="10"/>
                  </a:cubicBezTo>
                  <a:cubicBezTo>
                    <a:pt x="4406" y="78"/>
                    <a:pt x="2626" y="740"/>
                    <a:pt x="1211" y="1882"/>
                  </a:cubicBezTo>
                  <a:cubicBezTo>
                    <a:pt x="754" y="2270"/>
                    <a:pt x="298" y="2726"/>
                    <a:pt x="138" y="3297"/>
                  </a:cubicBezTo>
                  <a:cubicBezTo>
                    <a:pt x="1" y="3776"/>
                    <a:pt x="92" y="4278"/>
                    <a:pt x="229" y="4758"/>
                  </a:cubicBezTo>
                  <a:cubicBezTo>
                    <a:pt x="822" y="6835"/>
                    <a:pt x="2671" y="8569"/>
                    <a:pt x="4817" y="8752"/>
                  </a:cubicBezTo>
                  <a:cubicBezTo>
                    <a:pt x="5661" y="8250"/>
                    <a:pt x="6780" y="8318"/>
                    <a:pt x="7670" y="7930"/>
                  </a:cubicBezTo>
                  <a:cubicBezTo>
                    <a:pt x="8515" y="7588"/>
                    <a:pt x="9131" y="6880"/>
                    <a:pt x="9496" y="6059"/>
                  </a:cubicBezTo>
                  <a:cubicBezTo>
                    <a:pt x="9838" y="5237"/>
                    <a:pt x="9953" y="4324"/>
                    <a:pt x="9884" y="3434"/>
                  </a:cubicBezTo>
                  <a:cubicBezTo>
                    <a:pt x="9816" y="2361"/>
                    <a:pt x="9519" y="1242"/>
                    <a:pt x="8674" y="603"/>
                  </a:cubicBezTo>
                  <a:cubicBezTo>
                    <a:pt x="8078" y="146"/>
                    <a:pt x="7310" y="1"/>
                    <a:pt x="6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-117729" y="2086450"/>
              <a:ext cx="874530" cy="1128432"/>
            </a:xfrm>
            <a:custGeom>
              <a:avLst/>
              <a:gdLst/>
              <a:ahLst/>
              <a:cxnLst/>
              <a:rect l="l" t="t" r="r" b="b"/>
              <a:pathLst>
                <a:path w="32408" h="41817" extrusionOk="0">
                  <a:moveTo>
                    <a:pt x="30309" y="1"/>
                  </a:moveTo>
                  <a:cubicBezTo>
                    <a:pt x="29836" y="1"/>
                    <a:pt x="29342" y="124"/>
                    <a:pt x="28916" y="310"/>
                  </a:cubicBezTo>
                  <a:cubicBezTo>
                    <a:pt x="27090" y="1109"/>
                    <a:pt x="25720" y="2661"/>
                    <a:pt x="24556" y="4281"/>
                  </a:cubicBezTo>
                  <a:cubicBezTo>
                    <a:pt x="22662" y="6906"/>
                    <a:pt x="21132" y="9828"/>
                    <a:pt x="20037" y="12909"/>
                  </a:cubicBezTo>
                  <a:cubicBezTo>
                    <a:pt x="20196" y="11700"/>
                    <a:pt x="20219" y="10513"/>
                    <a:pt x="20082" y="9326"/>
                  </a:cubicBezTo>
                  <a:cubicBezTo>
                    <a:pt x="19991" y="8413"/>
                    <a:pt x="19786" y="7500"/>
                    <a:pt x="19786" y="6587"/>
                  </a:cubicBezTo>
                  <a:cubicBezTo>
                    <a:pt x="19808" y="5674"/>
                    <a:pt x="20082" y="4715"/>
                    <a:pt x="20744" y="4099"/>
                  </a:cubicBezTo>
                  <a:cubicBezTo>
                    <a:pt x="21109" y="3779"/>
                    <a:pt x="21543" y="3574"/>
                    <a:pt x="21931" y="3277"/>
                  </a:cubicBezTo>
                  <a:cubicBezTo>
                    <a:pt x="22296" y="2980"/>
                    <a:pt x="22616" y="2524"/>
                    <a:pt x="22547" y="2044"/>
                  </a:cubicBezTo>
                  <a:cubicBezTo>
                    <a:pt x="22468" y="1992"/>
                    <a:pt x="22387" y="1969"/>
                    <a:pt x="22306" y="1969"/>
                  </a:cubicBezTo>
                  <a:cubicBezTo>
                    <a:pt x="21776" y="1969"/>
                    <a:pt x="21200" y="2926"/>
                    <a:pt x="20693" y="2926"/>
                  </a:cubicBezTo>
                  <a:cubicBezTo>
                    <a:pt x="20601" y="2926"/>
                    <a:pt x="20511" y="2895"/>
                    <a:pt x="20425" y="2820"/>
                  </a:cubicBezTo>
                  <a:cubicBezTo>
                    <a:pt x="20356" y="2752"/>
                    <a:pt x="20288" y="2661"/>
                    <a:pt x="20219" y="2569"/>
                  </a:cubicBezTo>
                  <a:cubicBezTo>
                    <a:pt x="20134" y="2490"/>
                    <a:pt x="20035" y="2455"/>
                    <a:pt x="19933" y="2455"/>
                  </a:cubicBezTo>
                  <a:cubicBezTo>
                    <a:pt x="19624" y="2455"/>
                    <a:pt x="19278" y="2763"/>
                    <a:pt x="19124" y="3072"/>
                  </a:cubicBezTo>
                  <a:cubicBezTo>
                    <a:pt x="18918" y="3482"/>
                    <a:pt x="18758" y="4030"/>
                    <a:pt x="18325" y="4190"/>
                  </a:cubicBezTo>
                  <a:cubicBezTo>
                    <a:pt x="18233" y="4223"/>
                    <a:pt x="18137" y="4236"/>
                    <a:pt x="18038" y="4236"/>
                  </a:cubicBezTo>
                  <a:cubicBezTo>
                    <a:pt x="17577" y="4236"/>
                    <a:pt x="17054" y="3945"/>
                    <a:pt x="16652" y="3945"/>
                  </a:cubicBezTo>
                  <a:cubicBezTo>
                    <a:pt x="16473" y="3945"/>
                    <a:pt x="16318" y="4002"/>
                    <a:pt x="16202" y="4167"/>
                  </a:cubicBezTo>
                  <a:cubicBezTo>
                    <a:pt x="16065" y="4350"/>
                    <a:pt x="16065" y="4578"/>
                    <a:pt x="15997" y="4783"/>
                  </a:cubicBezTo>
                  <a:cubicBezTo>
                    <a:pt x="15791" y="5423"/>
                    <a:pt x="15015" y="5605"/>
                    <a:pt x="14353" y="5719"/>
                  </a:cubicBezTo>
                  <a:cubicBezTo>
                    <a:pt x="14473" y="6130"/>
                    <a:pt x="14901" y="6336"/>
                    <a:pt x="15339" y="6336"/>
                  </a:cubicBezTo>
                  <a:cubicBezTo>
                    <a:pt x="15484" y="6336"/>
                    <a:pt x="15631" y="6313"/>
                    <a:pt x="15768" y="6267"/>
                  </a:cubicBezTo>
                  <a:cubicBezTo>
                    <a:pt x="16293" y="6107"/>
                    <a:pt x="16727" y="5696"/>
                    <a:pt x="17229" y="5423"/>
                  </a:cubicBezTo>
                  <a:cubicBezTo>
                    <a:pt x="17506" y="5271"/>
                    <a:pt x="17832" y="5169"/>
                    <a:pt x="18138" y="5169"/>
                  </a:cubicBezTo>
                  <a:cubicBezTo>
                    <a:pt x="18386" y="5169"/>
                    <a:pt x="18620" y="5236"/>
                    <a:pt x="18804" y="5400"/>
                  </a:cubicBezTo>
                  <a:cubicBezTo>
                    <a:pt x="19101" y="5674"/>
                    <a:pt x="19192" y="6062"/>
                    <a:pt x="19238" y="6450"/>
                  </a:cubicBezTo>
                  <a:cubicBezTo>
                    <a:pt x="19991" y="11311"/>
                    <a:pt x="19146" y="16356"/>
                    <a:pt x="17298" y="20898"/>
                  </a:cubicBezTo>
                  <a:cubicBezTo>
                    <a:pt x="16750" y="22290"/>
                    <a:pt x="16088" y="23614"/>
                    <a:pt x="15380" y="24915"/>
                  </a:cubicBezTo>
                  <a:cubicBezTo>
                    <a:pt x="16430" y="21925"/>
                    <a:pt x="16955" y="18753"/>
                    <a:pt x="16932" y="15603"/>
                  </a:cubicBezTo>
                  <a:cubicBezTo>
                    <a:pt x="16932" y="13480"/>
                    <a:pt x="16613" y="11220"/>
                    <a:pt x="15152" y="9668"/>
                  </a:cubicBezTo>
                  <a:cubicBezTo>
                    <a:pt x="14855" y="9349"/>
                    <a:pt x="14490" y="9052"/>
                    <a:pt x="14056" y="8960"/>
                  </a:cubicBezTo>
                  <a:cubicBezTo>
                    <a:pt x="13940" y="8931"/>
                    <a:pt x="13823" y="8918"/>
                    <a:pt x="13707" y="8918"/>
                  </a:cubicBezTo>
                  <a:cubicBezTo>
                    <a:pt x="12825" y="8918"/>
                    <a:pt x="12001" y="9716"/>
                    <a:pt x="11820" y="10604"/>
                  </a:cubicBezTo>
                  <a:cubicBezTo>
                    <a:pt x="11614" y="11608"/>
                    <a:pt x="12025" y="12658"/>
                    <a:pt x="12596" y="13526"/>
                  </a:cubicBezTo>
                  <a:cubicBezTo>
                    <a:pt x="13166" y="14393"/>
                    <a:pt x="13897" y="15146"/>
                    <a:pt x="14422" y="16013"/>
                  </a:cubicBezTo>
                  <a:cubicBezTo>
                    <a:pt x="15449" y="17725"/>
                    <a:pt x="15677" y="19802"/>
                    <a:pt x="15449" y="21765"/>
                  </a:cubicBezTo>
                  <a:cubicBezTo>
                    <a:pt x="15221" y="23637"/>
                    <a:pt x="14627" y="25417"/>
                    <a:pt x="14034" y="27198"/>
                  </a:cubicBezTo>
                  <a:cubicBezTo>
                    <a:pt x="12664" y="29343"/>
                    <a:pt x="11089" y="31398"/>
                    <a:pt x="9446" y="33338"/>
                  </a:cubicBezTo>
                  <a:cubicBezTo>
                    <a:pt x="8829" y="34068"/>
                    <a:pt x="8190" y="34776"/>
                    <a:pt x="7551" y="35461"/>
                  </a:cubicBezTo>
                  <a:cubicBezTo>
                    <a:pt x="8213" y="34091"/>
                    <a:pt x="8601" y="32607"/>
                    <a:pt x="8966" y="31147"/>
                  </a:cubicBezTo>
                  <a:cubicBezTo>
                    <a:pt x="9811" y="27746"/>
                    <a:pt x="10678" y="24322"/>
                    <a:pt x="10838" y="20807"/>
                  </a:cubicBezTo>
                  <a:cubicBezTo>
                    <a:pt x="10907" y="19437"/>
                    <a:pt x="10838" y="17954"/>
                    <a:pt x="9994" y="16881"/>
                  </a:cubicBezTo>
                  <a:cubicBezTo>
                    <a:pt x="9879" y="16744"/>
                    <a:pt x="9742" y="16607"/>
                    <a:pt x="9583" y="16561"/>
                  </a:cubicBezTo>
                  <a:cubicBezTo>
                    <a:pt x="9538" y="16550"/>
                    <a:pt x="9494" y="16545"/>
                    <a:pt x="9450" y="16545"/>
                  </a:cubicBezTo>
                  <a:cubicBezTo>
                    <a:pt x="9228" y="16545"/>
                    <a:pt x="9024" y="16679"/>
                    <a:pt x="8852" y="16812"/>
                  </a:cubicBezTo>
                  <a:cubicBezTo>
                    <a:pt x="8031" y="17520"/>
                    <a:pt x="7483" y="18501"/>
                    <a:pt x="7118" y="19506"/>
                  </a:cubicBezTo>
                  <a:cubicBezTo>
                    <a:pt x="6113" y="22176"/>
                    <a:pt x="6159" y="25098"/>
                    <a:pt x="6433" y="27928"/>
                  </a:cubicBezTo>
                  <a:cubicBezTo>
                    <a:pt x="6684" y="30667"/>
                    <a:pt x="7095" y="33384"/>
                    <a:pt x="6912" y="36100"/>
                  </a:cubicBezTo>
                  <a:cubicBezTo>
                    <a:pt x="4972" y="38086"/>
                    <a:pt x="2804" y="39866"/>
                    <a:pt x="338" y="41144"/>
                  </a:cubicBezTo>
                  <a:cubicBezTo>
                    <a:pt x="315" y="41138"/>
                    <a:pt x="293" y="41135"/>
                    <a:pt x="273" y="41135"/>
                  </a:cubicBezTo>
                  <a:cubicBezTo>
                    <a:pt x="1" y="41135"/>
                    <a:pt x="41" y="41677"/>
                    <a:pt x="338" y="41783"/>
                  </a:cubicBezTo>
                  <a:cubicBezTo>
                    <a:pt x="402" y="41806"/>
                    <a:pt x="467" y="41816"/>
                    <a:pt x="532" y="41816"/>
                  </a:cubicBezTo>
                  <a:cubicBezTo>
                    <a:pt x="792" y="41816"/>
                    <a:pt x="1055" y="41655"/>
                    <a:pt x="1274" y="41509"/>
                  </a:cubicBezTo>
                  <a:cubicBezTo>
                    <a:pt x="3488" y="40026"/>
                    <a:pt x="5543" y="38337"/>
                    <a:pt x="7460" y="36465"/>
                  </a:cubicBezTo>
                  <a:cubicBezTo>
                    <a:pt x="7648" y="36470"/>
                    <a:pt x="7836" y="36472"/>
                    <a:pt x="8024" y="36472"/>
                  </a:cubicBezTo>
                  <a:cubicBezTo>
                    <a:pt x="12339" y="36472"/>
                    <a:pt x="16707" y="35223"/>
                    <a:pt x="20425" y="32927"/>
                  </a:cubicBezTo>
                  <a:cubicBezTo>
                    <a:pt x="21771" y="32082"/>
                    <a:pt x="23141" y="31010"/>
                    <a:pt x="23552" y="29480"/>
                  </a:cubicBezTo>
                  <a:cubicBezTo>
                    <a:pt x="23643" y="29184"/>
                    <a:pt x="23689" y="28841"/>
                    <a:pt x="23575" y="28545"/>
                  </a:cubicBezTo>
                  <a:cubicBezTo>
                    <a:pt x="23415" y="28111"/>
                    <a:pt x="22913" y="27837"/>
                    <a:pt x="22456" y="27814"/>
                  </a:cubicBezTo>
                  <a:cubicBezTo>
                    <a:pt x="22429" y="27813"/>
                    <a:pt x="22402" y="27812"/>
                    <a:pt x="22374" y="27812"/>
                  </a:cubicBezTo>
                  <a:cubicBezTo>
                    <a:pt x="21925" y="27812"/>
                    <a:pt x="21496" y="27986"/>
                    <a:pt x="21087" y="28179"/>
                  </a:cubicBezTo>
                  <a:cubicBezTo>
                    <a:pt x="19420" y="28955"/>
                    <a:pt x="18028" y="30211"/>
                    <a:pt x="16522" y="31261"/>
                  </a:cubicBezTo>
                  <a:cubicBezTo>
                    <a:pt x="14102" y="32950"/>
                    <a:pt x="11386" y="34160"/>
                    <a:pt x="8647" y="35278"/>
                  </a:cubicBezTo>
                  <a:cubicBezTo>
                    <a:pt x="10770" y="33041"/>
                    <a:pt x="12687" y="30599"/>
                    <a:pt x="14330" y="27997"/>
                  </a:cubicBezTo>
                  <a:cubicBezTo>
                    <a:pt x="14516" y="28096"/>
                    <a:pt x="14742" y="28134"/>
                    <a:pt x="14979" y="28134"/>
                  </a:cubicBezTo>
                  <a:cubicBezTo>
                    <a:pt x="15179" y="28134"/>
                    <a:pt x="15387" y="28107"/>
                    <a:pt x="15586" y="28065"/>
                  </a:cubicBezTo>
                  <a:cubicBezTo>
                    <a:pt x="18553" y="27563"/>
                    <a:pt x="21178" y="25874"/>
                    <a:pt x="23392" y="23843"/>
                  </a:cubicBezTo>
                  <a:cubicBezTo>
                    <a:pt x="25218" y="22176"/>
                    <a:pt x="26861" y="20168"/>
                    <a:pt x="27455" y="17771"/>
                  </a:cubicBezTo>
                  <a:cubicBezTo>
                    <a:pt x="27592" y="17109"/>
                    <a:pt x="27660" y="16333"/>
                    <a:pt x="27227" y="15808"/>
                  </a:cubicBezTo>
                  <a:cubicBezTo>
                    <a:pt x="26936" y="15457"/>
                    <a:pt x="26498" y="15299"/>
                    <a:pt x="26042" y="15299"/>
                  </a:cubicBezTo>
                  <a:cubicBezTo>
                    <a:pt x="25638" y="15299"/>
                    <a:pt x="25219" y="15423"/>
                    <a:pt x="24876" y="15648"/>
                  </a:cubicBezTo>
                  <a:cubicBezTo>
                    <a:pt x="24168" y="16128"/>
                    <a:pt x="23734" y="16927"/>
                    <a:pt x="23323" y="17680"/>
                  </a:cubicBezTo>
                  <a:cubicBezTo>
                    <a:pt x="22022" y="20099"/>
                    <a:pt x="20607" y="22519"/>
                    <a:pt x="18599" y="24390"/>
                  </a:cubicBezTo>
                  <a:cubicBezTo>
                    <a:pt x="17480" y="25417"/>
                    <a:pt x="16202" y="26285"/>
                    <a:pt x="14878" y="27084"/>
                  </a:cubicBezTo>
                  <a:cubicBezTo>
                    <a:pt x="16864" y="23706"/>
                    <a:pt x="18393" y="20099"/>
                    <a:pt x="19375" y="16310"/>
                  </a:cubicBezTo>
                  <a:cubicBezTo>
                    <a:pt x="19420" y="16105"/>
                    <a:pt x="19489" y="15922"/>
                    <a:pt x="19534" y="15717"/>
                  </a:cubicBezTo>
                  <a:cubicBezTo>
                    <a:pt x="21292" y="13731"/>
                    <a:pt x="23232" y="11791"/>
                    <a:pt x="25286" y="10033"/>
                  </a:cubicBezTo>
                  <a:cubicBezTo>
                    <a:pt x="27592" y="8070"/>
                    <a:pt x="30125" y="6199"/>
                    <a:pt x="31563" y="3551"/>
                  </a:cubicBezTo>
                  <a:cubicBezTo>
                    <a:pt x="32088" y="2592"/>
                    <a:pt x="32408" y="1291"/>
                    <a:pt x="31655" y="515"/>
                  </a:cubicBezTo>
                  <a:cubicBezTo>
                    <a:pt x="31310" y="146"/>
                    <a:pt x="30822" y="1"/>
                    <a:pt x="30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9"/>
          <p:cNvSpPr/>
          <p:nvPr/>
        </p:nvSpPr>
        <p:spPr>
          <a:xfrm>
            <a:off x="7299674" y="535001"/>
            <a:ext cx="174640" cy="113416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3157135" y="364705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 rot="2700000" flipH="1">
            <a:off x="648355" y="648414"/>
            <a:ext cx="122997" cy="192036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5521960" y="4833305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"/>
          <p:cNvSpPr/>
          <p:nvPr/>
        </p:nvSpPr>
        <p:spPr>
          <a:xfrm flipH="1">
            <a:off x="3210186" y="4843202"/>
            <a:ext cx="93021" cy="113426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9"/>
          <p:cNvGrpSpPr/>
          <p:nvPr/>
        </p:nvGrpSpPr>
        <p:grpSpPr>
          <a:xfrm>
            <a:off x="-218296" y="3096390"/>
            <a:ext cx="1299652" cy="2651951"/>
            <a:chOff x="-218296" y="3096390"/>
            <a:chExt cx="1299652" cy="2651951"/>
          </a:xfrm>
        </p:grpSpPr>
        <p:sp>
          <p:nvSpPr>
            <p:cNvPr id="164" name="Google Shape;164;p9"/>
            <p:cNvSpPr/>
            <p:nvPr/>
          </p:nvSpPr>
          <p:spPr>
            <a:xfrm flipH="1">
              <a:off x="-218296" y="3096390"/>
              <a:ext cx="692948" cy="785102"/>
            </a:xfrm>
            <a:custGeom>
              <a:avLst/>
              <a:gdLst/>
              <a:ahLst/>
              <a:cxnLst/>
              <a:rect l="l" t="t" r="r" b="b"/>
              <a:pathLst>
                <a:path w="25679" h="29094" extrusionOk="0">
                  <a:moveTo>
                    <a:pt x="15362" y="0"/>
                  </a:moveTo>
                  <a:cubicBezTo>
                    <a:pt x="14997" y="0"/>
                    <a:pt x="14631" y="16"/>
                    <a:pt x="14266" y="43"/>
                  </a:cubicBezTo>
                  <a:cubicBezTo>
                    <a:pt x="13581" y="112"/>
                    <a:pt x="12897" y="203"/>
                    <a:pt x="12280" y="500"/>
                  </a:cubicBezTo>
                  <a:cubicBezTo>
                    <a:pt x="11504" y="888"/>
                    <a:pt x="10911" y="1550"/>
                    <a:pt x="10409" y="2234"/>
                  </a:cubicBezTo>
                  <a:cubicBezTo>
                    <a:pt x="8080" y="5498"/>
                    <a:pt x="7533" y="9653"/>
                    <a:pt x="6254" y="13464"/>
                  </a:cubicBezTo>
                  <a:cubicBezTo>
                    <a:pt x="6232" y="13533"/>
                    <a:pt x="6186" y="13624"/>
                    <a:pt x="6140" y="13693"/>
                  </a:cubicBezTo>
                  <a:cubicBezTo>
                    <a:pt x="6088" y="13737"/>
                    <a:pt x="6021" y="13758"/>
                    <a:pt x="5951" y="13758"/>
                  </a:cubicBezTo>
                  <a:cubicBezTo>
                    <a:pt x="5806" y="13758"/>
                    <a:pt x="5647" y="13671"/>
                    <a:pt x="5570" y="13533"/>
                  </a:cubicBezTo>
                  <a:cubicBezTo>
                    <a:pt x="5456" y="13350"/>
                    <a:pt x="5478" y="13099"/>
                    <a:pt x="5501" y="12871"/>
                  </a:cubicBezTo>
                  <a:cubicBezTo>
                    <a:pt x="5752" y="10383"/>
                    <a:pt x="6277" y="7941"/>
                    <a:pt x="7053" y="5544"/>
                  </a:cubicBezTo>
                  <a:cubicBezTo>
                    <a:pt x="7259" y="4928"/>
                    <a:pt x="7464" y="4289"/>
                    <a:pt x="7487" y="3627"/>
                  </a:cubicBezTo>
                  <a:cubicBezTo>
                    <a:pt x="7510" y="2965"/>
                    <a:pt x="7282" y="2257"/>
                    <a:pt x="6734" y="1869"/>
                  </a:cubicBezTo>
                  <a:cubicBezTo>
                    <a:pt x="6438" y="1663"/>
                    <a:pt x="6097" y="1577"/>
                    <a:pt x="5742" y="1577"/>
                  </a:cubicBezTo>
                  <a:cubicBezTo>
                    <a:pt x="5195" y="1577"/>
                    <a:pt x="4617" y="1784"/>
                    <a:pt x="4132" y="2075"/>
                  </a:cubicBezTo>
                  <a:cubicBezTo>
                    <a:pt x="3196" y="2622"/>
                    <a:pt x="2443" y="3467"/>
                    <a:pt x="1872" y="4403"/>
                  </a:cubicBezTo>
                  <a:cubicBezTo>
                    <a:pt x="0" y="7461"/>
                    <a:pt x="137" y="11296"/>
                    <a:pt x="662" y="14834"/>
                  </a:cubicBezTo>
                  <a:cubicBezTo>
                    <a:pt x="1233" y="18509"/>
                    <a:pt x="2169" y="22138"/>
                    <a:pt x="3470" y="25608"/>
                  </a:cubicBezTo>
                  <a:cubicBezTo>
                    <a:pt x="3903" y="26772"/>
                    <a:pt x="4588" y="28164"/>
                    <a:pt x="5958" y="28735"/>
                  </a:cubicBezTo>
                  <a:cubicBezTo>
                    <a:pt x="6548" y="28997"/>
                    <a:pt x="7176" y="29093"/>
                    <a:pt x="7811" y="29093"/>
                  </a:cubicBezTo>
                  <a:cubicBezTo>
                    <a:pt x="8281" y="29093"/>
                    <a:pt x="8756" y="29041"/>
                    <a:pt x="9222" y="28963"/>
                  </a:cubicBezTo>
                  <a:cubicBezTo>
                    <a:pt x="13673" y="28255"/>
                    <a:pt x="17485" y="25379"/>
                    <a:pt x="20657" y="22161"/>
                  </a:cubicBezTo>
                  <a:cubicBezTo>
                    <a:pt x="22050" y="20746"/>
                    <a:pt x="23351" y="19216"/>
                    <a:pt x="24264" y="17459"/>
                  </a:cubicBezTo>
                  <a:cubicBezTo>
                    <a:pt x="25177" y="15701"/>
                    <a:pt x="25679" y="13670"/>
                    <a:pt x="25382" y="11730"/>
                  </a:cubicBezTo>
                  <a:cubicBezTo>
                    <a:pt x="25291" y="11182"/>
                    <a:pt x="25108" y="10611"/>
                    <a:pt x="24652" y="10337"/>
                  </a:cubicBezTo>
                  <a:cubicBezTo>
                    <a:pt x="24472" y="10236"/>
                    <a:pt x="24273" y="10190"/>
                    <a:pt x="24071" y="10190"/>
                  </a:cubicBezTo>
                  <a:cubicBezTo>
                    <a:pt x="23686" y="10190"/>
                    <a:pt x="23293" y="10356"/>
                    <a:pt x="23008" y="10611"/>
                  </a:cubicBezTo>
                  <a:cubicBezTo>
                    <a:pt x="22552" y="10999"/>
                    <a:pt x="22278" y="11524"/>
                    <a:pt x="22004" y="12049"/>
                  </a:cubicBezTo>
                  <a:cubicBezTo>
                    <a:pt x="20885" y="14241"/>
                    <a:pt x="19516" y="16295"/>
                    <a:pt x="17918" y="18166"/>
                  </a:cubicBezTo>
                  <a:cubicBezTo>
                    <a:pt x="19288" y="15222"/>
                    <a:pt x="20657" y="12255"/>
                    <a:pt x="21639" y="9173"/>
                  </a:cubicBezTo>
                  <a:cubicBezTo>
                    <a:pt x="22232" y="7347"/>
                    <a:pt x="22643" y="5316"/>
                    <a:pt x="21913" y="3558"/>
                  </a:cubicBezTo>
                  <a:cubicBezTo>
                    <a:pt x="21342" y="2166"/>
                    <a:pt x="20087" y="1116"/>
                    <a:pt x="18694" y="568"/>
                  </a:cubicBezTo>
                  <a:cubicBezTo>
                    <a:pt x="17639" y="153"/>
                    <a:pt x="16505" y="0"/>
                    <a:pt x="1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 flipH="1">
              <a:off x="-105580" y="3623515"/>
              <a:ext cx="1186935" cy="2124826"/>
            </a:xfrm>
            <a:custGeom>
              <a:avLst/>
              <a:gdLst/>
              <a:ahLst/>
              <a:cxnLst/>
              <a:rect l="l" t="t" r="r" b="b"/>
              <a:pathLst>
                <a:path w="43985" h="78741" extrusionOk="0">
                  <a:moveTo>
                    <a:pt x="15204" y="1"/>
                  </a:moveTo>
                  <a:cubicBezTo>
                    <a:pt x="14564" y="1"/>
                    <a:pt x="13931" y="314"/>
                    <a:pt x="13467" y="755"/>
                  </a:cubicBezTo>
                  <a:cubicBezTo>
                    <a:pt x="12303" y="1805"/>
                    <a:pt x="11938" y="3517"/>
                    <a:pt x="12098" y="5092"/>
                  </a:cubicBezTo>
                  <a:cubicBezTo>
                    <a:pt x="12280" y="6644"/>
                    <a:pt x="12874" y="8105"/>
                    <a:pt x="13376" y="9611"/>
                  </a:cubicBezTo>
                  <a:cubicBezTo>
                    <a:pt x="15727" y="16824"/>
                    <a:pt x="15248" y="24653"/>
                    <a:pt x="13833" y="32140"/>
                  </a:cubicBezTo>
                  <a:cubicBezTo>
                    <a:pt x="12098" y="36226"/>
                    <a:pt x="10957" y="40585"/>
                    <a:pt x="10432" y="44991"/>
                  </a:cubicBezTo>
                  <a:cubicBezTo>
                    <a:pt x="9929" y="41224"/>
                    <a:pt x="8811" y="37435"/>
                    <a:pt x="8583" y="33601"/>
                  </a:cubicBezTo>
                  <a:cubicBezTo>
                    <a:pt x="8332" y="29538"/>
                    <a:pt x="9062" y="25407"/>
                    <a:pt x="8103" y="21458"/>
                  </a:cubicBezTo>
                  <a:cubicBezTo>
                    <a:pt x="7838" y="20331"/>
                    <a:pt x="7124" y="19034"/>
                    <a:pt x="6003" y="19034"/>
                  </a:cubicBezTo>
                  <a:cubicBezTo>
                    <a:pt x="5966" y="19034"/>
                    <a:pt x="5928" y="19035"/>
                    <a:pt x="5889" y="19038"/>
                  </a:cubicBezTo>
                  <a:cubicBezTo>
                    <a:pt x="5364" y="19084"/>
                    <a:pt x="4908" y="19426"/>
                    <a:pt x="4565" y="19814"/>
                  </a:cubicBezTo>
                  <a:cubicBezTo>
                    <a:pt x="3516" y="21001"/>
                    <a:pt x="3264" y="22645"/>
                    <a:pt x="3173" y="24197"/>
                  </a:cubicBezTo>
                  <a:cubicBezTo>
                    <a:pt x="2945" y="28465"/>
                    <a:pt x="3607" y="32756"/>
                    <a:pt x="5136" y="36751"/>
                  </a:cubicBezTo>
                  <a:cubicBezTo>
                    <a:pt x="6711" y="40836"/>
                    <a:pt x="9199" y="44671"/>
                    <a:pt x="10135" y="48871"/>
                  </a:cubicBezTo>
                  <a:cubicBezTo>
                    <a:pt x="9929" y="55947"/>
                    <a:pt x="11482" y="63182"/>
                    <a:pt x="14905" y="69254"/>
                  </a:cubicBezTo>
                  <a:cubicBezTo>
                    <a:pt x="11938" y="66560"/>
                    <a:pt x="9678" y="63228"/>
                    <a:pt x="8240" y="59553"/>
                  </a:cubicBezTo>
                  <a:cubicBezTo>
                    <a:pt x="6985" y="56358"/>
                    <a:pt x="6346" y="52934"/>
                    <a:pt x="4976" y="49784"/>
                  </a:cubicBezTo>
                  <a:cubicBezTo>
                    <a:pt x="4680" y="49168"/>
                    <a:pt x="4337" y="48506"/>
                    <a:pt x="3698" y="48232"/>
                  </a:cubicBezTo>
                  <a:cubicBezTo>
                    <a:pt x="3521" y="48163"/>
                    <a:pt x="3337" y="48132"/>
                    <a:pt x="3153" y="48132"/>
                  </a:cubicBezTo>
                  <a:cubicBezTo>
                    <a:pt x="2600" y="48132"/>
                    <a:pt x="2043" y="48414"/>
                    <a:pt x="1667" y="48825"/>
                  </a:cubicBezTo>
                  <a:cubicBezTo>
                    <a:pt x="1164" y="49396"/>
                    <a:pt x="936" y="50149"/>
                    <a:pt x="799" y="50880"/>
                  </a:cubicBezTo>
                  <a:cubicBezTo>
                    <a:pt x="0" y="55148"/>
                    <a:pt x="1781" y="59599"/>
                    <a:pt x="4702" y="62794"/>
                  </a:cubicBezTo>
                  <a:cubicBezTo>
                    <a:pt x="7510" y="65899"/>
                    <a:pt x="11253" y="67998"/>
                    <a:pt x="15111" y="69619"/>
                  </a:cubicBezTo>
                  <a:cubicBezTo>
                    <a:pt x="17051" y="72952"/>
                    <a:pt x="19539" y="75919"/>
                    <a:pt x="22620" y="78293"/>
                  </a:cubicBezTo>
                  <a:cubicBezTo>
                    <a:pt x="22926" y="78526"/>
                    <a:pt x="23344" y="78740"/>
                    <a:pt x="23701" y="78740"/>
                  </a:cubicBezTo>
                  <a:cubicBezTo>
                    <a:pt x="23903" y="78740"/>
                    <a:pt x="24086" y="78671"/>
                    <a:pt x="24218" y="78498"/>
                  </a:cubicBezTo>
                  <a:cubicBezTo>
                    <a:pt x="19288" y="74960"/>
                    <a:pt x="15818" y="69665"/>
                    <a:pt x="13673" y="63981"/>
                  </a:cubicBezTo>
                  <a:cubicBezTo>
                    <a:pt x="13330" y="63045"/>
                    <a:pt x="13011" y="62087"/>
                    <a:pt x="12737" y="61128"/>
                  </a:cubicBezTo>
                  <a:cubicBezTo>
                    <a:pt x="12303" y="55148"/>
                    <a:pt x="13764" y="49122"/>
                    <a:pt x="17416" y="44534"/>
                  </a:cubicBezTo>
                  <a:cubicBezTo>
                    <a:pt x="19813" y="41476"/>
                    <a:pt x="23077" y="39170"/>
                    <a:pt x="25451" y="36089"/>
                  </a:cubicBezTo>
                  <a:cubicBezTo>
                    <a:pt x="26090" y="35244"/>
                    <a:pt x="26683" y="34103"/>
                    <a:pt x="26135" y="33190"/>
                  </a:cubicBezTo>
                  <a:cubicBezTo>
                    <a:pt x="25784" y="32575"/>
                    <a:pt x="25085" y="32364"/>
                    <a:pt x="24346" y="32364"/>
                  </a:cubicBezTo>
                  <a:cubicBezTo>
                    <a:pt x="23933" y="32364"/>
                    <a:pt x="23507" y="32430"/>
                    <a:pt x="23122" y="32528"/>
                  </a:cubicBezTo>
                  <a:cubicBezTo>
                    <a:pt x="19105" y="33624"/>
                    <a:pt x="15978" y="36910"/>
                    <a:pt x="13969" y="40563"/>
                  </a:cubicBezTo>
                  <a:cubicBezTo>
                    <a:pt x="12372" y="43507"/>
                    <a:pt x="11390" y="46771"/>
                    <a:pt x="11048" y="50081"/>
                  </a:cubicBezTo>
                  <a:cubicBezTo>
                    <a:pt x="10934" y="43986"/>
                    <a:pt x="12098" y="37846"/>
                    <a:pt x="14494" y="32231"/>
                  </a:cubicBezTo>
                  <a:cubicBezTo>
                    <a:pt x="17895" y="28077"/>
                    <a:pt x="22529" y="24904"/>
                    <a:pt x="27665" y="23147"/>
                  </a:cubicBezTo>
                  <a:cubicBezTo>
                    <a:pt x="32595" y="21481"/>
                    <a:pt x="38096" y="21047"/>
                    <a:pt x="42319" y="18011"/>
                  </a:cubicBezTo>
                  <a:cubicBezTo>
                    <a:pt x="42844" y="17623"/>
                    <a:pt x="43368" y="17189"/>
                    <a:pt x="43665" y="16596"/>
                  </a:cubicBezTo>
                  <a:cubicBezTo>
                    <a:pt x="43962" y="16003"/>
                    <a:pt x="43985" y="15226"/>
                    <a:pt x="43551" y="14724"/>
                  </a:cubicBezTo>
                  <a:cubicBezTo>
                    <a:pt x="43277" y="14428"/>
                    <a:pt x="42889" y="14245"/>
                    <a:pt x="42524" y="14108"/>
                  </a:cubicBezTo>
                  <a:cubicBezTo>
                    <a:pt x="41374" y="13717"/>
                    <a:pt x="40169" y="13560"/>
                    <a:pt x="38953" y="13560"/>
                  </a:cubicBezTo>
                  <a:cubicBezTo>
                    <a:pt x="37827" y="13560"/>
                    <a:pt x="36693" y="13694"/>
                    <a:pt x="35585" y="13903"/>
                  </a:cubicBezTo>
                  <a:cubicBezTo>
                    <a:pt x="30153" y="14884"/>
                    <a:pt x="25085" y="17623"/>
                    <a:pt x="21114" y="21458"/>
                  </a:cubicBezTo>
                  <a:cubicBezTo>
                    <a:pt x="21548" y="20864"/>
                    <a:pt x="22004" y="20294"/>
                    <a:pt x="22461" y="19723"/>
                  </a:cubicBezTo>
                  <a:cubicBezTo>
                    <a:pt x="24241" y="17463"/>
                    <a:pt x="25998" y="15204"/>
                    <a:pt x="27779" y="12967"/>
                  </a:cubicBezTo>
                  <a:cubicBezTo>
                    <a:pt x="28190" y="12419"/>
                    <a:pt x="28646" y="11848"/>
                    <a:pt x="29194" y="11437"/>
                  </a:cubicBezTo>
                  <a:cubicBezTo>
                    <a:pt x="30175" y="10730"/>
                    <a:pt x="31431" y="10502"/>
                    <a:pt x="32572" y="10114"/>
                  </a:cubicBezTo>
                  <a:cubicBezTo>
                    <a:pt x="33736" y="9748"/>
                    <a:pt x="34946" y="9086"/>
                    <a:pt x="35357" y="7945"/>
                  </a:cubicBezTo>
                  <a:cubicBezTo>
                    <a:pt x="34923" y="7788"/>
                    <a:pt x="34458" y="7710"/>
                    <a:pt x="33993" y="7710"/>
                  </a:cubicBezTo>
                  <a:cubicBezTo>
                    <a:pt x="33309" y="7710"/>
                    <a:pt x="32622" y="7879"/>
                    <a:pt x="32024" y="8219"/>
                  </a:cubicBezTo>
                  <a:cubicBezTo>
                    <a:pt x="32892" y="7215"/>
                    <a:pt x="33531" y="6051"/>
                    <a:pt x="33896" y="4772"/>
                  </a:cubicBezTo>
                  <a:cubicBezTo>
                    <a:pt x="33987" y="4499"/>
                    <a:pt x="34033" y="4179"/>
                    <a:pt x="33873" y="3951"/>
                  </a:cubicBezTo>
                  <a:cubicBezTo>
                    <a:pt x="33753" y="3779"/>
                    <a:pt x="33580" y="3710"/>
                    <a:pt x="33389" y="3710"/>
                  </a:cubicBezTo>
                  <a:cubicBezTo>
                    <a:pt x="33073" y="3710"/>
                    <a:pt x="32705" y="3897"/>
                    <a:pt x="32435" y="4111"/>
                  </a:cubicBezTo>
                  <a:cubicBezTo>
                    <a:pt x="31522" y="4864"/>
                    <a:pt x="30746" y="5777"/>
                    <a:pt x="30153" y="6827"/>
                  </a:cubicBezTo>
                  <a:cubicBezTo>
                    <a:pt x="30563" y="5343"/>
                    <a:pt x="30700" y="3768"/>
                    <a:pt x="30495" y="2239"/>
                  </a:cubicBezTo>
                  <a:cubicBezTo>
                    <a:pt x="30449" y="1897"/>
                    <a:pt x="30335" y="1508"/>
                    <a:pt x="30016" y="1417"/>
                  </a:cubicBezTo>
                  <a:cubicBezTo>
                    <a:pt x="29975" y="1406"/>
                    <a:pt x="29935" y="1401"/>
                    <a:pt x="29896" y="1401"/>
                  </a:cubicBezTo>
                  <a:cubicBezTo>
                    <a:pt x="29605" y="1401"/>
                    <a:pt x="29352" y="1683"/>
                    <a:pt x="29171" y="1965"/>
                  </a:cubicBezTo>
                  <a:cubicBezTo>
                    <a:pt x="28190" y="3517"/>
                    <a:pt x="27596" y="5343"/>
                    <a:pt x="27505" y="7215"/>
                  </a:cubicBezTo>
                  <a:cubicBezTo>
                    <a:pt x="27414" y="6165"/>
                    <a:pt x="27003" y="5161"/>
                    <a:pt x="26364" y="4339"/>
                  </a:cubicBezTo>
                  <a:cubicBezTo>
                    <a:pt x="26139" y="4045"/>
                    <a:pt x="25783" y="3764"/>
                    <a:pt x="25455" y="3764"/>
                  </a:cubicBezTo>
                  <a:cubicBezTo>
                    <a:pt x="25350" y="3764"/>
                    <a:pt x="25248" y="3793"/>
                    <a:pt x="25154" y="3859"/>
                  </a:cubicBezTo>
                  <a:cubicBezTo>
                    <a:pt x="24834" y="4065"/>
                    <a:pt x="24834" y="4499"/>
                    <a:pt x="24880" y="4864"/>
                  </a:cubicBezTo>
                  <a:cubicBezTo>
                    <a:pt x="25108" y="7192"/>
                    <a:pt x="25930" y="9474"/>
                    <a:pt x="27528" y="11346"/>
                  </a:cubicBezTo>
                  <a:cubicBezTo>
                    <a:pt x="24720" y="15820"/>
                    <a:pt x="21068" y="19700"/>
                    <a:pt x="18124" y="24105"/>
                  </a:cubicBezTo>
                  <a:cubicBezTo>
                    <a:pt x="17256" y="25429"/>
                    <a:pt x="16435" y="26776"/>
                    <a:pt x="15704" y="28191"/>
                  </a:cubicBezTo>
                  <a:cubicBezTo>
                    <a:pt x="16982" y="24562"/>
                    <a:pt x="17918" y="20819"/>
                    <a:pt x="18512" y="17030"/>
                  </a:cubicBezTo>
                  <a:cubicBezTo>
                    <a:pt x="19196" y="12602"/>
                    <a:pt x="19402" y="8059"/>
                    <a:pt x="18420" y="3723"/>
                  </a:cubicBezTo>
                  <a:cubicBezTo>
                    <a:pt x="18010" y="2011"/>
                    <a:pt x="17028" y="25"/>
                    <a:pt x="15271" y="2"/>
                  </a:cubicBezTo>
                  <a:cubicBezTo>
                    <a:pt x="15248" y="1"/>
                    <a:pt x="15226" y="1"/>
                    <a:pt x="15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>
            <a:spLocks noGrp="1"/>
          </p:cNvSpPr>
          <p:nvPr>
            <p:ph type="title" hasCustomPrompt="1"/>
          </p:nvPr>
        </p:nvSpPr>
        <p:spPr>
          <a:xfrm>
            <a:off x="944738" y="1744731"/>
            <a:ext cx="957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1"/>
          </p:nvPr>
        </p:nvSpPr>
        <p:spPr>
          <a:xfrm>
            <a:off x="1982563" y="2002896"/>
            <a:ext cx="2071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20586" y="1744731"/>
            <a:ext cx="957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3"/>
          </p:nvPr>
        </p:nvSpPr>
        <p:spPr>
          <a:xfrm flipH="1">
            <a:off x="5166520" y="2002896"/>
            <a:ext cx="2075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4" hasCustomPrompt="1"/>
          </p:nvPr>
        </p:nvSpPr>
        <p:spPr>
          <a:xfrm>
            <a:off x="944738" y="3474706"/>
            <a:ext cx="957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5"/>
          </p:nvPr>
        </p:nvSpPr>
        <p:spPr>
          <a:xfrm>
            <a:off x="1982563" y="3737425"/>
            <a:ext cx="2071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7320586" y="3474706"/>
            <a:ext cx="957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7"/>
          </p:nvPr>
        </p:nvSpPr>
        <p:spPr>
          <a:xfrm flipH="1">
            <a:off x="5166520" y="3737425"/>
            <a:ext cx="2075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9"/>
          </p:nvPr>
        </p:nvSpPr>
        <p:spPr>
          <a:xfrm>
            <a:off x="1978213" y="1444350"/>
            <a:ext cx="2071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0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3"/>
          </p:nvPr>
        </p:nvSpPr>
        <p:spPr>
          <a:xfrm flipH="1">
            <a:off x="5166522" y="1444350"/>
            <a:ext cx="2075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14"/>
          </p:nvPr>
        </p:nvSpPr>
        <p:spPr>
          <a:xfrm>
            <a:off x="1978213" y="3174323"/>
            <a:ext cx="2071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15"/>
          </p:nvPr>
        </p:nvSpPr>
        <p:spPr>
          <a:xfrm flipH="1">
            <a:off x="5166522" y="3174323"/>
            <a:ext cx="2075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/>
          <p:nvPr/>
        </p:nvSpPr>
        <p:spPr>
          <a:xfrm>
            <a:off x="8755466" y="2157738"/>
            <a:ext cx="174640" cy="113416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"/>
          <p:cNvSpPr/>
          <p:nvPr/>
        </p:nvSpPr>
        <p:spPr>
          <a:xfrm rot="6816878">
            <a:off x="8475106" y="274161"/>
            <a:ext cx="122986" cy="19201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"/>
          <p:cNvSpPr/>
          <p:nvPr/>
        </p:nvSpPr>
        <p:spPr>
          <a:xfrm rot="-3524071">
            <a:off x="8627848" y="4718507"/>
            <a:ext cx="122996" cy="192036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"/>
          <p:cNvSpPr/>
          <p:nvPr/>
        </p:nvSpPr>
        <p:spPr>
          <a:xfrm flipH="1">
            <a:off x="272981" y="2582721"/>
            <a:ext cx="106526" cy="101620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"/>
          <p:cNvSpPr/>
          <p:nvPr/>
        </p:nvSpPr>
        <p:spPr>
          <a:xfrm rot="1531528" flipH="1">
            <a:off x="529457" y="567083"/>
            <a:ext cx="174638" cy="113415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>
            <a:off x="8511300" y="1084123"/>
            <a:ext cx="205140" cy="205140"/>
          </a:xfrm>
          <a:custGeom>
            <a:avLst/>
            <a:gdLst/>
            <a:ahLst/>
            <a:cxnLst/>
            <a:rect l="l" t="t" r="r" b="b"/>
            <a:pathLst>
              <a:path w="7602" h="7602" extrusionOk="0">
                <a:moveTo>
                  <a:pt x="2648" y="1"/>
                </a:moveTo>
                <a:cubicBezTo>
                  <a:pt x="2420" y="1"/>
                  <a:pt x="2237" y="183"/>
                  <a:pt x="2237" y="434"/>
                </a:cubicBezTo>
                <a:lnTo>
                  <a:pt x="2237" y="1804"/>
                </a:lnTo>
                <a:cubicBezTo>
                  <a:pt x="2237" y="2032"/>
                  <a:pt x="2032" y="2215"/>
                  <a:pt x="1804" y="2215"/>
                </a:cubicBezTo>
                <a:lnTo>
                  <a:pt x="434" y="2215"/>
                </a:lnTo>
                <a:cubicBezTo>
                  <a:pt x="206" y="2215"/>
                  <a:pt x="0" y="2420"/>
                  <a:pt x="0" y="2648"/>
                </a:cubicBezTo>
                <a:lnTo>
                  <a:pt x="0" y="4954"/>
                </a:lnTo>
                <a:cubicBezTo>
                  <a:pt x="0" y="5182"/>
                  <a:pt x="206" y="5387"/>
                  <a:pt x="434" y="5387"/>
                </a:cubicBezTo>
                <a:lnTo>
                  <a:pt x="1804" y="5387"/>
                </a:lnTo>
                <a:cubicBezTo>
                  <a:pt x="2032" y="5387"/>
                  <a:pt x="2237" y="5570"/>
                  <a:pt x="2237" y="5798"/>
                </a:cubicBezTo>
                <a:lnTo>
                  <a:pt x="2237" y="7168"/>
                </a:lnTo>
                <a:cubicBezTo>
                  <a:pt x="2237" y="7419"/>
                  <a:pt x="2420" y="7601"/>
                  <a:pt x="2648" y="7601"/>
                </a:cubicBezTo>
                <a:lnTo>
                  <a:pt x="4976" y="7601"/>
                </a:lnTo>
                <a:cubicBezTo>
                  <a:pt x="5205" y="7601"/>
                  <a:pt x="5387" y="7419"/>
                  <a:pt x="5387" y="7168"/>
                </a:cubicBezTo>
                <a:lnTo>
                  <a:pt x="5387" y="5798"/>
                </a:lnTo>
                <a:cubicBezTo>
                  <a:pt x="5387" y="5570"/>
                  <a:pt x="5570" y="5387"/>
                  <a:pt x="5798" y="5387"/>
                </a:cubicBezTo>
                <a:lnTo>
                  <a:pt x="7190" y="5387"/>
                </a:lnTo>
                <a:cubicBezTo>
                  <a:pt x="7419" y="5387"/>
                  <a:pt x="7601" y="5182"/>
                  <a:pt x="7601" y="4954"/>
                </a:cubicBezTo>
                <a:lnTo>
                  <a:pt x="7601" y="2648"/>
                </a:lnTo>
                <a:cubicBezTo>
                  <a:pt x="7601" y="2420"/>
                  <a:pt x="7419" y="2215"/>
                  <a:pt x="7190" y="2215"/>
                </a:cubicBezTo>
                <a:lnTo>
                  <a:pt x="5798" y="2215"/>
                </a:lnTo>
                <a:cubicBezTo>
                  <a:pt x="5570" y="2215"/>
                  <a:pt x="5387" y="2032"/>
                  <a:pt x="5387" y="1804"/>
                </a:cubicBezTo>
                <a:lnTo>
                  <a:pt x="5387" y="434"/>
                </a:lnTo>
                <a:cubicBezTo>
                  <a:pt x="5387" y="183"/>
                  <a:pt x="5205" y="1"/>
                  <a:pt x="49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/>
          <p:nvPr/>
        </p:nvSpPr>
        <p:spPr>
          <a:xfrm rot="5651252" flipH="1">
            <a:off x="453091" y="4787187"/>
            <a:ext cx="164594" cy="54658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 rot="-570776" flipH="1">
            <a:off x="4356200" y="4253614"/>
            <a:ext cx="904250" cy="1339752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/>
          <p:nvPr/>
        </p:nvSpPr>
        <p:spPr>
          <a:xfrm rot="570776">
            <a:off x="3883550" y="4253614"/>
            <a:ext cx="904250" cy="1339752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/>
          <p:nvPr/>
        </p:nvSpPr>
        <p:spPr>
          <a:xfrm flipH="1">
            <a:off x="7422948" y="220730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"/>
          <p:cNvSpPr txBox="1">
            <a:spLocks noGrp="1"/>
          </p:cNvSpPr>
          <p:nvPr>
            <p:ph type="title"/>
          </p:nvPr>
        </p:nvSpPr>
        <p:spPr>
          <a:xfrm>
            <a:off x="1188975" y="2946350"/>
            <a:ext cx="51114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7" name="Google Shape;357;p20"/>
          <p:cNvSpPr txBox="1">
            <a:spLocks noGrp="1"/>
          </p:cNvSpPr>
          <p:nvPr>
            <p:ph type="subTitle" idx="1"/>
          </p:nvPr>
        </p:nvSpPr>
        <p:spPr>
          <a:xfrm>
            <a:off x="1188994" y="1336850"/>
            <a:ext cx="5111400" cy="16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358" name="Google Shape;358;p20"/>
          <p:cNvGrpSpPr/>
          <p:nvPr/>
        </p:nvGrpSpPr>
        <p:grpSpPr>
          <a:xfrm rot="-9402353" flipH="1">
            <a:off x="5954812" y="304530"/>
            <a:ext cx="199297" cy="251683"/>
            <a:chOff x="3311031" y="3025663"/>
            <a:chExt cx="308584" cy="389695"/>
          </a:xfrm>
        </p:grpSpPr>
        <p:sp>
          <p:nvSpPr>
            <p:cNvPr id="359" name="Google Shape;359;p20"/>
            <p:cNvSpPr/>
            <p:nvPr/>
          </p:nvSpPr>
          <p:spPr>
            <a:xfrm flipH="1">
              <a:off x="3311031" y="3025663"/>
              <a:ext cx="308584" cy="389695"/>
            </a:xfrm>
            <a:custGeom>
              <a:avLst/>
              <a:gdLst/>
              <a:ahLst/>
              <a:cxnLst/>
              <a:rect l="l" t="t" r="r" b="b"/>
              <a:pathLst>
                <a:path w="15408" h="19458" extrusionOk="0">
                  <a:moveTo>
                    <a:pt x="11748" y="0"/>
                  </a:moveTo>
                  <a:cubicBezTo>
                    <a:pt x="11325" y="0"/>
                    <a:pt x="10903" y="69"/>
                    <a:pt x="10501" y="209"/>
                  </a:cubicBezTo>
                  <a:cubicBezTo>
                    <a:pt x="8789" y="802"/>
                    <a:pt x="7716" y="2445"/>
                    <a:pt x="6757" y="3998"/>
                  </a:cubicBezTo>
                  <a:cubicBezTo>
                    <a:pt x="4771" y="7239"/>
                    <a:pt x="2786" y="10503"/>
                    <a:pt x="777" y="13744"/>
                  </a:cubicBezTo>
                  <a:cubicBezTo>
                    <a:pt x="1" y="15022"/>
                    <a:pt x="161" y="17008"/>
                    <a:pt x="1279" y="18263"/>
                  </a:cubicBezTo>
                  <a:cubicBezTo>
                    <a:pt x="1958" y="19027"/>
                    <a:pt x="2996" y="19458"/>
                    <a:pt x="4019" y="19458"/>
                  </a:cubicBezTo>
                  <a:cubicBezTo>
                    <a:pt x="4647" y="19458"/>
                    <a:pt x="5269" y="19295"/>
                    <a:pt x="5799" y="18948"/>
                  </a:cubicBezTo>
                  <a:cubicBezTo>
                    <a:pt x="6278" y="18629"/>
                    <a:pt x="6666" y="18218"/>
                    <a:pt x="7031" y="17761"/>
                  </a:cubicBezTo>
                  <a:cubicBezTo>
                    <a:pt x="7579" y="17099"/>
                    <a:pt x="8058" y="16392"/>
                    <a:pt x="8538" y="15661"/>
                  </a:cubicBezTo>
                  <a:cubicBezTo>
                    <a:pt x="10683" y="12443"/>
                    <a:pt x="12852" y="9225"/>
                    <a:pt x="14586" y="5755"/>
                  </a:cubicBezTo>
                  <a:cubicBezTo>
                    <a:pt x="14906" y="5116"/>
                    <a:pt x="15225" y="4431"/>
                    <a:pt x="15294" y="3701"/>
                  </a:cubicBezTo>
                  <a:cubicBezTo>
                    <a:pt x="15408" y="2537"/>
                    <a:pt x="14837" y="1327"/>
                    <a:pt x="13879" y="642"/>
                  </a:cubicBezTo>
                  <a:cubicBezTo>
                    <a:pt x="13250" y="218"/>
                    <a:pt x="12500" y="0"/>
                    <a:pt x="11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3311033" y="3038519"/>
              <a:ext cx="285712" cy="376837"/>
            </a:xfrm>
            <a:custGeom>
              <a:avLst/>
              <a:gdLst/>
              <a:ahLst/>
              <a:cxnLst/>
              <a:rect l="l" t="t" r="r" b="b"/>
              <a:pathLst>
                <a:path w="14266" h="18816" extrusionOk="0">
                  <a:moveTo>
                    <a:pt x="12737" y="0"/>
                  </a:moveTo>
                  <a:cubicBezTo>
                    <a:pt x="12737" y="0"/>
                    <a:pt x="13262" y="2306"/>
                    <a:pt x="11641" y="4816"/>
                  </a:cubicBezTo>
                  <a:cubicBezTo>
                    <a:pt x="10020" y="7327"/>
                    <a:pt x="5181" y="15156"/>
                    <a:pt x="3903" y="16571"/>
                  </a:cubicBezTo>
                  <a:cubicBezTo>
                    <a:pt x="3155" y="17401"/>
                    <a:pt x="1970" y="17599"/>
                    <a:pt x="1100" y="17599"/>
                  </a:cubicBezTo>
                  <a:cubicBezTo>
                    <a:pt x="510" y="17599"/>
                    <a:pt x="65" y="17508"/>
                    <a:pt x="0" y="17462"/>
                  </a:cubicBezTo>
                  <a:lnTo>
                    <a:pt x="0" y="17462"/>
                  </a:lnTo>
                  <a:cubicBezTo>
                    <a:pt x="46" y="17507"/>
                    <a:pt x="91" y="17553"/>
                    <a:pt x="137" y="17621"/>
                  </a:cubicBezTo>
                  <a:cubicBezTo>
                    <a:pt x="816" y="18385"/>
                    <a:pt x="1854" y="18816"/>
                    <a:pt x="2877" y="18816"/>
                  </a:cubicBezTo>
                  <a:cubicBezTo>
                    <a:pt x="3505" y="18816"/>
                    <a:pt x="4127" y="18653"/>
                    <a:pt x="4657" y="18306"/>
                  </a:cubicBezTo>
                  <a:cubicBezTo>
                    <a:pt x="5136" y="17987"/>
                    <a:pt x="5524" y="17576"/>
                    <a:pt x="5889" y="17119"/>
                  </a:cubicBezTo>
                  <a:cubicBezTo>
                    <a:pt x="6414" y="16457"/>
                    <a:pt x="6916" y="15750"/>
                    <a:pt x="7396" y="15019"/>
                  </a:cubicBezTo>
                  <a:cubicBezTo>
                    <a:pt x="9541" y="11801"/>
                    <a:pt x="11710" y="8583"/>
                    <a:pt x="13444" y="5113"/>
                  </a:cubicBezTo>
                  <a:cubicBezTo>
                    <a:pt x="13764" y="4474"/>
                    <a:pt x="14083" y="3789"/>
                    <a:pt x="14152" y="3059"/>
                  </a:cubicBezTo>
                  <a:cubicBezTo>
                    <a:pt x="14266" y="1895"/>
                    <a:pt x="13695" y="685"/>
                    <a:pt x="12737" y="0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3397429" y="3183403"/>
              <a:ext cx="222185" cy="231938"/>
            </a:xfrm>
            <a:custGeom>
              <a:avLst/>
              <a:gdLst/>
              <a:ahLst/>
              <a:cxnLst/>
              <a:rect l="l" t="t" r="r" b="b"/>
              <a:pathLst>
                <a:path w="11094" h="11581" extrusionOk="0">
                  <a:moveTo>
                    <a:pt x="4383" y="1"/>
                  </a:moveTo>
                  <a:cubicBezTo>
                    <a:pt x="3174" y="1964"/>
                    <a:pt x="1987" y="3927"/>
                    <a:pt x="777" y="5867"/>
                  </a:cubicBezTo>
                  <a:cubicBezTo>
                    <a:pt x="1" y="7145"/>
                    <a:pt x="161" y="9131"/>
                    <a:pt x="1279" y="10386"/>
                  </a:cubicBezTo>
                  <a:cubicBezTo>
                    <a:pt x="1958" y="11150"/>
                    <a:pt x="2996" y="11581"/>
                    <a:pt x="4019" y="11581"/>
                  </a:cubicBezTo>
                  <a:cubicBezTo>
                    <a:pt x="4647" y="11581"/>
                    <a:pt x="5269" y="11418"/>
                    <a:pt x="5799" y="11071"/>
                  </a:cubicBezTo>
                  <a:cubicBezTo>
                    <a:pt x="6278" y="10752"/>
                    <a:pt x="6666" y="10341"/>
                    <a:pt x="7031" y="9884"/>
                  </a:cubicBezTo>
                  <a:cubicBezTo>
                    <a:pt x="7579" y="9222"/>
                    <a:pt x="8058" y="8515"/>
                    <a:pt x="8538" y="7784"/>
                  </a:cubicBezTo>
                  <a:cubicBezTo>
                    <a:pt x="9382" y="6506"/>
                    <a:pt x="10249" y="5228"/>
                    <a:pt x="11094" y="3927"/>
                  </a:cubicBezTo>
                  <a:lnTo>
                    <a:pt x="11094" y="3927"/>
                  </a:lnTo>
                  <a:cubicBezTo>
                    <a:pt x="10803" y="3978"/>
                    <a:pt x="10510" y="4002"/>
                    <a:pt x="10218" y="4002"/>
                  </a:cubicBezTo>
                  <a:cubicBezTo>
                    <a:pt x="9207" y="4002"/>
                    <a:pt x="8203" y="3718"/>
                    <a:pt x="7282" y="3311"/>
                  </a:cubicBezTo>
                  <a:cubicBezTo>
                    <a:pt x="6575" y="2991"/>
                    <a:pt x="5890" y="2603"/>
                    <a:pt x="5365" y="2055"/>
                  </a:cubicBezTo>
                  <a:cubicBezTo>
                    <a:pt x="4817" y="1507"/>
                    <a:pt x="4429" y="777"/>
                    <a:pt x="4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3397432" y="3259740"/>
              <a:ext cx="199314" cy="155594"/>
            </a:xfrm>
            <a:custGeom>
              <a:avLst/>
              <a:gdLst/>
              <a:ahLst/>
              <a:cxnLst/>
              <a:rect l="l" t="t" r="r" b="b"/>
              <a:pathLst>
                <a:path w="9952" h="7769" extrusionOk="0">
                  <a:moveTo>
                    <a:pt x="7669" y="1"/>
                  </a:moveTo>
                  <a:cubicBezTo>
                    <a:pt x="6095" y="2489"/>
                    <a:pt x="4542" y="4817"/>
                    <a:pt x="3903" y="5524"/>
                  </a:cubicBezTo>
                  <a:cubicBezTo>
                    <a:pt x="3155" y="6354"/>
                    <a:pt x="1970" y="6552"/>
                    <a:pt x="1100" y="6552"/>
                  </a:cubicBezTo>
                  <a:cubicBezTo>
                    <a:pt x="510" y="6552"/>
                    <a:pt x="65" y="6461"/>
                    <a:pt x="0" y="6415"/>
                  </a:cubicBezTo>
                  <a:lnTo>
                    <a:pt x="0" y="6415"/>
                  </a:lnTo>
                  <a:cubicBezTo>
                    <a:pt x="46" y="6460"/>
                    <a:pt x="91" y="6506"/>
                    <a:pt x="137" y="6574"/>
                  </a:cubicBezTo>
                  <a:cubicBezTo>
                    <a:pt x="816" y="7338"/>
                    <a:pt x="1854" y="7769"/>
                    <a:pt x="2877" y="7769"/>
                  </a:cubicBezTo>
                  <a:cubicBezTo>
                    <a:pt x="3505" y="7769"/>
                    <a:pt x="4127" y="7606"/>
                    <a:pt x="4657" y="7259"/>
                  </a:cubicBezTo>
                  <a:cubicBezTo>
                    <a:pt x="5136" y="6940"/>
                    <a:pt x="5524" y="6529"/>
                    <a:pt x="5889" y="6072"/>
                  </a:cubicBezTo>
                  <a:cubicBezTo>
                    <a:pt x="6437" y="5410"/>
                    <a:pt x="6916" y="4703"/>
                    <a:pt x="7396" y="3972"/>
                  </a:cubicBezTo>
                  <a:cubicBezTo>
                    <a:pt x="8240" y="2694"/>
                    <a:pt x="9107" y="1416"/>
                    <a:pt x="9952" y="115"/>
                  </a:cubicBezTo>
                  <a:lnTo>
                    <a:pt x="9952" y="115"/>
                  </a:lnTo>
                  <a:cubicBezTo>
                    <a:pt x="9679" y="164"/>
                    <a:pt x="9403" y="187"/>
                    <a:pt x="9126" y="187"/>
                  </a:cubicBezTo>
                  <a:cubicBezTo>
                    <a:pt x="8639" y="187"/>
                    <a:pt x="8150" y="117"/>
                    <a:pt x="7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20"/>
          <p:cNvSpPr/>
          <p:nvPr/>
        </p:nvSpPr>
        <p:spPr>
          <a:xfrm>
            <a:off x="6015591" y="3920680"/>
            <a:ext cx="904213" cy="1339697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 rot="3524071" flipH="1">
            <a:off x="1303236" y="4648594"/>
            <a:ext cx="122996" cy="192036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1523297" y="220730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 rot="3523992">
            <a:off x="288466" y="4163846"/>
            <a:ext cx="68124" cy="64986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20"/>
          <p:cNvGrpSpPr/>
          <p:nvPr/>
        </p:nvGrpSpPr>
        <p:grpSpPr>
          <a:xfrm>
            <a:off x="-4" y="1545472"/>
            <a:ext cx="874530" cy="1481072"/>
            <a:chOff x="-117729" y="1733810"/>
            <a:chExt cx="874530" cy="1481072"/>
          </a:xfrm>
        </p:grpSpPr>
        <p:sp>
          <p:nvSpPr>
            <p:cNvPr id="368" name="Google Shape;368;p20"/>
            <p:cNvSpPr/>
            <p:nvPr/>
          </p:nvSpPr>
          <p:spPr>
            <a:xfrm>
              <a:off x="21973" y="1733810"/>
              <a:ext cx="518652" cy="505591"/>
            </a:xfrm>
            <a:custGeom>
              <a:avLst/>
              <a:gdLst/>
              <a:ahLst/>
              <a:cxnLst/>
              <a:rect l="l" t="t" r="r" b="b"/>
              <a:pathLst>
                <a:path w="19220" h="18736" extrusionOk="0">
                  <a:moveTo>
                    <a:pt x="9145" y="0"/>
                  </a:moveTo>
                  <a:cubicBezTo>
                    <a:pt x="9095" y="0"/>
                    <a:pt x="9044" y="1"/>
                    <a:pt x="8994" y="2"/>
                  </a:cubicBezTo>
                  <a:cubicBezTo>
                    <a:pt x="7190" y="48"/>
                    <a:pt x="5410" y="824"/>
                    <a:pt x="4132" y="2079"/>
                  </a:cubicBezTo>
                  <a:cubicBezTo>
                    <a:pt x="3675" y="2536"/>
                    <a:pt x="3264" y="3084"/>
                    <a:pt x="3127" y="3723"/>
                  </a:cubicBezTo>
                  <a:cubicBezTo>
                    <a:pt x="2945" y="4476"/>
                    <a:pt x="3173" y="5275"/>
                    <a:pt x="3493" y="6005"/>
                  </a:cubicBezTo>
                  <a:cubicBezTo>
                    <a:pt x="4155" y="7466"/>
                    <a:pt x="5182" y="8744"/>
                    <a:pt x="5866" y="10182"/>
                  </a:cubicBezTo>
                  <a:cubicBezTo>
                    <a:pt x="4908" y="9406"/>
                    <a:pt x="3926" y="8630"/>
                    <a:pt x="2945" y="7854"/>
                  </a:cubicBezTo>
                  <a:cubicBezTo>
                    <a:pt x="2717" y="7671"/>
                    <a:pt x="2466" y="7489"/>
                    <a:pt x="2192" y="7420"/>
                  </a:cubicBezTo>
                  <a:cubicBezTo>
                    <a:pt x="2152" y="7416"/>
                    <a:pt x="2112" y="7413"/>
                    <a:pt x="2072" y="7413"/>
                  </a:cubicBezTo>
                  <a:cubicBezTo>
                    <a:pt x="1725" y="7413"/>
                    <a:pt x="1390" y="7586"/>
                    <a:pt x="1164" y="7831"/>
                  </a:cubicBezTo>
                  <a:cubicBezTo>
                    <a:pt x="913" y="8105"/>
                    <a:pt x="776" y="8470"/>
                    <a:pt x="662" y="8835"/>
                  </a:cubicBezTo>
                  <a:cubicBezTo>
                    <a:pt x="0" y="11323"/>
                    <a:pt x="1210" y="14062"/>
                    <a:pt x="3150" y="15752"/>
                  </a:cubicBezTo>
                  <a:cubicBezTo>
                    <a:pt x="5090" y="17441"/>
                    <a:pt x="7647" y="18239"/>
                    <a:pt x="10180" y="18673"/>
                  </a:cubicBezTo>
                  <a:cubicBezTo>
                    <a:pt x="10426" y="18715"/>
                    <a:pt x="10675" y="18735"/>
                    <a:pt x="10925" y="18735"/>
                  </a:cubicBezTo>
                  <a:cubicBezTo>
                    <a:pt x="12446" y="18735"/>
                    <a:pt x="14020" y="17997"/>
                    <a:pt x="15156" y="16938"/>
                  </a:cubicBezTo>
                  <a:cubicBezTo>
                    <a:pt x="16320" y="15866"/>
                    <a:pt x="16868" y="14291"/>
                    <a:pt x="17507" y="12853"/>
                  </a:cubicBezTo>
                  <a:cubicBezTo>
                    <a:pt x="18101" y="11483"/>
                    <a:pt x="18831" y="10159"/>
                    <a:pt x="19014" y="8676"/>
                  </a:cubicBezTo>
                  <a:cubicBezTo>
                    <a:pt x="19219" y="6987"/>
                    <a:pt x="18671" y="5275"/>
                    <a:pt x="18078" y="3677"/>
                  </a:cubicBezTo>
                  <a:cubicBezTo>
                    <a:pt x="17850" y="3015"/>
                    <a:pt x="17599" y="2376"/>
                    <a:pt x="17142" y="1874"/>
                  </a:cubicBezTo>
                  <a:cubicBezTo>
                    <a:pt x="16771" y="1485"/>
                    <a:pt x="16249" y="1205"/>
                    <a:pt x="15735" y="1205"/>
                  </a:cubicBezTo>
                  <a:cubicBezTo>
                    <a:pt x="15586" y="1205"/>
                    <a:pt x="15437" y="1229"/>
                    <a:pt x="15293" y="1280"/>
                  </a:cubicBezTo>
                  <a:cubicBezTo>
                    <a:pt x="14700" y="1509"/>
                    <a:pt x="14335" y="2102"/>
                    <a:pt x="14084" y="2695"/>
                  </a:cubicBezTo>
                  <a:cubicBezTo>
                    <a:pt x="13513" y="3997"/>
                    <a:pt x="13285" y="5412"/>
                    <a:pt x="13079" y="6804"/>
                  </a:cubicBezTo>
                  <a:cubicBezTo>
                    <a:pt x="13148" y="5571"/>
                    <a:pt x="13034" y="4339"/>
                    <a:pt x="12760" y="3129"/>
                  </a:cubicBezTo>
                  <a:cubicBezTo>
                    <a:pt x="12577" y="2262"/>
                    <a:pt x="12280" y="1372"/>
                    <a:pt x="11618" y="778"/>
                  </a:cubicBezTo>
                  <a:cubicBezTo>
                    <a:pt x="10949" y="195"/>
                    <a:pt x="10034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182722" y="1995375"/>
              <a:ext cx="268582" cy="236173"/>
            </a:xfrm>
            <a:custGeom>
              <a:avLst/>
              <a:gdLst/>
              <a:ahLst/>
              <a:cxnLst/>
              <a:rect l="l" t="t" r="r" b="b"/>
              <a:pathLst>
                <a:path w="9953" h="8752" extrusionOk="0">
                  <a:moveTo>
                    <a:pt x="6563" y="1"/>
                  </a:moveTo>
                  <a:cubicBezTo>
                    <a:pt x="6452" y="1"/>
                    <a:pt x="6342" y="4"/>
                    <a:pt x="6232" y="10"/>
                  </a:cubicBezTo>
                  <a:cubicBezTo>
                    <a:pt x="4406" y="78"/>
                    <a:pt x="2626" y="740"/>
                    <a:pt x="1211" y="1882"/>
                  </a:cubicBezTo>
                  <a:cubicBezTo>
                    <a:pt x="754" y="2270"/>
                    <a:pt x="298" y="2726"/>
                    <a:pt x="138" y="3297"/>
                  </a:cubicBezTo>
                  <a:cubicBezTo>
                    <a:pt x="1" y="3776"/>
                    <a:pt x="92" y="4278"/>
                    <a:pt x="229" y="4758"/>
                  </a:cubicBezTo>
                  <a:cubicBezTo>
                    <a:pt x="822" y="6835"/>
                    <a:pt x="2671" y="8569"/>
                    <a:pt x="4817" y="8752"/>
                  </a:cubicBezTo>
                  <a:cubicBezTo>
                    <a:pt x="5661" y="8250"/>
                    <a:pt x="6780" y="8318"/>
                    <a:pt x="7670" y="7930"/>
                  </a:cubicBezTo>
                  <a:cubicBezTo>
                    <a:pt x="8515" y="7588"/>
                    <a:pt x="9131" y="6880"/>
                    <a:pt x="9496" y="6059"/>
                  </a:cubicBezTo>
                  <a:cubicBezTo>
                    <a:pt x="9838" y="5237"/>
                    <a:pt x="9953" y="4324"/>
                    <a:pt x="9884" y="3434"/>
                  </a:cubicBezTo>
                  <a:cubicBezTo>
                    <a:pt x="9816" y="2361"/>
                    <a:pt x="9519" y="1242"/>
                    <a:pt x="8674" y="603"/>
                  </a:cubicBezTo>
                  <a:cubicBezTo>
                    <a:pt x="8078" y="146"/>
                    <a:pt x="7310" y="1"/>
                    <a:pt x="6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-117729" y="2086450"/>
              <a:ext cx="874530" cy="1128432"/>
            </a:xfrm>
            <a:custGeom>
              <a:avLst/>
              <a:gdLst/>
              <a:ahLst/>
              <a:cxnLst/>
              <a:rect l="l" t="t" r="r" b="b"/>
              <a:pathLst>
                <a:path w="32408" h="41817" extrusionOk="0">
                  <a:moveTo>
                    <a:pt x="30309" y="1"/>
                  </a:moveTo>
                  <a:cubicBezTo>
                    <a:pt x="29836" y="1"/>
                    <a:pt x="29342" y="124"/>
                    <a:pt x="28916" y="310"/>
                  </a:cubicBezTo>
                  <a:cubicBezTo>
                    <a:pt x="27090" y="1109"/>
                    <a:pt x="25720" y="2661"/>
                    <a:pt x="24556" y="4281"/>
                  </a:cubicBezTo>
                  <a:cubicBezTo>
                    <a:pt x="22662" y="6906"/>
                    <a:pt x="21132" y="9828"/>
                    <a:pt x="20037" y="12909"/>
                  </a:cubicBezTo>
                  <a:cubicBezTo>
                    <a:pt x="20196" y="11700"/>
                    <a:pt x="20219" y="10513"/>
                    <a:pt x="20082" y="9326"/>
                  </a:cubicBezTo>
                  <a:cubicBezTo>
                    <a:pt x="19991" y="8413"/>
                    <a:pt x="19786" y="7500"/>
                    <a:pt x="19786" y="6587"/>
                  </a:cubicBezTo>
                  <a:cubicBezTo>
                    <a:pt x="19808" y="5674"/>
                    <a:pt x="20082" y="4715"/>
                    <a:pt x="20744" y="4099"/>
                  </a:cubicBezTo>
                  <a:cubicBezTo>
                    <a:pt x="21109" y="3779"/>
                    <a:pt x="21543" y="3574"/>
                    <a:pt x="21931" y="3277"/>
                  </a:cubicBezTo>
                  <a:cubicBezTo>
                    <a:pt x="22296" y="2980"/>
                    <a:pt x="22616" y="2524"/>
                    <a:pt x="22547" y="2044"/>
                  </a:cubicBezTo>
                  <a:cubicBezTo>
                    <a:pt x="22468" y="1992"/>
                    <a:pt x="22387" y="1969"/>
                    <a:pt x="22306" y="1969"/>
                  </a:cubicBezTo>
                  <a:cubicBezTo>
                    <a:pt x="21776" y="1969"/>
                    <a:pt x="21200" y="2926"/>
                    <a:pt x="20693" y="2926"/>
                  </a:cubicBezTo>
                  <a:cubicBezTo>
                    <a:pt x="20601" y="2926"/>
                    <a:pt x="20511" y="2895"/>
                    <a:pt x="20425" y="2820"/>
                  </a:cubicBezTo>
                  <a:cubicBezTo>
                    <a:pt x="20356" y="2752"/>
                    <a:pt x="20288" y="2661"/>
                    <a:pt x="20219" y="2569"/>
                  </a:cubicBezTo>
                  <a:cubicBezTo>
                    <a:pt x="20134" y="2490"/>
                    <a:pt x="20035" y="2455"/>
                    <a:pt x="19933" y="2455"/>
                  </a:cubicBezTo>
                  <a:cubicBezTo>
                    <a:pt x="19624" y="2455"/>
                    <a:pt x="19278" y="2763"/>
                    <a:pt x="19124" y="3072"/>
                  </a:cubicBezTo>
                  <a:cubicBezTo>
                    <a:pt x="18918" y="3482"/>
                    <a:pt x="18758" y="4030"/>
                    <a:pt x="18325" y="4190"/>
                  </a:cubicBezTo>
                  <a:cubicBezTo>
                    <a:pt x="18233" y="4223"/>
                    <a:pt x="18137" y="4236"/>
                    <a:pt x="18038" y="4236"/>
                  </a:cubicBezTo>
                  <a:cubicBezTo>
                    <a:pt x="17577" y="4236"/>
                    <a:pt x="17054" y="3945"/>
                    <a:pt x="16652" y="3945"/>
                  </a:cubicBezTo>
                  <a:cubicBezTo>
                    <a:pt x="16473" y="3945"/>
                    <a:pt x="16318" y="4002"/>
                    <a:pt x="16202" y="4167"/>
                  </a:cubicBezTo>
                  <a:cubicBezTo>
                    <a:pt x="16065" y="4350"/>
                    <a:pt x="16065" y="4578"/>
                    <a:pt x="15997" y="4783"/>
                  </a:cubicBezTo>
                  <a:cubicBezTo>
                    <a:pt x="15791" y="5423"/>
                    <a:pt x="15015" y="5605"/>
                    <a:pt x="14353" y="5719"/>
                  </a:cubicBezTo>
                  <a:cubicBezTo>
                    <a:pt x="14473" y="6130"/>
                    <a:pt x="14901" y="6336"/>
                    <a:pt x="15339" y="6336"/>
                  </a:cubicBezTo>
                  <a:cubicBezTo>
                    <a:pt x="15484" y="6336"/>
                    <a:pt x="15631" y="6313"/>
                    <a:pt x="15768" y="6267"/>
                  </a:cubicBezTo>
                  <a:cubicBezTo>
                    <a:pt x="16293" y="6107"/>
                    <a:pt x="16727" y="5696"/>
                    <a:pt x="17229" y="5423"/>
                  </a:cubicBezTo>
                  <a:cubicBezTo>
                    <a:pt x="17506" y="5271"/>
                    <a:pt x="17832" y="5169"/>
                    <a:pt x="18138" y="5169"/>
                  </a:cubicBezTo>
                  <a:cubicBezTo>
                    <a:pt x="18386" y="5169"/>
                    <a:pt x="18620" y="5236"/>
                    <a:pt x="18804" y="5400"/>
                  </a:cubicBezTo>
                  <a:cubicBezTo>
                    <a:pt x="19101" y="5674"/>
                    <a:pt x="19192" y="6062"/>
                    <a:pt x="19238" y="6450"/>
                  </a:cubicBezTo>
                  <a:cubicBezTo>
                    <a:pt x="19991" y="11311"/>
                    <a:pt x="19146" y="16356"/>
                    <a:pt x="17298" y="20898"/>
                  </a:cubicBezTo>
                  <a:cubicBezTo>
                    <a:pt x="16750" y="22290"/>
                    <a:pt x="16088" y="23614"/>
                    <a:pt x="15380" y="24915"/>
                  </a:cubicBezTo>
                  <a:cubicBezTo>
                    <a:pt x="16430" y="21925"/>
                    <a:pt x="16955" y="18753"/>
                    <a:pt x="16932" y="15603"/>
                  </a:cubicBezTo>
                  <a:cubicBezTo>
                    <a:pt x="16932" y="13480"/>
                    <a:pt x="16613" y="11220"/>
                    <a:pt x="15152" y="9668"/>
                  </a:cubicBezTo>
                  <a:cubicBezTo>
                    <a:pt x="14855" y="9349"/>
                    <a:pt x="14490" y="9052"/>
                    <a:pt x="14056" y="8960"/>
                  </a:cubicBezTo>
                  <a:cubicBezTo>
                    <a:pt x="13940" y="8931"/>
                    <a:pt x="13823" y="8918"/>
                    <a:pt x="13707" y="8918"/>
                  </a:cubicBezTo>
                  <a:cubicBezTo>
                    <a:pt x="12825" y="8918"/>
                    <a:pt x="12001" y="9716"/>
                    <a:pt x="11820" y="10604"/>
                  </a:cubicBezTo>
                  <a:cubicBezTo>
                    <a:pt x="11614" y="11608"/>
                    <a:pt x="12025" y="12658"/>
                    <a:pt x="12596" y="13526"/>
                  </a:cubicBezTo>
                  <a:cubicBezTo>
                    <a:pt x="13166" y="14393"/>
                    <a:pt x="13897" y="15146"/>
                    <a:pt x="14422" y="16013"/>
                  </a:cubicBezTo>
                  <a:cubicBezTo>
                    <a:pt x="15449" y="17725"/>
                    <a:pt x="15677" y="19802"/>
                    <a:pt x="15449" y="21765"/>
                  </a:cubicBezTo>
                  <a:cubicBezTo>
                    <a:pt x="15221" y="23637"/>
                    <a:pt x="14627" y="25417"/>
                    <a:pt x="14034" y="27198"/>
                  </a:cubicBezTo>
                  <a:cubicBezTo>
                    <a:pt x="12664" y="29343"/>
                    <a:pt x="11089" y="31398"/>
                    <a:pt x="9446" y="33338"/>
                  </a:cubicBezTo>
                  <a:cubicBezTo>
                    <a:pt x="8829" y="34068"/>
                    <a:pt x="8190" y="34776"/>
                    <a:pt x="7551" y="35461"/>
                  </a:cubicBezTo>
                  <a:cubicBezTo>
                    <a:pt x="8213" y="34091"/>
                    <a:pt x="8601" y="32607"/>
                    <a:pt x="8966" y="31147"/>
                  </a:cubicBezTo>
                  <a:cubicBezTo>
                    <a:pt x="9811" y="27746"/>
                    <a:pt x="10678" y="24322"/>
                    <a:pt x="10838" y="20807"/>
                  </a:cubicBezTo>
                  <a:cubicBezTo>
                    <a:pt x="10907" y="19437"/>
                    <a:pt x="10838" y="17954"/>
                    <a:pt x="9994" y="16881"/>
                  </a:cubicBezTo>
                  <a:cubicBezTo>
                    <a:pt x="9879" y="16744"/>
                    <a:pt x="9742" y="16607"/>
                    <a:pt x="9583" y="16561"/>
                  </a:cubicBezTo>
                  <a:cubicBezTo>
                    <a:pt x="9538" y="16550"/>
                    <a:pt x="9494" y="16545"/>
                    <a:pt x="9450" y="16545"/>
                  </a:cubicBezTo>
                  <a:cubicBezTo>
                    <a:pt x="9228" y="16545"/>
                    <a:pt x="9024" y="16679"/>
                    <a:pt x="8852" y="16812"/>
                  </a:cubicBezTo>
                  <a:cubicBezTo>
                    <a:pt x="8031" y="17520"/>
                    <a:pt x="7483" y="18501"/>
                    <a:pt x="7118" y="19506"/>
                  </a:cubicBezTo>
                  <a:cubicBezTo>
                    <a:pt x="6113" y="22176"/>
                    <a:pt x="6159" y="25098"/>
                    <a:pt x="6433" y="27928"/>
                  </a:cubicBezTo>
                  <a:cubicBezTo>
                    <a:pt x="6684" y="30667"/>
                    <a:pt x="7095" y="33384"/>
                    <a:pt x="6912" y="36100"/>
                  </a:cubicBezTo>
                  <a:cubicBezTo>
                    <a:pt x="4972" y="38086"/>
                    <a:pt x="2804" y="39866"/>
                    <a:pt x="338" y="41144"/>
                  </a:cubicBezTo>
                  <a:cubicBezTo>
                    <a:pt x="315" y="41138"/>
                    <a:pt x="293" y="41135"/>
                    <a:pt x="273" y="41135"/>
                  </a:cubicBezTo>
                  <a:cubicBezTo>
                    <a:pt x="1" y="41135"/>
                    <a:pt x="41" y="41677"/>
                    <a:pt x="338" y="41783"/>
                  </a:cubicBezTo>
                  <a:cubicBezTo>
                    <a:pt x="402" y="41806"/>
                    <a:pt x="467" y="41816"/>
                    <a:pt x="532" y="41816"/>
                  </a:cubicBezTo>
                  <a:cubicBezTo>
                    <a:pt x="792" y="41816"/>
                    <a:pt x="1055" y="41655"/>
                    <a:pt x="1274" y="41509"/>
                  </a:cubicBezTo>
                  <a:cubicBezTo>
                    <a:pt x="3488" y="40026"/>
                    <a:pt x="5543" y="38337"/>
                    <a:pt x="7460" y="36465"/>
                  </a:cubicBezTo>
                  <a:cubicBezTo>
                    <a:pt x="7648" y="36470"/>
                    <a:pt x="7836" y="36472"/>
                    <a:pt x="8024" y="36472"/>
                  </a:cubicBezTo>
                  <a:cubicBezTo>
                    <a:pt x="12339" y="36472"/>
                    <a:pt x="16707" y="35223"/>
                    <a:pt x="20425" y="32927"/>
                  </a:cubicBezTo>
                  <a:cubicBezTo>
                    <a:pt x="21771" y="32082"/>
                    <a:pt x="23141" y="31010"/>
                    <a:pt x="23552" y="29480"/>
                  </a:cubicBezTo>
                  <a:cubicBezTo>
                    <a:pt x="23643" y="29184"/>
                    <a:pt x="23689" y="28841"/>
                    <a:pt x="23575" y="28545"/>
                  </a:cubicBezTo>
                  <a:cubicBezTo>
                    <a:pt x="23415" y="28111"/>
                    <a:pt x="22913" y="27837"/>
                    <a:pt x="22456" y="27814"/>
                  </a:cubicBezTo>
                  <a:cubicBezTo>
                    <a:pt x="22429" y="27813"/>
                    <a:pt x="22402" y="27812"/>
                    <a:pt x="22374" y="27812"/>
                  </a:cubicBezTo>
                  <a:cubicBezTo>
                    <a:pt x="21925" y="27812"/>
                    <a:pt x="21496" y="27986"/>
                    <a:pt x="21087" y="28179"/>
                  </a:cubicBezTo>
                  <a:cubicBezTo>
                    <a:pt x="19420" y="28955"/>
                    <a:pt x="18028" y="30211"/>
                    <a:pt x="16522" y="31261"/>
                  </a:cubicBezTo>
                  <a:cubicBezTo>
                    <a:pt x="14102" y="32950"/>
                    <a:pt x="11386" y="34160"/>
                    <a:pt x="8647" y="35278"/>
                  </a:cubicBezTo>
                  <a:cubicBezTo>
                    <a:pt x="10770" y="33041"/>
                    <a:pt x="12687" y="30599"/>
                    <a:pt x="14330" y="27997"/>
                  </a:cubicBezTo>
                  <a:cubicBezTo>
                    <a:pt x="14516" y="28096"/>
                    <a:pt x="14742" y="28134"/>
                    <a:pt x="14979" y="28134"/>
                  </a:cubicBezTo>
                  <a:cubicBezTo>
                    <a:pt x="15179" y="28134"/>
                    <a:pt x="15387" y="28107"/>
                    <a:pt x="15586" y="28065"/>
                  </a:cubicBezTo>
                  <a:cubicBezTo>
                    <a:pt x="18553" y="27563"/>
                    <a:pt x="21178" y="25874"/>
                    <a:pt x="23392" y="23843"/>
                  </a:cubicBezTo>
                  <a:cubicBezTo>
                    <a:pt x="25218" y="22176"/>
                    <a:pt x="26861" y="20168"/>
                    <a:pt x="27455" y="17771"/>
                  </a:cubicBezTo>
                  <a:cubicBezTo>
                    <a:pt x="27592" y="17109"/>
                    <a:pt x="27660" y="16333"/>
                    <a:pt x="27227" y="15808"/>
                  </a:cubicBezTo>
                  <a:cubicBezTo>
                    <a:pt x="26936" y="15457"/>
                    <a:pt x="26498" y="15299"/>
                    <a:pt x="26042" y="15299"/>
                  </a:cubicBezTo>
                  <a:cubicBezTo>
                    <a:pt x="25638" y="15299"/>
                    <a:pt x="25219" y="15423"/>
                    <a:pt x="24876" y="15648"/>
                  </a:cubicBezTo>
                  <a:cubicBezTo>
                    <a:pt x="24168" y="16128"/>
                    <a:pt x="23734" y="16927"/>
                    <a:pt x="23323" y="17680"/>
                  </a:cubicBezTo>
                  <a:cubicBezTo>
                    <a:pt x="22022" y="20099"/>
                    <a:pt x="20607" y="22519"/>
                    <a:pt x="18599" y="24390"/>
                  </a:cubicBezTo>
                  <a:cubicBezTo>
                    <a:pt x="17480" y="25417"/>
                    <a:pt x="16202" y="26285"/>
                    <a:pt x="14878" y="27084"/>
                  </a:cubicBezTo>
                  <a:cubicBezTo>
                    <a:pt x="16864" y="23706"/>
                    <a:pt x="18393" y="20099"/>
                    <a:pt x="19375" y="16310"/>
                  </a:cubicBezTo>
                  <a:cubicBezTo>
                    <a:pt x="19420" y="16105"/>
                    <a:pt x="19489" y="15922"/>
                    <a:pt x="19534" y="15717"/>
                  </a:cubicBezTo>
                  <a:cubicBezTo>
                    <a:pt x="21292" y="13731"/>
                    <a:pt x="23232" y="11791"/>
                    <a:pt x="25286" y="10033"/>
                  </a:cubicBezTo>
                  <a:cubicBezTo>
                    <a:pt x="27592" y="8070"/>
                    <a:pt x="30125" y="6199"/>
                    <a:pt x="31563" y="3551"/>
                  </a:cubicBezTo>
                  <a:cubicBezTo>
                    <a:pt x="32088" y="2592"/>
                    <a:pt x="32408" y="1291"/>
                    <a:pt x="31655" y="515"/>
                  </a:cubicBezTo>
                  <a:cubicBezTo>
                    <a:pt x="31310" y="146"/>
                    <a:pt x="30822" y="1"/>
                    <a:pt x="30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20"/>
          <p:cNvSpPr/>
          <p:nvPr/>
        </p:nvSpPr>
        <p:spPr>
          <a:xfrm rot="795273" flipH="1">
            <a:off x="6030443" y="2370729"/>
            <a:ext cx="3638936" cy="2958763"/>
          </a:xfrm>
          <a:custGeom>
            <a:avLst/>
            <a:gdLst/>
            <a:ahLst/>
            <a:cxnLst/>
            <a:rect l="l" t="t" r="r" b="b"/>
            <a:pathLst>
              <a:path w="151903" h="123510" extrusionOk="0">
                <a:moveTo>
                  <a:pt x="85979" y="1"/>
                </a:moveTo>
                <a:cubicBezTo>
                  <a:pt x="83192" y="1"/>
                  <a:pt x="80401" y="216"/>
                  <a:pt x="77697" y="573"/>
                </a:cubicBezTo>
                <a:cubicBezTo>
                  <a:pt x="69572" y="1669"/>
                  <a:pt x="61423" y="3837"/>
                  <a:pt x="54553" y="8334"/>
                </a:cubicBezTo>
                <a:cubicBezTo>
                  <a:pt x="47705" y="12807"/>
                  <a:pt x="42204" y="19837"/>
                  <a:pt x="40903" y="27940"/>
                </a:cubicBezTo>
                <a:cubicBezTo>
                  <a:pt x="39899" y="34195"/>
                  <a:pt x="41360" y="40882"/>
                  <a:pt x="38894" y="46726"/>
                </a:cubicBezTo>
                <a:cubicBezTo>
                  <a:pt x="33348" y="60010"/>
                  <a:pt x="12851" y="59485"/>
                  <a:pt x="4383" y="71149"/>
                </a:cubicBezTo>
                <a:cubicBezTo>
                  <a:pt x="776" y="76125"/>
                  <a:pt x="0" y="83041"/>
                  <a:pt x="2442" y="88678"/>
                </a:cubicBezTo>
                <a:cubicBezTo>
                  <a:pt x="4862" y="94339"/>
                  <a:pt x="10408" y="98516"/>
                  <a:pt x="16503" y="99338"/>
                </a:cubicBezTo>
                <a:cubicBezTo>
                  <a:pt x="17558" y="99477"/>
                  <a:pt x="18632" y="99525"/>
                  <a:pt x="19713" y="99525"/>
                </a:cubicBezTo>
                <a:cubicBezTo>
                  <a:pt x="21984" y="99525"/>
                  <a:pt x="24291" y="99316"/>
                  <a:pt x="26535" y="99316"/>
                </a:cubicBezTo>
                <a:cubicBezTo>
                  <a:pt x="29164" y="99316"/>
                  <a:pt x="31707" y="99602"/>
                  <a:pt x="34010" y="100844"/>
                </a:cubicBezTo>
                <a:cubicBezTo>
                  <a:pt x="39168" y="103629"/>
                  <a:pt x="40949" y="110043"/>
                  <a:pt x="44669" y="114585"/>
                </a:cubicBezTo>
                <a:cubicBezTo>
                  <a:pt x="50413" y="121601"/>
                  <a:pt x="60120" y="123509"/>
                  <a:pt x="69351" y="123509"/>
                </a:cubicBezTo>
                <a:cubicBezTo>
                  <a:pt x="70391" y="123509"/>
                  <a:pt x="71426" y="123485"/>
                  <a:pt x="72448" y="123441"/>
                </a:cubicBezTo>
                <a:cubicBezTo>
                  <a:pt x="86143" y="122871"/>
                  <a:pt x="99747" y="119812"/>
                  <a:pt x="112392" y="114448"/>
                </a:cubicBezTo>
                <a:cubicBezTo>
                  <a:pt x="122230" y="110271"/>
                  <a:pt x="131679" y="100936"/>
                  <a:pt x="139417" y="91029"/>
                </a:cubicBezTo>
                <a:cubicBezTo>
                  <a:pt x="147132" y="81123"/>
                  <a:pt x="151903" y="68547"/>
                  <a:pt x="150784" y="56038"/>
                </a:cubicBezTo>
                <a:cubicBezTo>
                  <a:pt x="149688" y="43507"/>
                  <a:pt x="142065" y="31341"/>
                  <a:pt x="130515" y="26434"/>
                </a:cubicBezTo>
                <a:cubicBezTo>
                  <a:pt x="127457" y="25133"/>
                  <a:pt x="124147" y="24311"/>
                  <a:pt x="121339" y="22531"/>
                </a:cubicBezTo>
                <a:cubicBezTo>
                  <a:pt x="115702" y="18947"/>
                  <a:pt x="113031" y="12168"/>
                  <a:pt x="108238" y="7512"/>
                </a:cubicBezTo>
                <a:cubicBezTo>
                  <a:pt x="102437" y="1882"/>
                  <a:pt x="94226" y="1"/>
                  <a:pt x="85979" y="1"/>
                </a:cubicBezTo>
                <a:close/>
              </a:path>
            </a:pathLst>
          </a:custGeom>
          <a:solidFill>
            <a:schemeClr val="lt1">
              <a:alpha val="402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05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chivo Black"/>
              <a:buNone/>
              <a:defRPr sz="300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6" r:id="rId9"/>
    <p:sldLayoutId id="2147483670" r:id="rId10"/>
    <p:sldLayoutId id="2147483672" r:id="rId11"/>
    <p:sldLayoutId id="2147483677" r:id="rId12"/>
    <p:sldLayoutId id="2147483680" r:id="rId13"/>
    <p:sldLayoutId id="2147483682" r:id="rId14"/>
    <p:sldLayoutId id="2147483690" r:id="rId15"/>
    <p:sldLayoutId id="2147483695" r:id="rId16"/>
    <p:sldLayoutId id="2147483696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p54"/>
          <p:cNvGrpSpPr/>
          <p:nvPr/>
        </p:nvGrpSpPr>
        <p:grpSpPr>
          <a:xfrm>
            <a:off x="3700833" y="4361605"/>
            <a:ext cx="355216" cy="305683"/>
            <a:chOff x="2581492" y="1663973"/>
            <a:chExt cx="447094" cy="384748"/>
          </a:xfrm>
        </p:grpSpPr>
        <p:sp>
          <p:nvSpPr>
            <p:cNvPr id="1099" name="Google Shape;1099;p54"/>
            <p:cNvSpPr/>
            <p:nvPr/>
          </p:nvSpPr>
          <p:spPr>
            <a:xfrm flipH="1">
              <a:off x="2581492" y="1663973"/>
              <a:ext cx="447094" cy="384748"/>
            </a:xfrm>
            <a:custGeom>
              <a:avLst/>
              <a:gdLst/>
              <a:ahLst/>
              <a:cxnLst/>
              <a:rect l="l" t="t" r="r" b="b"/>
              <a:pathLst>
                <a:path w="22324" h="19211" extrusionOk="0">
                  <a:moveTo>
                    <a:pt x="17667" y="1"/>
                  </a:moveTo>
                  <a:cubicBezTo>
                    <a:pt x="17065" y="1"/>
                    <a:pt x="16463" y="115"/>
                    <a:pt x="15909" y="347"/>
                  </a:cubicBezTo>
                  <a:cubicBezTo>
                    <a:pt x="14973" y="735"/>
                    <a:pt x="14197" y="1443"/>
                    <a:pt x="13444" y="2105"/>
                  </a:cubicBezTo>
                  <a:cubicBezTo>
                    <a:pt x="10020" y="5140"/>
                    <a:pt x="6505" y="8085"/>
                    <a:pt x="2944" y="10938"/>
                  </a:cubicBezTo>
                  <a:cubicBezTo>
                    <a:pt x="2283" y="11440"/>
                    <a:pt x="1643" y="11965"/>
                    <a:pt x="1164" y="12627"/>
                  </a:cubicBezTo>
                  <a:cubicBezTo>
                    <a:pt x="0" y="14293"/>
                    <a:pt x="297" y="16827"/>
                    <a:pt x="1826" y="18174"/>
                  </a:cubicBezTo>
                  <a:cubicBezTo>
                    <a:pt x="2610" y="18875"/>
                    <a:pt x="3686" y="19211"/>
                    <a:pt x="4730" y="19211"/>
                  </a:cubicBezTo>
                  <a:cubicBezTo>
                    <a:pt x="5690" y="19211"/>
                    <a:pt x="6625" y="18926"/>
                    <a:pt x="7281" y="18379"/>
                  </a:cubicBezTo>
                  <a:cubicBezTo>
                    <a:pt x="11230" y="15115"/>
                    <a:pt x="15179" y="11874"/>
                    <a:pt x="19128" y="8610"/>
                  </a:cubicBezTo>
                  <a:cubicBezTo>
                    <a:pt x="20178" y="7742"/>
                    <a:pt x="21273" y="6829"/>
                    <a:pt x="21753" y="5551"/>
                  </a:cubicBezTo>
                  <a:cubicBezTo>
                    <a:pt x="22323" y="4022"/>
                    <a:pt x="21821" y="2127"/>
                    <a:pt x="20566" y="1055"/>
                  </a:cubicBezTo>
                  <a:cubicBezTo>
                    <a:pt x="19780" y="356"/>
                    <a:pt x="18725" y="1"/>
                    <a:pt x="17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4"/>
            <p:cNvSpPr/>
            <p:nvPr/>
          </p:nvSpPr>
          <p:spPr>
            <a:xfrm flipH="1">
              <a:off x="2584239" y="1703363"/>
              <a:ext cx="418294" cy="345354"/>
            </a:xfrm>
            <a:custGeom>
              <a:avLst/>
              <a:gdLst/>
              <a:ahLst/>
              <a:cxnLst/>
              <a:rect l="l" t="t" r="r" b="b"/>
              <a:pathLst>
                <a:path w="20886" h="17244" extrusionOk="0">
                  <a:moveTo>
                    <a:pt x="20041" y="1"/>
                  </a:moveTo>
                  <a:cubicBezTo>
                    <a:pt x="20041" y="23"/>
                    <a:pt x="20223" y="1827"/>
                    <a:pt x="17370" y="4360"/>
                  </a:cubicBezTo>
                  <a:cubicBezTo>
                    <a:pt x="14494" y="6917"/>
                    <a:pt x="5661" y="13924"/>
                    <a:pt x="4337" y="14677"/>
                  </a:cubicBezTo>
                  <a:cubicBezTo>
                    <a:pt x="3328" y="15251"/>
                    <a:pt x="2002" y="15785"/>
                    <a:pt x="923" y="15785"/>
                  </a:cubicBezTo>
                  <a:cubicBezTo>
                    <a:pt x="585" y="15785"/>
                    <a:pt x="272" y="15733"/>
                    <a:pt x="0" y="15613"/>
                  </a:cubicBezTo>
                  <a:lnTo>
                    <a:pt x="0" y="15613"/>
                  </a:lnTo>
                  <a:cubicBezTo>
                    <a:pt x="137" y="15819"/>
                    <a:pt x="320" y="16024"/>
                    <a:pt x="525" y="16207"/>
                  </a:cubicBezTo>
                  <a:cubicBezTo>
                    <a:pt x="1309" y="16908"/>
                    <a:pt x="2385" y="17244"/>
                    <a:pt x="3429" y="17244"/>
                  </a:cubicBezTo>
                  <a:cubicBezTo>
                    <a:pt x="4389" y="17244"/>
                    <a:pt x="5324" y="16959"/>
                    <a:pt x="5980" y="16412"/>
                  </a:cubicBezTo>
                  <a:cubicBezTo>
                    <a:pt x="9929" y="13148"/>
                    <a:pt x="13878" y="9907"/>
                    <a:pt x="17827" y="6643"/>
                  </a:cubicBezTo>
                  <a:cubicBezTo>
                    <a:pt x="18877" y="5775"/>
                    <a:pt x="19972" y="4862"/>
                    <a:pt x="20452" y="3584"/>
                  </a:cubicBezTo>
                  <a:cubicBezTo>
                    <a:pt x="20885" y="2420"/>
                    <a:pt x="20703" y="1051"/>
                    <a:pt x="2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4"/>
            <p:cNvSpPr/>
            <p:nvPr/>
          </p:nvSpPr>
          <p:spPr>
            <a:xfrm flipH="1">
              <a:off x="2754289" y="1801187"/>
              <a:ext cx="274297" cy="247520"/>
            </a:xfrm>
            <a:custGeom>
              <a:avLst/>
              <a:gdLst/>
              <a:ahLst/>
              <a:cxnLst/>
              <a:rect l="l" t="t" r="r" b="b"/>
              <a:pathLst>
                <a:path w="13696" h="12359" extrusionOk="0">
                  <a:moveTo>
                    <a:pt x="7920" y="0"/>
                  </a:moveTo>
                  <a:cubicBezTo>
                    <a:pt x="6277" y="1370"/>
                    <a:pt x="4611" y="2739"/>
                    <a:pt x="2944" y="4086"/>
                  </a:cubicBezTo>
                  <a:cubicBezTo>
                    <a:pt x="2283" y="4588"/>
                    <a:pt x="1643" y="5113"/>
                    <a:pt x="1164" y="5775"/>
                  </a:cubicBezTo>
                  <a:cubicBezTo>
                    <a:pt x="0" y="7441"/>
                    <a:pt x="297" y="9975"/>
                    <a:pt x="1826" y="11322"/>
                  </a:cubicBezTo>
                  <a:cubicBezTo>
                    <a:pt x="2610" y="12023"/>
                    <a:pt x="3686" y="12359"/>
                    <a:pt x="4730" y="12359"/>
                  </a:cubicBezTo>
                  <a:cubicBezTo>
                    <a:pt x="5690" y="12359"/>
                    <a:pt x="6625" y="12074"/>
                    <a:pt x="7281" y="11527"/>
                  </a:cubicBezTo>
                  <a:cubicBezTo>
                    <a:pt x="9381" y="9792"/>
                    <a:pt x="11481" y="8080"/>
                    <a:pt x="13581" y="6346"/>
                  </a:cubicBezTo>
                  <a:cubicBezTo>
                    <a:pt x="13695" y="4771"/>
                    <a:pt x="13170" y="3150"/>
                    <a:pt x="12120" y="1986"/>
                  </a:cubicBezTo>
                  <a:cubicBezTo>
                    <a:pt x="11070" y="799"/>
                    <a:pt x="9518" y="69"/>
                    <a:pt x="7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4"/>
            <p:cNvSpPr/>
            <p:nvPr/>
          </p:nvSpPr>
          <p:spPr>
            <a:xfrm flipH="1">
              <a:off x="2755214" y="1880708"/>
              <a:ext cx="247320" cy="167991"/>
            </a:xfrm>
            <a:custGeom>
              <a:avLst/>
              <a:gdLst/>
              <a:ahLst/>
              <a:cxnLst/>
              <a:rect l="l" t="t" r="r" b="b"/>
              <a:pathLst>
                <a:path w="12349" h="8388" extrusionOk="0">
                  <a:moveTo>
                    <a:pt x="11961" y="1"/>
                  </a:moveTo>
                  <a:cubicBezTo>
                    <a:pt x="8651" y="2649"/>
                    <a:pt x="5136" y="5365"/>
                    <a:pt x="4337" y="5821"/>
                  </a:cubicBezTo>
                  <a:cubicBezTo>
                    <a:pt x="3328" y="6395"/>
                    <a:pt x="2002" y="6929"/>
                    <a:pt x="923" y="6929"/>
                  </a:cubicBezTo>
                  <a:cubicBezTo>
                    <a:pt x="585" y="6929"/>
                    <a:pt x="272" y="6877"/>
                    <a:pt x="0" y="6757"/>
                  </a:cubicBezTo>
                  <a:lnTo>
                    <a:pt x="0" y="6757"/>
                  </a:lnTo>
                  <a:cubicBezTo>
                    <a:pt x="69" y="6871"/>
                    <a:pt x="160" y="6963"/>
                    <a:pt x="228" y="7054"/>
                  </a:cubicBezTo>
                  <a:lnTo>
                    <a:pt x="251" y="7077"/>
                  </a:lnTo>
                  <a:cubicBezTo>
                    <a:pt x="320" y="7168"/>
                    <a:pt x="411" y="7259"/>
                    <a:pt x="525" y="7351"/>
                  </a:cubicBezTo>
                  <a:cubicBezTo>
                    <a:pt x="1309" y="8052"/>
                    <a:pt x="2385" y="8388"/>
                    <a:pt x="3429" y="8388"/>
                  </a:cubicBezTo>
                  <a:cubicBezTo>
                    <a:pt x="4389" y="8388"/>
                    <a:pt x="5324" y="8103"/>
                    <a:pt x="5980" y="7556"/>
                  </a:cubicBezTo>
                  <a:cubicBezTo>
                    <a:pt x="8080" y="5821"/>
                    <a:pt x="10180" y="4109"/>
                    <a:pt x="12280" y="2375"/>
                  </a:cubicBezTo>
                  <a:cubicBezTo>
                    <a:pt x="12349" y="1576"/>
                    <a:pt x="12234" y="754"/>
                    <a:pt x="11961" y="1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" name="Google Shape;1055;p54"/>
          <p:cNvGrpSpPr/>
          <p:nvPr/>
        </p:nvGrpSpPr>
        <p:grpSpPr>
          <a:xfrm>
            <a:off x="352211" y="568246"/>
            <a:ext cx="3853038" cy="3794403"/>
            <a:chOff x="352211" y="568246"/>
            <a:chExt cx="3853038" cy="3794403"/>
          </a:xfrm>
        </p:grpSpPr>
        <p:sp>
          <p:nvSpPr>
            <p:cNvPr id="1056" name="Google Shape;1056;p54"/>
            <p:cNvSpPr/>
            <p:nvPr/>
          </p:nvSpPr>
          <p:spPr>
            <a:xfrm rot="795376" flipH="1">
              <a:off x="617651" y="1316546"/>
              <a:ext cx="3322157" cy="2701195"/>
            </a:xfrm>
            <a:custGeom>
              <a:avLst/>
              <a:gdLst/>
              <a:ahLst/>
              <a:cxnLst/>
              <a:rect l="l" t="t" r="r" b="b"/>
              <a:pathLst>
                <a:path w="151903" h="123510" extrusionOk="0">
                  <a:moveTo>
                    <a:pt x="85979" y="1"/>
                  </a:moveTo>
                  <a:cubicBezTo>
                    <a:pt x="83192" y="1"/>
                    <a:pt x="80401" y="216"/>
                    <a:pt x="77697" y="573"/>
                  </a:cubicBezTo>
                  <a:cubicBezTo>
                    <a:pt x="69572" y="1669"/>
                    <a:pt x="61423" y="3837"/>
                    <a:pt x="54553" y="8334"/>
                  </a:cubicBezTo>
                  <a:cubicBezTo>
                    <a:pt x="47705" y="12807"/>
                    <a:pt x="42204" y="19837"/>
                    <a:pt x="40903" y="27940"/>
                  </a:cubicBezTo>
                  <a:cubicBezTo>
                    <a:pt x="39899" y="34195"/>
                    <a:pt x="41360" y="40882"/>
                    <a:pt x="38894" y="46726"/>
                  </a:cubicBezTo>
                  <a:cubicBezTo>
                    <a:pt x="33348" y="60010"/>
                    <a:pt x="12851" y="59485"/>
                    <a:pt x="4383" y="71149"/>
                  </a:cubicBezTo>
                  <a:cubicBezTo>
                    <a:pt x="776" y="76125"/>
                    <a:pt x="0" y="83041"/>
                    <a:pt x="2442" y="88678"/>
                  </a:cubicBezTo>
                  <a:cubicBezTo>
                    <a:pt x="4862" y="94339"/>
                    <a:pt x="10408" y="98516"/>
                    <a:pt x="16503" y="99338"/>
                  </a:cubicBezTo>
                  <a:cubicBezTo>
                    <a:pt x="17558" y="99477"/>
                    <a:pt x="18632" y="99525"/>
                    <a:pt x="19713" y="99525"/>
                  </a:cubicBezTo>
                  <a:cubicBezTo>
                    <a:pt x="21984" y="99525"/>
                    <a:pt x="24291" y="99316"/>
                    <a:pt x="26535" y="99316"/>
                  </a:cubicBezTo>
                  <a:cubicBezTo>
                    <a:pt x="29164" y="99316"/>
                    <a:pt x="31707" y="99602"/>
                    <a:pt x="34010" y="100844"/>
                  </a:cubicBezTo>
                  <a:cubicBezTo>
                    <a:pt x="39168" y="103629"/>
                    <a:pt x="40949" y="110043"/>
                    <a:pt x="44669" y="114585"/>
                  </a:cubicBezTo>
                  <a:cubicBezTo>
                    <a:pt x="50413" y="121601"/>
                    <a:pt x="60120" y="123509"/>
                    <a:pt x="69351" y="123509"/>
                  </a:cubicBezTo>
                  <a:cubicBezTo>
                    <a:pt x="70391" y="123509"/>
                    <a:pt x="71426" y="123485"/>
                    <a:pt x="72448" y="123441"/>
                  </a:cubicBezTo>
                  <a:cubicBezTo>
                    <a:pt x="86143" y="122871"/>
                    <a:pt x="99747" y="119812"/>
                    <a:pt x="112392" y="114448"/>
                  </a:cubicBezTo>
                  <a:cubicBezTo>
                    <a:pt x="122230" y="110271"/>
                    <a:pt x="131679" y="100936"/>
                    <a:pt x="139417" y="91029"/>
                  </a:cubicBezTo>
                  <a:cubicBezTo>
                    <a:pt x="147132" y="81123"/>
                    <a:pt x="151903" y="68547"/>
                    <a:pt x="150784" y="56038"/>
                  </a:cubicBezTo>
                  <a:cubicBezTo>
                    <a:pt x="149688" y="43507"/>
                    <a:pt x="142065" y="31341"/>
                    <a:pt x="130515" y="26434"/>
                  </a:cubicBezTo>
                  <a:cubicBezTo>
                    <a:pt x="127457" y="25133"/>
                    <a:pt x="124147" y="24311"/>
                    <a:pt x="121339" y="22531"/>
                  </a:cubicBezTo>
                  <a:cubicBezTo>
                    <a:pt x="115702" y="18947"/>
                    <a:pt x="113031" y="12168"/>
                    <a:pt x="108238" y="7512"/>
                  </a:cubicBezTo>
                  <a:cubicBezTo>
                    <a:pt x="102437" y="1882"/>
                    <a:pt x="94226" y="1"/>
                    <a:pt x="85979" y="1"/>
                  </a:cubicBezTo>
                  <a:close/>
                </a:path>
              </a:pathLst>
            </a:custGeom>
            <a:solidFill>
              <a:schemeClr val="lt1">
                <a:alpha val="402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4"/>
            <p:cNvSpPr/>
            <p:nvPr/>
          </p:nvSpPr>
          <p:spPr>
            <a:xfrm rot="-876773" flipH="1">
              <a:off x="3212730" y="1460677"/>
              <a:ext cx="336972" cy="830402"/>
            </a:xfrm>
            <a:custGeom>
              <a:avLst/>
              <a:gdLst/>
              <a:ahLst/>
              <a:cxnLst/>
              <a:rect l="l" t="t" r="r" b="b"/>
              <a:pathLst>
                <a:path w="15408" h="37970" extrusionOk="0">
                  <a:moveTo>
                    <a:pt x="12704" y="1"/>
                  </a:moveTo>
                  <a:cubicBezTo>
                    <a:pt x="12161" y="1"/>
                    <a:pt x="11591" y="396"/>
                    <a:pt x="11208" y="832"/>
                  </a:cubicBezTo>
                  <a:cubicBezTo>
                    <a:pt x="9884" y="2384"/>
                    <a:pt x="9450" y="4621"/>
                    <a:pt x="10112" y="6539"/>
                  </a:cubicBezTo>
                  <a:cubicBezTo>
                    <a:pt x="10226" y="6881"/>
                    <a:pt x="10340" y="7474"/>
                    <a:pt x="10500" y="8045"/>
                  </a:cubicBezTo>
                  <a:cubicBezTo>
                    <a:pt x="10592" y="8365"/>
                    <a:pt x="10728" y="8707"/>
                    <a:pt x="11025" y="8867"/>
                  </a:cubicBezTo>
                  <a:cubicBezTo>
                    <a:pt x="11126" y="8913"/>
                    <a:pt x="11235" y="8934"/>
                    <a:pt x="11347" y="8934"/>
                  </a:cubicBezTo>
                  <a:cubicBezTo>
                    <a:pt x="11563" y="8934"/>
                    <a:pt x="11788" y="8858"/>
                    <a:pt x="11984" y="8753"/>
                  </a:cubicBezTo>
                  <a:cubicBezTo>
                    <a:pt x="13057" y="8205"/>
                    <a:pt x="13650" y="6812"/>
                    <a:pt x="13308" y="5626"/>
                  </a:cubicBezTo>
                  <a:cubicBezTo>
                    <a:pt x="13194" y="5283"/>
                    <a:pt x="13011" y="4941"/>
                    <a:pt x="12965" y="4576"/>
                  </a:cubicBezTo>
                  <a:cubicBezTo>
                    <a:pt x="12851" y="3777"/>
                    <a:pt x="13308" y="3023"/>
                    <a:pt x="13604" y="2293"/>
                  </a:cubicBezTo>
                  <a:cubicBezTo>
                    <a:pt x="13901" y="1540"/>
                    <a:pt x="13901" y="490"/>
                    <a:pt x="13194" y="125"/>
                  </a:cubicBezTo>
                  <a:cubicBezTo>
                    <a:pt x="13037" y="38"/>
                    <a:pt x="12872" y="1"/>
                    <a:pt x="12704" y="1"/>
                  </a:cubicBezTo>
                  <a:close/>
                  <a:moveTo>
                    <a:pt x="12346" y="25709"/>
                  </a:moveTo>
                  <a:cubicBezTo>
                    <a:pt x="11697" y="25709"/>
                    <a:pt x="11102" y="26151"/>
                    <a:pt x="10797" y="26739"/>
                  </a:cubicBezTo>
                  <a:cubicBezTo>
                    <a:pt x="10477" y="27332"/>
                    <a:pt x="10455" y="28063"/>
                    <a:pt x="10546" y="28748"/>
                  </a:cubicBezTo>
                  <a:cubicBezTo>
                    <a:pt x="10637" y="29546"/>
                    <a:pt x="10911" y="30368"/>
                    <a:pt x="11436" y="30984"/>
                  </a:cubicBezTo>
                  <a:cubicBezTo>
                    <a:pt x="11924" y="31579"/>
                    <a:pt x="12650" y="31996"/>
                    <a:pt x="13392" y="31996"/>
                  </a:cubicBezTo>
                  <a:cubicBezTo>
                    <a:pt x="13448" y="31996"/>
                    <a:pt x="13503" y="31994"/>
                    <a:pt x="13559" y="31989"/>
                  </a:cubicBezTo>
                  <a:cubicBezTo>
                    <a:pt x="14700" y="31920"/>
                    <a:pt x="15408" y="30779"/>
                    <a:pt x="15385" y="29820"/>
                  </a:cubicBezTo>
                  <a:cubicBezTo>
                    <a:pt x="15362" y="28862"/>
                    <a:pt x="14814" y="27994"/>
                    <a:pt x="14266" y="27195"/>
                  </a:cubicBezTo>
                  <a:cubicBezTo>
                    <a:pt x="13810" y="26511"/>
                    <a:pt x="13262" y="25780"/>
                    <a:pt x="12440" y="25712"/>
                  </a:cubicBezTo>
                  <a:cubicBezTo>
                    <a:pt x="12409" y="25710"/>
                    <a:pt x="12377" y="25709"/>
                    <a:pt x="12346" y="25709"/>
                  </a:cubicBezTo>
                  <a:close/>
                  <a:moveTo>
                    <a:pt x="5673" y="4283"/>
                  </a:moveTo>
                  <a:cubicBezTo>
                    <a:pt x="5173" y="4283"/>
                    <a:pt x="4665" y="4409"/>
                    <a:pt x="4223" y="4644"/>
                  </a:cubicBezTo>
                  <a:cubicBezTo>
                    <a:pt x="3196" y="5169"/>
                    <a:pt x="2489" y="6173"/>
                    <a:pt x="1941" y="7201"/>
                  </a:cubicBezTo>
                  <a:cubicBezTo>
                    <a:pt x="480" y="9962"/>
                    <a:pt x="1" y="13158"/>
                    <a:pt x="69" y="16285"/>
                  </a:cubicBezTo>
                  <a:cubicBezTo>
                    <a:pt x="229" y="24571"/>
                    <a:pt x="4178" y="32696"/>
                    <a:pt x="10569" y="37969"/>
                  </a:cubicBezTo>
                  <a:cubicBezTo>
                    <a:pt x="10578" y="37969"/>
                    <a:pt x="10588" y="37969"/>
                    <a:pt x="10598" y="37969"/>
                  </a:cubicBezTo>
                  <a:cubicBezTo>
                    <a:pt x="11497" y="37969"/>
                    <a:pt x="12211" y="36932"/>
                    <a:pt x="12121" y="36029"/>
                  </a:cubicBezTo>
                  <a:cubicBezTo>
                    <a:pt x="12030" y="35116"/>
                    <a:pt x="11413" y="34363"/>
                    <a:pt x="10797" y="33655"/>
                  </a:cubicBezTo>
                  <a:cubicBezTo>
                    <a:pt x="7487" y="29798"/>
                    <a:pt x="4200" y="25347"/>
                    <a:pt x="4178" y="20257"/>
                  </a:cubicBezTo>
                  <a:cubicBezTo>
                    <a:pt x="4155" y="16468"/>
                    <a:pt x="5981" y="12930"/>
                    <a:pt x="7442" y="9415"/>
                  </a:cubicBezTo>
                  <a:cubicBezTo>
                    <a:pt x="8058" y="7977"/>
                    <a:pt x="8537" y="6128"/>
                    <a:pt x="7442" y="4986"/>
                  </a:cubicBezTo>
                  <a:cubicBezTo>
                    <a:pt x="6986" y="4505"/>
                    <a:pt x="6337" y="4283"/>
                    <a:pt x="5673" y="4283"/>
                  </a:cubicBezTo>
                  <a:close/>
                </a:path>
              </a:pathLst>
            </a:custGeom>
            <a:solidFill>
              <a:schemeClr val="lt1">
                <a:alpha val="402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4"/>
            <p:cNvSpPr/>
            <p:nvPr/>
          </p:nvSpPr>
          <p:spPr>
            <a:xfrm rot="-775882" flipH="1">
              <a:off x="958400" y="769759"/>
              <a:ext cx="1870428" cy="612953"/>
            </a:xfrm>
            <a:custGeom>
              <a:avLst/>
              <a:gdLst/>
              <a:ahLst/>
              <a:cxnLst/>
              <a:rect l="l" t="t" r="r" b="b"/>
              <a:pathLst>
                <a:path w="93379" h="30601" extrusionOk="0">
                  <a:moveTo>
                    <a:pt x="23387" y="1"/>
                  </a:moveTo>
                  <a:cubicBezTo>
                    <a:pt x="18934" y="1"/>
                    <a:pt x="14513" y="646"/>
                    <a:pt x="10272" y="2087"/>
                  </a:cubicBezTo>
                  <a:cubicBezTo>
                    <a:pt x="7054" y="3183"/>
                    <a:pt x="3812" y="4849"/>
                    <a:pt x="1941" y="7679"/>
                  </a:cubicBezTo>
                  <a:cubicBezTo>
                    <a:pt x="69" y="10532"/>
                    <a:pt x="1" y="14778"/>
                    <a:pt x="2557" y="17038"/>
                  </a:cubicBezTo>
                  <a:cubicBezTo>
                    <a:pt x="4293" y="18562"/>
                    <a:pt x="6736" y="18869"/>
                    <a:pt x="9067" y="18869"/>
                  </a:cubicBezTo>
                  <a:cubicBezTo>
                    <a:pt x="9249" y="18869"/>
                    <a:pt x="9430" y="18867"/>
                    <a:pt x="9610" y="18864"/>
                  </a:cubicBezTo>
                  <a:cubicBezTo>
                    <a:pt x="15682" y="18727"/>
                    <a:pt x="21685" y="17426"/>
                    <a:pt x="27733" y="17426"/>
                  </a:cubicBezTo>
                  <a:cubicBezTo>
                    <a:pt x="36886" y="17426"/>
                    <a:pt x="45606" y="20393"/>
                    <a:pt x="54028" y="23680"/>
                  </a:cubicBezTo>
                  <a:cubicBezTo>
                    <a:pt x="58251" y="25346"/>
                    <a:pt x="62496" y="27560"/>
                    <a:pt x="66856" y="28793"/>
                  </a:cubicBezTo>
                  <a:cubicBezTo>
                    <a:pt x="70246" y="29736"/>
                    <a:pt x="74852" y="30600"/>
                    <a:pt x="79257" y="30600"/>
                  </a:cubicBezTo>
                  <a:cubicBezTo>
                    <a:pt x="82742" y="30600"/>
                    <a:pt x="86101" y="30059"/>
                    <a:pt x="88631" y="28587"/>
                  </a:cubicBezTo>
                  <a:cubicBezTo>
                    <a:pt x="91507" y="26921"/>
                    <a:pt x="93379" y="23018"/>
                    <a:pt x="91690" y="20142"/>
                  </a:cubicBezTo>
                  <a:cubicBezTo>
                    <a:pt x="90617" y="18339"/>
                    <a:pt x="88449" y="17426"/>
                    <a:pt x="86372" y="17220"/>
                  </a:cubicBezTo>
                  <a:cubicBezTo>
                    <a:pt x="85885" y="17167"/>
                    <a:pt x="85399" y="17146"/>
                    <a:pt x="84913" y="17146"/>
                  </a:cubicBezTo>
                  <a:cubicBezTo>
                    <a:pt x="83300" y="17146"/>
                    <a:pt x="81686" y="17378"/>
                    <a:pt x="80072" y="17448"/>
                  </a:cubicBezTo>
                  <a:cubicBezTo>
                    <a:pt x="79696" y="17464"/>
                    <a:pt x="79322" y="17472"/>
                    <a:pt x="78950" y="17472"/>
                  </a:cubicBezTo>
                  <a:cubicBezTo>
                    <a:pt x="67521" y="17472"/>
                    <a:pt x="57406" y="10172"/>
                    <a:pt x="46907" y="5420"/>
                  </a:cubicBezTo>
                  <a:cubicBezTo>
                    <a:pt x="39550" y="2101"/>
                    <a:pt x="31418" y="1"/>
                    <a:pt x="23387" y="1"/>
                  </a:cubicBezTo>
                  <a:close/>
                </a:path>
              </a:pathLst>
            </a:custGeom>
            <a:solidFill>
              <a:schemeClr val="lt1">
                <a:alpha val="402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54"/>
          <p:cNvSpPr txBox="1">
            <a:spLocks noGrp="1"/>
          </p:cNvSpPr>
          <p:nvPr>
            <p:ph type="ctrTitle"/>
          </p:nvPr>
        </p:nvSpPr>
        <p:spPr>
          <a:xfrm>
            <a:off x="3090308" y="1311069"/>
            <a:ext cx="5770866" cy="15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00"/>
              </a:spcAft>
              <a:buNone/>
            </a:pPr>
            <a:br>
              <a:rPr lang="ru-RU" sz="22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rgbClr val="F65B3C"/>
                </a:solidFill>
              </a:rPr>
              <a:t>Современные подходы к технике ушивания матки после кесарева сечения: сравнительный анализ методик</a:t>
            </a:r>
            <a:endParaRPr sz="4400" dirty="0">
              <a:solidFill>
                <a:srgbClr val="F65B3C"/>
              </a:solidFill>
              <a:latin typeface="Archivo Black" panose="020B0604020202020204" charset="0"/>
            </a:endParaRPr>
          </a:p>
        </p:txBody>
      </p:sp>
      <p:sp>
        <p:nvSpPr>
          <p:cNvPr id="1060" name="Google Shape;1060;p54"/>
          <p:cNvSpPr txBox="1">
            <a:spLocks noGrp="1"/>
          </p:cNvSpPr>
          <p:nvPr>
            <p:ph type="subTitle" idx="1"/>
          </p:nvPr>
        </p:nvSpPr>
        <p:spPr>
          <a:xfrm>
            <a:off x="3773167" y="2883295"/>
            <a:ext cx="5243217" cy="3298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1" dirty="0"/>
              <a:t>Можейко Л. Ф. зав. кафедрой акушерства и гинекологии с курсом повышения квалификации и переподготовки УО «БГМУ»,</a:t>
            </a:r>
          </a:p>
          <a:p>
            <a:pPr marL="0" indent="0"/>
            <a:r>
              <a:rPr lang="ru-RU" sz="1400" b="1" dirty="0"/>
              <a:t> д-р мед. наук, профессор</a:t>
            </a:r>
          </a:p>
          <a:p>
            <a:pPr marL="0" lvl="0" indent="0"/>
            <a:r>
              <a:rPr lang="ru-RU" sz="1400" b="1" dirty="0"/>
              <a:t>ассистент кафедры</a:t>
            </a:r>
          </a:p>
          <a:p>
            <a:pPr marL="0" lvl="0" indent="0"/>
            <a:r>
              <a:rPr lang="ru-RU" sz="1400" b="1" dirty="0"/>
              <a:t>Юлия Александровна </a:t>
            </a:r>
            <a:r>
              <a:rPr lang="ru-RU" sz="1400" b="1" dirty="0" err="1"/>
              <a:t>Алафинова</a:t>
            </a:r>
            <a:endParaRPr lang="en-US" sz="1400" b="1" dirty="0"/>
          </a:p>
          <a:p>
            <a:pPr marL="0" lvl="0" indent="0"/>
            <a:endParaRPr lang="en-US" sz="1400" b="1" dirty="0"/>
          </a:p>
          <a:p>
            <a:pPr marL="0" lvl="0" indent="0"/>
            <a:endParaRPr lang="en-US" sz="1400" b="1" dirty="0"/>
          </a:p>
          <a:p>
            <a:pPr marL="0" lvl="0" indent="0" algn="l"/>
            <a:endParaRPr lang="ru-RU" b="1" dirty="0"/>
          </a:p>
          <a:p>
            <a:pPr marL="0" lvl="0" indent="0" algn="l"/>
            <a:r>
              <a:rPr lang="ru-RU" b="1" dirty="0"/>
              <a:t>    Минск 2026</a:t>
            </a:r>
            <a:br>
              <a:rPr lang="ru-RU" dirty="0"/>
            </a:br>
            <a:endParaRPr lang="ru-RU" dirty="0"/>
          </a:p>
        </p:txBody>
      </p:sp>
      <p:grpSp>
        <p:nvGrpSpPr>
          <p:cNvPr id="1061" name="Google Shape;1061;p54"/>
          <p:cNvGrpSpPr/>
          <p:nvPr/>
        </p:nvGrpSpPr>
        <p:grpSpPr>
          <a:xfrm>
            <a:off x="2011921" y="1273710"/>
            <a:ext cx="874530" cy="1481072"/>
            <a:chOff x="-117729" y="1733810"/>
            <a:chExt cx="874530" cy="1481072"/>
          </a:xfrm>
        </p:grpSpPr>
        <p:sp>
          <p:nvSpPr>
            <p:cNvPr id="1062" name="Google Shape;1062;p54"/>
            <p:cNvSpPr/>
            <p:nvPr/>
          </p:nvSpPr>
          <p:spPr>
            <a:xfrm>
              <a:off x="21973" y="1733810"/>
              <a:ext cx="518652" cy="505591"/>
            </a:xfrm>
            <a:custGeom>
              <a:avLst/>
              <a:gdLst/>
              <a:ahLst/>
              <a:cxnLst/>
              <a:rect l="l" t="t" r="r" b="b"/>
              <a:pathLst>
                <a:path w="19220" h="18736" extrusionOk="0">
                  <a:moveTo>
                    <a:pt x="9145" y="0"/>
                  </a:moveTo>
                  <a:cubicBezTo>
                    <a:pt x="9095" y="0"/>
                    <a:pt x="9044" y="1"/>
                    <a:pt x="8994" y="2"/>
                  </a:cubicBezTo>
                  <a:cubicBezTo>
                    <a:pt x="7190" y="48"/>
                    <a:pt x="5410" y="824"/>
                    <a:pt x="4132" y="2079"/>
                  </a:cubicBezTo>
                  <a:cubicBezTo>
                    <a:pt x="3675" y="2536"/>
                    <a:pt x="3264" y="3084"/>
                    <a:pt x="3127" y="3723"/>
                  </a:cubicBezTo>
                  <a:cubicBezTo>
                    <a:pt x="2945" y="4476"/>
                    <a:pt x="3173" y="5275"/>
                    <a:pt x="3493" y="6005"/>
                  </a:cubicBezTo>
                  <a:cubicBezTo>
                    <a:pt x="4155" y="7466"/>
                    <a:pt x="5182" y="8744"/>
                    <a:pt x="5866" y="10182"/>
                  </a:cubicBezTo>
                  <a:cubicBezTo>
                    <a:pt x="4908" y="9406"/>
                    <a:pt x="3926" y="8630"/>
                    <a:pt x="2945" y="7854"/>
                  </a:cubicBezTo>
                  <a:cubicBezTo>
                    <a:pt x="2717" y="7671"/>
                    <a:pt x="2466" y="7489"/>
                    <a:pt x="2192" y="7420"/>
                  </a:cubicBezTo>
                  <a:cubicBezTo>
                    <a:pt x="2152" y="7416"/>
                    <a:pt x="2112" y="7413"/>
                    <a:pt x="2072" y="7413"/>
                  </a:cubicBezTo>
                  <a:cubicBezTo>
                    <a:pt x="1725" y="7413"/>
                    <a:pt x="1390" y="7586"/>
                    <a:pt x="1164" y="7831"/>
                  </a:cubicBezTo>
                  <a:cubicBezTo>
                    <a:pt x="913" y="8105"/>
                    <a:pt x="776" y="8470"/>
                    <a:pt x="662" y="8835"/>
                  </a:cubicBezTo>
                  <a:cubicBezTo>
                    <a:pt x="0" y="11323"/>
                    <a:pt x="1210" y="14062"/>
                    <a:pt x="3150" y="15752"/>
                  </a:cubicBezTo>
                  <a:cubicBezTo>
                    <a:pt x="5090" y="17441"/>
                    <a:pt x="7647" y="18239"/>
                    <a:pt x="10180" y="18673"/>
                  </a:cubicBezTo>
                  <a:cubicBezTo>
                    <a:pt x="10426" y="18715"/>
                    <a:pt x="10675" y="18735"/>
                    <a:pt x="10925" y="18735"/>
                  </a:cubicBezTo>
                  <a:cubicBezTo>
                    <a:pt x="12446" y="18735"/>
                    <a:pt x="14020" y="17997"/>
                    <a:pt x="15156" y="16938"/>
                  </a:cubicBezTo>
                  <a:cubicBezTo>
                    <a:pt x="16320" y="15866"/>
                    <a:pt x="16868" y="14291"/>
                    <a:pt x="17507" y="12853"/>
                  </a:cubicBezTo>
                  <a:cubicBezTo>
                    <a:pt x="18101" y="11483"/>
                    <a:pt x="18831" y="10159"/>
                    <a:pt x="19014" y="8676"/>
                  </a:cubicBezTo>
                  <a:cubicBezTo>
                    <a:pt x="19219" y="6987"/>
                    <a:pt x="18671" y="5275"/>
                    <a:pt x="18078" y="3677"/>
                  </a:cubicBezTo>
                  <a:cubicBezTo>
                    <a:pt x="17850" y="3015"/>
                    <a:pt x="17599" y="2376"/>
                    <a:pt x="17142" y="1874"/>
                  </a:cubicBezTo>
                  <a:cubicBezTo>
                    <a:pt x="16771" y="1485"/>
                    <a:pt x="16249" y="1205"/>
                    <a:pt x="15735" y="1205"/>
                  </a:cubicBezTo>
                  <a:cubicBezTo>
                    <a:pt x="15586" y="1205"/>
                    <a:pt x="15437" y="1229"/>
                    <a:pt x="15293" y="1280"/>
                  </a:cubicBezTo>
                  <a:cubicBezTo>
                    <a:pt x="14700" y="1509"/>
                    <a:pt x="14335" y="2102"/>
                    <a:pt x="14084" y="2695"/>
                  </a:cubicBezTo>
                  <a:cubicBezTo>
                    <a:pt x="13513" y="3997"/>
                    <a:pt x="13285" y="5412"/>
                    <a:pt x="13079" y="6804"/>
                  </a:cubicBezTo>
                  <a:cubicBezTo>
                    <a:pt x="13148" y="5571"/>
                    <a:pt x="13034" y="4339"/>
                    <a:pt x="12760" y="3129"/>
                  </a:cubicBezTo>
                  <a:cubicBezTo>
                    <a:pt x="12577" y="2262"/>
                    <a:pt x="12280" y="1372"/>
                    <a:pt x="11618" y="778"/>
                  </a:cubicBezTo>
                  <a:cubicBezTo>
                    <a:pt x="10949" y="195"/>
                    <a:pt x="10034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4"/>
            <p:cNvSpPr/>
            <p:nvPr/>
          </p:nvSpPr>
          <p:spPr>
            <a:xfrm>
              <a:off x="182722" y="1995375"/>
              <a:ext cx="268582" cy="236173"/>
            </a:xfrm>
            <a:custGeom>
              <a:avLst/>
              <a:gdLst/>
              <a:ahLst/>
              <a:cxnLst/>
              <a:rect l="l" t="t" r="r" b="b"/>
              <a:pathLst>
                <a:path w="9953" h="8752" extrusionOk="0">
                  <a:moveTo>
                    <a:pt x="6563" y="1"/>
                  </a:moveTo>
                  <a:cubicBezTo>
                    <a:pt x="6452" y="1"/>
                    <a:pt x="6342" y="4"/>
                    <a:pt x="6232" y="10"/>
                  </a:cubicBezTo>
                  <a:cubicBezTo>
                    <a:pt x="4406" y="78"/>
                    <a:pt x="2626" y="740"/>
                    <a:pt x="1211" y="1882"/>
                  </a:cubicBezTo>
                  <a:cubicBezTo>
                    <a:pt x="754" y="2270"/>
                    <a:pt x="298" y="2726"/>
                    <a:pt x="138" y="3297"/>
                  </a:cubicBezTo>
                  <a:cubicBezTo>
                    <a:pt x="1" y="3776"/>
                    <a:pt x="92" y="4278"/>
                    <a:pt x="229" y="4758"/>
                  </a:cubicBezTo>
                  <a:cubicBezTo>
                    <a:pt x="822" y="6835"/>
                    <a:pt x="2671" y="8569"/>
                    <a:pt x="4817" y="8752"/>
                  </a:cubicBezTo>
                  <a:cubicBezTo>
                    <a:pt x="5661" y="8250"/>
                    <a:pt x="6780" y="8318"/>
                    <a:pt x="7670" y="7930"/>
                  </a:cubicBezTo>
                  <a:cubicBezTo>
                    <a:pt x="8515" y="7588"/>
                    <a:pt x="9131" y="6880"/>
                    <a:pt x="9496" y="6059"/>
                  </a:cubicBezTo>
                  <a:cubicBezTo>
                    <a:pt x="9838" y="5237"/>
                    <a:pt x="9953" y="4324"/>
                    <a:pt x="9884" y="3434"/>
                  </a:cubicBezTo>
                  <a:cubicBezTo>
                    <a:pt x="9816" y="2361"/>
                    <a:pt x="9519" y="1242"/>
                    <a:pt x="8674" y="603"/>
                  </a:cubicBezTo>
                  <a:cubicBezTo>
                    <a:pt x="8078" y="146"/>
                    <a:pt x="7310" y="1"/>
                    <a:pt x="6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4"/>
            <p:cNvSpPr/>
            <p:nvPr/>
          </p:nvSpPr>
          <p:spPr>
            <a:xfrm>
              <a:off x="-117729" y="2086450"/>
              <a:ext cx="874530" cy="1128432"/>
            </a:xfrm>
            <a:custGeom>
              <a:avLst/>
              <a:gdLst/>
              <a:ahLst/>
              <a:cxnLst/>
              <a:rect l="l" t="t" r="r" b="b"/>
              <a:pathLst>
                <a:path w="32408" h="41817" extrusionOk="0">
                  <a:moveTo>
                    <a:pt x="30309" y="1"/>
                  </a:moveTo>
                  <a:cubicBezTo>
                    <a:pt x="29836" y="1"/>
                    <a:pt x="29342" y="124"/>
                    <a:pt x="28916" y="310"/>
                  </a:cubicBezTo>
                  <a:cubicBezTo>
                    <a:pt x="27090" y="1109"/>
                    <a:pt x="25720" y="2661"/>
                    <a:pt x="24556" y="4281"/>
                  </a:cubicBezTo>
                  <a:cubicBezTo>
                    <a:pt x="22662" y="6906"/>
                    <a:pt x="21132" y="9828"/>
                    <a:pt x="20037" y="12909"/>
                  </a:cubicBezTo>
                  <a:cubicBezTo>
                    <a:pt x="20196" y="11700"/>
                    <a:pt x="20219" y="10513"/>
                    <a:pt x="20082" y="9326"/>
                  </a:cubicBezTo>
                  <a:cubicBezTo>
                    <a:pt x="19991" y="8413"/>
                    <a:pt x="19786" y="7500"/>
                    <a:pt x="19786" y="6587"/>
                  </a:cubicBezTo>
                  <a:cubicBezTo>
                    <a:pt x="19808" y="5674"/>
                    <a:pt x="20082" y="4715"/>
                    <a:pt x="20744" y="4099"/>
                  </a:cubicBezTo>
                  <a:cubicBezTo>
                    <a:pt x="21109" y="3779"/>
                    <a:pt x="21543" y="3574"/>
                    <a:pt x="21931" y="3277"/>
                  </a:cubicBezTo>
                  <a:cubicBezTo>
                    <a:pt x="22296" y="2980"/>
                    <a:pt x="22616" y="2524"/>
                    <a:pt x="22547" y="2044"/>
                  </a:cubicBezTo>
                  <a:cubicBezTo>
                    <a:pt x="22468" y="1992"/>
                    <a:pt x="22387" y="1969"/>
                    <a:pt x="22306" y="1969"/>
                  </a:cubicBezTo>
                  <a:cubicBezTo>
                    <a:pt x="21776" y="1969"/>
                    <a:pt x="21200" y="2926"/>
                    <a:pt x="20693" y="2926"/>
                  </a:cubicBezTo>
                  <a:cubicBezTo>
                    <a:pt x="20601" y="2926"/>
                    <a:pt x="20511" y="2895"/>
                    <a:pt x="20425" y="2820"/>
                  </a:cubicBezTo>
                  <a:cubicBezTo>
                    <a:pt x="20356" y="2752"/>
                    <a:pt x="20288" y="2661"/>
                    <a:pt x="20219" y="2569"/>
                  </a:cubicBezTo>
                  <a:cubicBezTo>
                    <a:pt x="20134" y="2490"/>
                    <a:pt x="20035" y="2455"/>
                    <a:pt x="19933" y="2455"/>
                  </a:cubicBezTo>
                  <a:cubicBezTo>
                    <a:pt x="19624" y="2455"/>
                    <a:pt x="19278" y="2763"/>
                    <a:pt x="19124" y="3072"/>
                  </a:cubicBezTo>
                  <a:cubicBezTo>
                    <a:pt x="18918" y="3482"/>
                    <a:pt x="18758" y="4030"/>
                    <a:pt x="18325" y="4190"/>
                  </a:cubicBezTo>
                  <a:cubicBezTo>
                    <a:pt x="18233" y="4223"/>
                    <a:pt x="18137" y="4236"/>
                    <a:pt x="18038" y="4236"/>
                  </a:cubicBezTo>
                  <a:cubicBezTo>
                    <a:pt x="17577" y="4236"/>
                    <a:pt x="17054" y="3945"/>
                    <a:pt x="16652" y="3945"/>
                  </a:cubicBezTo>
                  <a:cubicBezTo>
                    <a:pt x="16473" y="3945"/>
                    <a:pt x="16318" y="4002"/>
                    <a:pt x="16202" y="4167"/>
                  </a:cubicBezTo>
                  <a:cubicBezTo>
                    <a:pt x="16065" y="4350"/>
                    <a:pt x="16065" y="4578"/>
                    <a:pt x="15997" y="4783"/>
                  </a:cubicBezTo>
                  <a:cubicBezTo>
                    <a:pt x="15791" y="5423"/>
                    <a:pt x="15015" y="5605"/>
                    <a:pt x="14353" y="5719"/>
                  </a:cubicBezTo>
                  <a:cubicBezTo>
                    <a:pt x="14473" y="6130"/>
                    <a:pt x="14901" y="6336"/>
                    <a:pt x="15339" y="6336"/>
                  </a:cubicBezTo>
                  <a:cubicBezTo>
                    <a:pt x="15484" y="6336"/>
                    <a:pt x="15631" y="6313"/>
                    <a:pt x="15768" y="6267"/>
                  </a:cubicBezTo>
                  <a:cubicBezTo>
                    <a:pt x="16293" y="6107"/>
                    <a:pt x="16727" y="5696"/>
                    <a:pt x="17229" y="5423"/>
                  </a:cubicBezTo>
                  <a:cubicBezTo>
                    <a:pt x="17506" y="5271"/>
                    <a:pt x="17832" y="5169"/>
                    <a:pt x="18138" y="5169"/>
                  </a:cubicBezTo>
                  <a:cubicBezTo>
                    <a:pt x="18386" y="5169"/>
                    <a:pt x="18620" y="5236"/>
                    <a:pt x="18804" y="5400"/>
                  </a:cubicBezTo>
                  <a:cubicBezTo>
                    <a:pt x="19101" y="5674"/>
                    <a:pt x="19192" y="6062"/>
                    <a:pt x="19238" y="6450"/>
                  </a:cubicBezTo>
                  <a:cubicBezTo>
                    <a:pt x="19991" y="11311"/>
                    <a:pt x="19146" y="16356"/>
                    <a:pt x="17298" y="20898"/>
                  </a:cubicBezTo>
                  <a:cubicBezTo>
                    <a:pt x="16750" y="22290"/>
                    <a:pt x="16088" y="23614"/>
                    <a:pt x="15380" y="24915"/>
                  </a:cubicBezTo>
                  <a:cubicBezTo>
                    <a:pt x="16430" y="21925"/>
                    <a:pt x="16955" y="18753"/>
                    <a:pt x="16932" y="15603"/>
                  </a:cubicBezTo>
                  <a:cubicBezTo>
                    <a:pt x="16932" y="13480"/>
                    <a:pt x="16613" y="11220"/>
                    <a:pt x="15152" y="9668"/>
                  </a:cubicBezTo>
                  <a:cubicBezTo>
                    <a:pt x="14855" y="9349"/>
                    <a:pt x="14490" y="9052"/>
                    <a:pt x="14056" y="8960"/>
                  </a:cubicBezTo>
                  <a:cubicBezTo>
                    <a:pt x="13940" y="8931"/>
                    <a:pt x="13823" y="8918"/>
                    <a:pt x="13707" y="8918"/>
                  </a:cubicBezTo>
                  <a:cubicBezTo>
                    <a:pt x="12825" y="8918"/>
                    <a:pt x="12001" y="9716"/>
                    <a:pt x="11820" y="10604"/>
                  </a:cubicBezTo>
                  <a:cubicBezTo>
                    <a:pt x="11614" y="11608"/>
                    <a:pt x="12025" y="12658"/>
                    <a:pt x="12596" y="13526"/>
                  </a:cubicBezTo>
                  <a:cubicBezTo>
                    <a:pt x="13166" y="14393"/>
                    <a:pt x="13897" y="15146"/>
                    <a:pt x="14422" y="16013"/>
                  </a:cubicBezTo>
                  <a:cubicBezTo>
                    <a:pt x="15449" y="17725"/>
                    <a:pt x="15677" y="19802"/>
                    <a:pt x="15449" y="21765"/>
                  </a:cubicBezTo>
                  <a:cubicBezTo>
                    <a:pt x="15221" y="23637"/>
                    <a:pt x="14627" y="25417"/>
                    <a:pt x="14034" y="27198"/>
                  </a:cubicBezTo>
                  <a:cubicBezTo>
                    <a:pt x="12664" y="29343"/>
                    <a:pt x="11089" y="31398"/>
                    <a:pt x="9446" y="33338"/>
                  </a:cubicBezTo>
                  <a:cubicBezTo>
                    <a:pt x="8829" y="34068"/>
                    <a:pt x="8190" y="34776"/>
                    <a:pt x="7551" y="35461"/>
                  </a:cubicBezTo>
                  <a:cubicBezTo>
                    <a:pt x="8213" y="34091"/>
                    <a:pt x="8601" y="32607"/>
                    <a:pt x="8966" y="31147"/>
                  </a:cubicBezTo>
                  <a:cubicBezTo>
                    <a:pt x="9811" y="27746"/>
                    <a:pt x="10678" y="24322"/>
                    <a:pt x="10838" y="20807"/>
                  </a:cubicBezTo>
                  <a:cubicBezTo>
                    <a:pt x="10907" y="19437"/>
                    <a:pt x="10838" y="17954"/>
                    <a:pt x="9994" y="16881"/>
                  </a:cubicBezTo>
                  <a:cubicBezTo>
                    <a:pt x="9879" y="16744"/>
                    <a:pt x="9742" y="16607"/>
                    <a:pt x="9583" y="16561"/>
                  </a:cubicBezTo>
                  <a:cubicBezTo>
                    <a:pt x="9538" y="16550"/>
                    <a:pt x="9494" y="16545"/>
                    <a:pt x="9450" y="16545"/>
                  </a:cubicBezTo>
                  <a:cubicBezTo>
                    <a:pt x="9228" y="16545"/>
                    <a:pt x="9024" y="16679"/>
                    <a:pt x="8852" y="16812"/>
                  </a:cubicBezTo>
                  <a:cubicBezTo>
                    <a:pt x="8031" y="17520"/>
                    <a:pt x="7483" y="18501"/>
                    <a:pt x="7118" y="19506"/>
                  </a:cubicBezTo>
                  <a:cubicBezTo>
                    <a:pt x="6113" y="22176"/>
                    <a:pt x="6159" y="25098"/>
                    <a:pt x="6433" y="27928"/>
                  </a:cubicBezTo>
                  <a:cubicBezTo>
                    <a:pt x="6684" y="30667"/>
                    <a:pt x="7095" y="33384"/>
                    <a:pt x="6912" y="36100"/>
                  </a:cubicBezTo>
                  <a:cubicBezTo>
                    <a:pt x="4972" y="38086"/>
                    <a:pt x="2804" y="39866"/>
                    <a:pt x="338" y="41144"/>
                  </a:cubicBezTo>
                  <a:cubicBezTo>
                    <a:pt x="315" y="41138"/>
                    <a:pt x="293" y="41135"/>
                    <a:pt x="273" y="41135"/>
                  </a:cubicBezTo>
                  <a:cubicBezTo>
                    <a:pt x="1" y="41135"/>
                    <a:pt x="41" y="41677"/>
                    <a:pt x="338" y="41783"/>
                  </a:cubicBezTo>
                  <a:cubicBezTo>
                    <a:pt x="402" y="41806"/>
                    <a:pt x="467" y="41816"/>
                    <a:pt x="532" y="41816"/>
                  </a:cubicBezTo>
                  <a:cubicBezTo>
                    <a:pt x="792" y="41816"/>
                    <a:pt x="1055" y="41655"/>
                    <a:pt x="1274" y="41509"/>
                  </a:cubicBezTo>
                  <a:cubicBezTo>
                    <a:pt x="3488" y="40026"/>
                    <a:pt x="5543" y="38337"/>
                    <a:pt x="7460" y="36465"/>
                  </a:cubicBezTo>
                  <a:cubicBezTo>
                    <a:pt x="7648" y="36470"/>
                    <a:pt x="7836" y="36472"/>
                    <a:pt x="8024" y="36472"/>
                  </a:cubicBezTo>
                  <a:cubicBezTo>
                    <a:pt x="12339" y="36472"/>
                    <a:pt x="16707" y="35223"/>
                    <a:pt x="20425" y="32927"/>
                  </a:cubicBezTo>
                  <a:cubicBezTo>
                    <a:pt x="21771" y="32082"/>
                    <a:pt x="23141" y="31010"/>
                    <a:pt x="23552" y="29480"/>
                  </a:cubicBezTo>
                  <a:cubicBezTo>
                    <a:pt x="23643" y="29184"/>
                    <a:pt x="23689" y="28841"/>
                    <a:pt x="23575" y="28545"/>
                  </a:cubicBezTo>
                  <a:cubicBezTo>
                    <a:pt x="23415" y="28111"/>
                    <a:pt x="22913" y="27837"/>
                    <a:pt x="22456" y="27814"/>
                  </a:cubicBezTo>
                  <a:cubicBezTo>
                    <a:pt x="22429" y="27813"/>
                    <a:pt x="22402" y="27812"/>
                    <a:pt x="22374" y="27812"/>
                  </a:cubicBezTo>
                  <a:cubicBezTo>
                    <a:pt x="21925" y="27812"/>
                    <a:pt x="21496" y="27986"/>
                    <a:pt x="21087" y="28179"/>
                  </a:cubicBezTo>
                  <a:cubicBezTo>
                    <a:pt x="19420" y="28955"/>
                    <a:pt x="18028" y="30211"/>
                    <a:pt x="16522" y="31261"/>
                  </a:cubicBezTo>
                  <a:cubicBezTo>
                    <a:pt x="14102" y="32950"/>
                    <a:pt x="11386" y="34160"/>
                    <a:pt x="8647" y="35278"/>
                  </a:cubicBezTo>
                  <a:cubicBezTo>
                    <a:pt x="10770" y="33041"/>
                    <a:pt x="12687" y="30599"/>
                    <a:pt x="14330" y="27997"/>
                  </a:cubicBezTo>
                  <a:cubicBezTo>
                    <a:pt x="14516" y="28096"/>
                    <a:pt x="14742" y="28134"/>
                    <a:pt x="14979" y="28134"/>
                  </a:cubicBezTo>
                  <a:cubicBezTo>
                    <a:pt x="15179" y="28134"/>
                    <a:pt x="15387" y="28107"/>
                    <a:pt x="15586" y="28065"/>
                  </a:cubicBezTo>
                  <a:cubicBezTo>
                    <a:pt x="18553" y="27563"/>
                    <a:pt x="21178" y="25874"/>
                    <a:pt x="23392" y="23843"/>
                  </a:cubicBezTo>
                  <a:cubicBezTo>
                    <a:pt x="25218" y="22176"/>
                    <a:pt x="26861" y="20168"/>
                    <a:pt x="27455" y="17771"/>
                  </a:cubicBezTo>
                  <a:cubicBezTo>
                    <a:pt x="27592" y="17109"/>
                    <a:pt x="27660" y="16333"/>
                    <a:pt x="27227" y="15808"/>
                  </a:cubicBezTo>
                  <a:cubicBezTo>
                    <a:pt x="26936" y="15457"/>
                    <a:pt x="26498" y="15299"/>
                    <a:pt x="26042" y="15299"/>
                  </a:cubicBezTo>
                  <a:cubicBezTo>
                    <a:pt x="25638" y="15299"/>
                    <a:pt x="25219" y="15423"/>
                    <a:pt x="24876" y="15648"/>
                  </a:cubicBezTo>
                  <a:cubicBezTo>
                    <a:pt x="24168" y="16128"/>
                    <a:pt x="23734" y="16927"/>
                    <a:pt x="23323" y="17680"/>
                  </a:cubicBezTo>
                  <a:cubicBezTo>
                    <a:pt x="22022" y="20099"/>
                    <a:pt x="20607" y="22519"/>
                    <a:pt x="18599" y="24390"/>
                  </a:cubicBezTo>
                  <a:cubicBezTo>
                    <a:pt x="17480" y="25417"/>
                    <a:pt x="16202" y="26285"/>
                    <a:pt x="14878" y="27084"/>
                  </a:cubicBezTo>
                  <a:cubicBezTo>
                    <a:pt x="16864" y="23706"/>
                    <a:pt x="18393" y="20099"/>
                    <a:pt x="19375" y="16310"/>
                  </a:cubicBezTo>
                  <a:cubicBezTo>
                    <a:pt x="19420" y="16105"/>
                    <a:pt x="19489" y="15922"/>
                    <a:pt x="19534" y="15717"/>
                  </a:cubicBezTo>
                  <a:cubicBezTo>
                    <a:pt x="21292" y="13731"/>
                    <a:pt x="23232" y="11791"/>
                    <a:pt x="25286" y="10033"/>
                  </a:cubicBezTo>
                  <a:cubicBezTo>
                    <a:pt x="27592" y="8070"/>
                    <a:pt x="30125" y="6199"/>
                    <a:pt x="31563" y="3551"/>
                  </a:cubicBezTo>
                  <a:cubicBezTo>
                    <a:pt x="32088" y="2592"/>
                    <a:pt x="32408" y="1291"/>
                    <a:pt x="31655" y="515"/>
                  </a:cubicBezTo>
                  <a:cubicBezTo>
                    <a:pt x="31310" y="146"/>
                    <a:pt x="30822" y="1"/>
                    <a:pt x="30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54"/>
          <p:cNvGrpSpPr/>
          <p:nvPr/>
        </p:nvGrpSpPr>
        <p:grpSpPr>
          <a:xfrm>
            <a:off x="2887743" y="2397645"/>
            <a:ext cx="413267" cy="807808"/>
            <a:chOff x="2887743" y="2397645"/>
            <a:chExt cx="413267" cy="807808"/>
          </a:xfrm>
        </p:grpSpPr>
        <p:sp>
          <p:nvSpPr>
            <p:cNvPr id="1066" name="Google Shape;1066;p54"/>
            <p:cNvSpPr/>
            <p:nvPr/>
          </p:nvSpPr>
          <p:spPr>
            <a:xfrm flipH="1">
              <a:off x="2887743" y="2397645"/>
              <a:ext cx="413267" cy="383206"/>
            </a:xfrm>
            <a:custGeom>
              <a:avLst/>
              <a:gdLst/>
              <a:ahLst/>
              <a:cxnLst/>
              <a:rect l="l" t="t" r="r" b="b"/>
              <a:pathLst>
                <a:path w="20635" h="19134" extrusionOk="0">
                  <a:moveTo>
                    <a:pt x="1659" y="0"/>
                  </a:moveTo>
                  <a:cubicBezTo>
                    <a:pt x="1240" y="0"/>
                    <a:pt x="840" y="128"/>
                    <a:pt x="571" y="436"/>
                  </a:cubicBezTo>
                  <a:cubicBezTo>
                    <a:pt x="365" y="664"/>
                    <a:pt x="274" y="961"/>
                    <a:pt x="206" y="1258"/>
                  </a:cubicBezTo>
                  <a:cubicBezTo>
                    <a:pt x="0" y="2285"/>
                    <a:pt x="297" y="3449"/>
                    <a:pt x="1096" y="4156"/>
                  </a:cubicBezTo>
                  <a:cubicBezTo>
                    <a:pt x="1554" y="4574"/>
                    <a:pt x="2187" y="4809"/>
                    <a:pt x="2808" y="4809"/>
                  </a:cubicBezTo>
                  <a:cubicBezTo>
                    <a:pt x="3238" y="4809"/>
                    <a:pt x="3662" y="4696"/>
                    <a:pt x="4017" y="4453"/>
                  </a:cubicBezTo>
                  <a:cubicBezTo>
                    <a:pt x="4428" y="4179"/>
                    <a:pt x="4656" y="3609"/>
                    <a:pt x="4679" y="3084"/>
                  </a:cubicBezTo>
                  <a:cubicBezTo>
                    <a:pt x="4702" y="2559"/>
                    <a:pt x="4520" y="2034"/>
                    <a:pt x="4223" y="1600"/>
                  </a:cubicBezTo>
                  <a:cubicBezTo>
                    <a:pt x="3858" y="984"/>
                    <a:pt x="3287" y="504"/>
                    <a:pt x="2625" y="208"/>
                  </a:cubicBezTo>
                  <a:cubicBezTo>
                    <a:pt x="2325" y="78"/>
                    <a:pt x="1986" y="0"/>
                    <a:pt x="1659" y="0"/>
                  </a:cubicBezTo>
                  <a:close/>
                  <a:moveTo>
                    <a:pt x="11251" y="3859"/>
                  </a:moveTo>
                  <a:cubicBezTo>
                    <a:pt x="10960" y="3859"/>
                    <a:pt x="10669" y="3920"/>
                    <a:pt x="10408" y="4042"/>
                  </a:cubicBezTo>
                  <a:cubicBezTo>
                    <a:pt x="9632" y="4407"/>
                    <a:pt x="9107" y="5206"/>
                    <a:pt x="8948" y="6051"/>
                  </a:cubicBezTo>
                  <a:cubicBezTo>
                    <a:pt x="8856" y="6576"/>
                    <a:pt x="8856" y="7147"/>
                    <a:pt x="9062" y="7626"/>
                  </a:cubicBezTo>
                  <a:cubicBezTo>
                    <a:pt x="9267" y="8128"/>
                    <a:pt x="9655" y="8562"/>
                    <a:pt x="10180" y="8721"/>
                  </a:cubicBezTo>
                  <a:cubicBezTo>
                    <a:pt x="10250" y="8730"/>
                    <a:pt x="10321" y="8734"/>
                    <a:pt x="10394" y="8734"/>
                  </a:cubicBezTo>
                  <a:cubicBezTo>
                    <a:pt x="11111" y="8734"/>
                    <a:pt x="11963" y="8332"/>
                    <a:pt x="12440" y="7649"/>
                  </a:cubicBezTo>
                  <a:cubicBezTo>
                    <a:pt x="12691" y="7283"/>
                    <a:pt x="12851" y="6850"/>
                    <a:pt x="12942" y="6416"/>
                  </a:cubicBezTo>
                  <a:cubicBezTo>
                    <a:pt x="13056" y="5800"/>
                    <a:pt x="13079" y="5115"/>
                    <a:pt x="12714" y="4567"/>
                  </a:cubicBezTo>
                  <a:cubicBezTo>
                    <a:pt x="12395" y="4097"/>
                    <a:pt x="11825" y="3859"/>
                    <a:pt x="11251" y="3859"/>
                  </a:cubicBezTo>
                  <a:close/>
                  <a:moveTo>
                    <a:pt x="18751" y="14467"/>
                  </a:moveTo>
                  <a:cubicBezTo>
                    <a:pt x="18305" y="14467"/>
                    <a:pt x="17855" y="14617"/>
                    <a:pt x="17507" y="14884"/>
                  </a:cubicBezTo>
                  <a:cubicBezTo>
                    <a:pt x="16891" y="15318"/>
                    <a:pt x="16526" y="16094"/>
                    <a:pt x="16503" y="16847"/>
                  </a:cubicBezTo>
                  <a:cubicBezTo>
                    <a:pt x="16503" y="17281"/>
                    <a:pt x="16594" y="17715"/>
                    <a:pt x="16822" y="18057"/>
                  </a:cubicBezTo>
                  <a:cubicBezTo>
                    <a:pt x="17051" y="18399"/>
                    <a:pt x="17439" y="18673"/>
                    <a:pt x="17850" y="18673"/>
                  </a:cubicBezTo>
                  <a:cubicBezTo>
                    <a:pt x="17907" y="18676"/>
                    <a:pt x="17966" y="18677"/>
                    <a:pt x="18028" y="18677"/>
                  </a:cubicBezTo>
                  <a:cubicBezTo>
                    <a:pt x="18531" y="18677"/>
                    <a:pt x="19164" y="18583"/>
                    <a:pt x="19653" y="18217"/>
                  </a:cubicBezTo>
                  <a:cubicBezTo>
                    <a:pt x="20223" y="17806"/>
                    <a:pt x="20611" y="17144"/>
                    <a:pt x="20611" y="16436"/>
                  </a:cubicBezTo>
                  <a:cubicBezTo>
                    <a:pt x="20634" y="15752"/>
                    <a:pt x="20269" y="15044"/>
                    <a:pt x="19653" y="14702"/>
                  </a:cubicBezTo>
                  <a:cubicBezTo>
                    <a:pt x="19379" y="14541"/>
                    <a:pt x="19066" y="14467"/>
                    <a:pt x="18751" y="14467"/>
                  </a:cubicBezTo>
                  <a:close/>
                  <a:moveTo>
                    <a:pt x="3642" y="15501"/>
                  </a:moveTo>
                  <a:cubicBezTo>
                    <a:pt x="3206" y="15501"/>
                    <a:pt x="2770" y="15592"/>
                    <a:pt x="2374" y="15774"/>
                  </a:cubicBezTo>
                  <a:cubicBezTo>
                    <a:pt x="1895" y="15980"/>
                    <a:pt x="1438" y="16322"/>
                    <a:pt x="1278" y="16824"/>
                  </a:cubicBezTo>
                  <a:cubicBezTo>
                    <a:pt x="1119" y="17281"/>
                    <a:pt x="1256" y="17829"/>
                    <a:pt x="1529" y="18217"/>
                  </a:cubicBezTo>
                  <a:cubicBezTo>
                    <a:pt x="1826" y="18605"/>
                    <a:pt x="2283" y="18856"/>
                    <a:pt x="2739" y="19016"/>
                  </a:cubicBezTo>
                  <a:cubicBezTo>
                    <a:pt x="3018" y="19094"/>
                    <a:pt x="3308" y="19133"/>
                    <a:pt x="3599" y="19133"/>
                  </a:cubicBezTo>
                  <a:cubicBezTo>
                    <a:pt x="4401" y="19133"/>
                    <a:pt x="5205" y="18838"/>
                    <a:pt x="5775" y="18285"/>
                  </a:cubicBezTo>
                  <a:cubicBezTo>
                    <a:pt x="6117" y="17966"/>
                    <a:pt x="6186" y="17167"/>
                    <a:pt x="5866" y="16596"/>
                  </a:cubicBezTo>
                  <a:cubicBezTo>
                    <a:pt x="5547" y="16026"/>
                    <a:pt x="4930" y="15683"/>
                    <a:pt x="4291" y="15569"/>
                  </a:cubicBezTo>
                  <a:cubicBezTo>
                    <a:pt x="4078" y="15523"/>
                    <a:pt x="3860" y="15501"/>
                    <a:pt x="3642" y="155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4"/>
            <p:cNvSpPr/>
            <p:nvPr/>
          </p:nvSpPr>
          <p:spPr>
            <a:xfrm flipH="1">
              <a:off x="2901003" y="2405215"/>
              <a:ext cx="384929" cy="800239"/>
            </a:xfrm>
            <a:custGeom>
              <a:avLst/>
              <a:gdLst/>
              <a:ahLst/>
              <a:cxnLst/>
              <a:rect l="l" t="t" r="r" b="b"/>
              <a:pathLst>
                <a:path w="19220" h="39957" extrusionOk="0">
                  <a:moveTo>
                    <a:pt x="123" y="1"/>
                  </a:moveTo>
                  <a:cubicBezTo>
                    <a:pt x="97" y="1"/>
                    <a:pt x="69" y="12"/>
                    <a:pt x="46" y="35"/>
                  </a:cubicBezTo>
                  <a:cubicBezTo>
                    <a:pt x="0" y="58"/>
                    <a:pt x="0" y="126"/>
                    <a:pt x="23" y="172"/>
                  </a:cubicBezTo>
                  <a:cubicBezTo>
                    <a:pt x="4520" y="5536"/>
                    <a:pt x="8354" y="11425"/>
                    <a:pt x="11459" y="17679"/>
                  </a:cubicBezTo>
                  <a:cubicBezTo>
                    <a:pt x="8393" y="17019"/>
                    <a:pt x="5262" y="16690"/>
                    <a:pt x="2121" y="16690"/>
                  </a:cubicBezTo>
                  <a:cubicBezTo>
                    <a:pt x="1566" y="16690"/>
                    <a:pt x="1012" y="16700"/>
                    <a:pt x="457" y="16720"/>
                  </a:cubicBezTo>
                  <a:cubicBezTo>
                    <a:pt x="411" y="16743"/>
                    <a:pt x="366" y="16789"/>
                    <a:pt x="366" y="16834"/>
                  </a:cubicBezTo>
                  <a:cubicBezTo>
                    <a:pt x="366" y="16880"/>
                    <a:pt x="388" y="16926"/>
                    <a:pt x="434" y="16949"/>
                  </a:cubicBezTo>
                  <a:lnTo>
                    <a:pt x="480" y="16949"/>
                  </a:lnTo>
                  <a:cubicBezTo>
                    <a:pt x="1097" y="16922"/>
                    <a:pt x="1715" y="16909"/>
                    <a:pt x="2332" y="16909"/>
                  </a:cubicBezTo>
                  <a:cubicBezTo>
                    <a:pt x="5434" y="16909"/>
                    <a:pt x="8527" y="17245"/>
                    <a:pt x="11573" y="17930"/>
                  </a:cubicBezTo>
                  <a:cubicBezTo>
                    <a:pt x="12531" y="19893"/>
                    <a:pt x="13444" y="21902"/>
                    <a:pt x="14266" y="23956"/>
                  </a:cubicBezTo>
                  <a:cubicBezTo>
                    <a:pt x="14266" y="23979"/>
                    <a:pt x="14266" y="24002"/>
                    <a:pt x="14289" y="24024"/>
                  </a:cubicBezTo>
                  <a:cubicBezTo>
                    <a:pt x="16343" y="29137"/>
                    <a:pt x="17941" y="34456"/>
                    <a:pt x="19014" y="39865"/>
                  </a:cubicBezTo>
                  <a:cubicBezTo>
                    <a:pt x="19014" y="39911"/>
                    <a:pt x="19037" y="39956"/>
                    <a:pt x="19082" y="39956"/>
                  </a:cubicBezTo>
                  <a:lnTo>
                    <a:pt x="19128" y="39956"/>
                  </a:lnTo>
                  <a:cubicBezTo>
                    <a:pt x="19196" y="39956"/>
                    <a:pt x="19219" y="39888"/>
                    <a:pt x="19219" y="39842"/>
                  </a:cubicBezTo>
                  <a:cubicBezTo>
                    <a:pt x="18146" y="34387"/>
                    <a:pt x="16549" y="29069"/>
                    <a:pt x="14472" y="23933"/>
                  </a:cubicBezTo>
                  <a:cubicBezTo>
                    <a:pt x="14791" y="22404"/>
                    <a:pt x="15522" y="20966"/>
                    <a:pt x="16229" y="19573"/>
                  </a:cubicBezTo>
                  <a:cubicBezTo>
                    <a:pt x="16412" y="19208"/>
                    <a:pt x="16594" y="18843"/>
                    <a:pt x="16777" y="18478"/>
                  </a:cubicBezTo>
                  <a:cubicBezTo>
                    <a:pt x="17051" y="17953"/>
                    <a:pt x="17302" y="17405"/>
                    <a:pt x="17530" y="16880"/>
                  </a:cubicBezTo>
                  <a:cubicBezTo>
                    <a:pt x="17918" y="16036"/>
                    <a:pt x="18306" y="15168"/>
                    <a:pt x="18763" y="14347"/>
                  </a:cubicBezTo>
                  <a:cubicBezTo>
                    <a:pt x="18786" y="14278"/>
                    <a:pt x="18763" y="14232"/>
                    <a:pt x="18717" y="14187"/>
                  </a:cubicBezTo>
                  <a:cubicBezTo>
                    <a:pt x="18705" y="14181"/>
                    <a:pt x="18691" y="14178"/>
                    <a:pt x="18677" y="14178"/>
                  </a:cubicBezTo>
                  <a:cubicBezTo>
                    <a:pt x="18638" y="14178"/>
                    <a:pt x="18597" y="14199"/>
                    <a:pt x="18580" y="14232"/>
                  </a:cubicBezTo>
                  <a:cubicBezTo>
                    <a:pt x="18124" y="15077"/>
                    <a:pt x="17736" y="15944"/>
                    <a:pt x="17348" y="16789"/>
                  </a:cubicBezTo>
                  <a:cubicBezTo>
                    <a:pt x="17097" y="17314"/>
                    <a:pt x="16845" y="17862"/>
                    <a:pt x="16594" y="18387"/>
                  </a:cubicBezTo>
                  <a:cubicBezTo>
                    <a:pt x="16412" y="18752"/>
                    <a:pt x="16229" y="19117"/>
                    <a:pt x="16047" y="19482"/>
                  </a:cubicBezTo>
                  <a:cubicBezTo>
                    <a:pt x="15362" y="20783"/>
                    <a:pt x="14677" y="22153"/>
                    <a:pt x="14335" y="23591"/>
                  </a:cubicBezTo>
                  <a:cubicBezTo>
                    <a:pt x="13536" y="21628"/>
                    <a:pt x="12691" y="19710"/>
                    <a:pt x="11755" y="17816"/>
                  </a:cubicBezTo>
                  <a:cubicBezTo>
                    <a:pt x="11755" y="17793"/>
                    <a:pt x="11733" y="17770"/>
                    <a:pt x="11733" y="17770"/>
                  </a:cubicBezTo>
                  <a:cubicBezTo>
                    <a:pt x="10820" y="15944"/>
                    <a:pt x="9861" y="14164"/>
                    <a:pt x="8857" y="12406"/>
                  </a:cubicBezTo>
                  <a:cubicBezTo>
                    <a:pt x="9199" y="9371"/>
                    <a:pt x="9952" y="6403"/>
                    <a:pt x="11048" y="3573"/>
                  </a:cubicBezTo>
                  <a:cubicBezTo>
                    <a:pt x="11071" y="3505"/>
                    <a:pt x="11048" y="3459"/>
                    <a:pt x="10979" y="3436"/>
                  </a:cubicBezTo>
                  <a:cubicBezTo>
                    <a:pt x="10967" y="3430"/>
                    <a:pt x="10953" y="3427"/>
                    <a:pt x="10939" y="3427"/>
                  </a:cubicBezTo>
                  <a:cubicBezTo>
                    <a:pt x="10900" y="3427"/>
                    <a:pt x="10859" y="3448"/>
                    <a:pt x="10842" y="3482"/>
                  </a:cubicBezTo>
                  <a:cubicBezTo>
                    <a:pt x="9770" y="6266"/>
                    <a:pt x="9039" y="9165"/>
                    <a:pt x="8674" y="12110"/>
                  </a:cubicBezTo>
                  <a:cubicBezTo>
                    <a:pt x="6186" y="7864"/>
                    <a:pt x="3356" y="3824"/>
                    <a:pt x="183" y="35"/>
                  </a:cubicBezTo>
                  <a:cubicBezTo>
                    <a:pt x="172" y="12"/>
                    <a:pt x="149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54"/>
          <p:cNvGrpSpPr/>
          <p:nvPr/>
        </p:nvGrpSpPr>
        <p:grpSpPr>
          <a:xfrm>
            <a:off x="2539439" y="3287887"/>
            <a:ext cx="1168901" cy="1311737"/>
            <a:chOff x="2899562" y="2309713"/>
            <a:chExt cx="1168901" cy="1311737"/>
          </a:xfrm>
        </p:grpSpPr>
        <p:sp>
          <p:nvSpPr>
            <p:cNvPr id="1069" name="Google Shape;1069;p54"/>
            <p:cNvSpPr/>
            <p:nvPr/>
          </p:nvSpPr>
          <p:spPr>
            <a:xfrm flipH="1">
              <a:off x="3373608" y="2309713"/>
              <a:ext cx="694854" cy="738975"/>
            </a:xfrm>
            <a:custGeom>
              <a:avLst/>
              <a:gdLst/>
              <a:ahLst/>
              <a:cxnLst/>
              <a:rect l="l" t="t" r="r" b="b"/>
              <a:pathLst>
                <a:path w="34695" h="36898" extrusionOk="0">
                  <a:moveTo>
                    <a:pt x="19611" y="0"/>
                  </a:moveTo>
                  <a:cubicBezTo>
                    <a:pt x="18957" y="0"/>
                    <a:pt x="18319" y="263"/>
                    <a:pt x="17827" y="673"/>
                  </a:cubicBezTo>
                  <a:cubicBezTo>
                    <a:pt x="17279" y="1152"/>
                    <a:pt x="16868" y="1768"/>
                    <a:pt x="16526" y="2407"/>
                  </a:cubicBezTo>
                  <a:cubicBezTo>
                    <a:pt x="15659" y="4119"/>
                    <a:pt x="15271" y="6082"/>
                    <a:pt x="15248" y="8022"/>
                  </a:cubicBezTo>
                  <a:cubicBezTo>
                    <a:pt x="15225" y="9963"/>
                    <a:pt x="15544" y="11880"/>
                    <a:pt x="16001" y="13774"/>
                  </a:cubicBezTo>
                  <a:cubicBezTo>
                    <a:pt x="16115" y="14231"/>
                    <a:pt x="16229" y="14710"/>
                    <a:pt x="16389" y="15167"/>
                  </a:cubicBezTo>
                  <a:cubicBezTo>
                    <a:pt x="14905" y="13774"/>
                    <a:pt x="13079" y="12770"/>
                    <a:pt x="11162" y="12063"/>
                  </a:cubicBezTo>
                  <a:cubicBezTo>
                    <a:pt x="9432" y="11450"/>
                    <a:pt x="7602" y="11065"/>
                    <a:pt x="5773" y="11065"/>
                  </a:cubicBezTo>
                  <a:cubicBezTo>
                    <a:pt x="5286" y="11065"/>
                    <a:pt x="4799" y="11092"/>
                    <a:pt x="4314" y="11149"/>
                  </a:cubicBezTo>
                  <a:cubicBezTo>
                    <a:pt x="2739" y="11332"/>
                    <a:pt x="1050" y="11948"/>
                    <a:pt x="366" y="13364"/>
                  </a:cubicBezTo>
                  <a:cubicBezTo>
                    <a:pt x="0" y="14140"/>
                    <a:pt x="0" y="15075"/>
                    <a:pt x="252" y="15897"/>
                  </a:cubicBezTo>
                  <a:cubicBezTo>
                    <a:pt x="525" y="16719"/>
                    <a:pt x="1050" y="17449"/>
                    <a:pt x="1667" y="18043"/>
                  </a:cubicBezTo>
                  <a:cubicBezTo>
                    <a:pt x="3105" y="19458"/>
                    <a:pt x="5068" y="20211"/>
                    <a:pt x="7031" y="20668"/>
                  </a:cubicBezTo>
                  <a:cubicBezTo>
                    <a:pt x="8237" y="20934"/>
                    <a:pt x="9478" y="21089"/>
                    <a:pt x="10716" y="21089"/>
                  </a:cubicBezTo>
                  <a:cubicBezTo>
                    <a:pt x="11493" y="21089"/>
                    <a:pt x="12268" y="21028"/>
                    <a:pt x="13034" y="20896"/>
                  </a:cubicBezTo>
                  <a:cubicBezTo>
                    <a:pt x="15019" y="20554"/>
                    <a:pt x="16937" y="19709"/>
                    <a:pt x="18420" y="18339"/>
                  </a:cubicBezTo>
                  <a:cubicBezTo>
                    <a:pt x="18420" y="18317"/>
                    <a:pt x="18398" y="18271"/>
                    <a:pt x="18398" y="18225"/>
                  </a:cubicBezTo>
                  <a:lnTo>
                    <a:pt x="18398" y="18225"/>
                  </a:lnTo>
                  <a:cubicBezTo>
                    <a:pt x="18420" y="18248"/>
                    <a:pt x="18443" y="18271"/>
                    <a:pt x="18466" y="18294"/>
                  </a:cubicBezTo>
                  <a:lnTo>
                    <a:pt x="18420" y="18362"/>
                  </a:lnTo>
                  <a:cubicBezTo>
                    <a:pt x="19836" y="17153"/>
                    <a:pt x="20657" y="15395"/>
                    <a:pt x="21274" y="13637"/>
                  </a:cubicBezTo>
                  <a:cubicBezTo>
                    <a:pt x="22438" y="10419"/>
                    <a:pt x="23122" y="6972"/>
                    <a:pt x="22552" y="3617"/>
                  </a:cubicBezTo>
                  <a:cubicBezTo>
                    <a:pt x="22415" y="2818"/>
                    <a:pt x="22209" y="2019"/>
                    <a:pt x="21776" y="1335"/>
                  </a:cubicBezTo>
                  <a:cubicBezTo>
                    <a:pt x="21342" y="650"/>
                    <a:pt x="20635" y="102"/>
                    <a:pt x="19836" y="11"/>
                  </a:cubicBezTo>
                  <a:cubicBezTo>
                    <a:pt x="19761" y="4"/>
                    <a:pt x="19686" y="0"/>
                    <a:pt x="19611" y="0"/>
                  </a:cubicBezTo>
                  <a:close/>
                  <a:moveTo>
                    <a:pt x="33051" y="13009"/>
                  </a:moveTo>
                  <a:cubicBezTo>
                    <a:pt x="32705" y="13009"/>
                    <a:pt x="32359" y="13165"/>
                    <a:pt x="32070" y="13364"/>
                  </a:cubicBezTo>
                  <a:cubicBezTo>
                    <a:pt x="31134" y="13957"/>
                    <a:pt x="30472" y="14893"/>
                    <a:pt x="29947" y="15897"/>
                  </a:cubicBezTo>
                  <a:cubicBezTo>
                    <a:pt x="28737" y="18271"/>
                    <a:pt x="28281" y="21033"/>
                    <a:pt x="28715" y="23681"/>
                  </a:cubicBezTo>
                  <a:cubicBezTo>
                    <a:pt x="28760" y="24069"/>
                    <a:pt x="28852" y="24457"/>
                    <a:pt x="29148" y="24822"/>
                  </a:cubicBezTo>
                  <a:cubicBezTo>
                    <a:pt x="30107" y="24639"/>
                    <a:pt x="30974" y="24069"/>
                    <a:pt x="31636" y="23361"/>
                  </a:cubicBezTo>
                  <a:cubicBezTo>
                    <a:pt x="32321" y="22653"/>
                    <a:pt x="32823" y="21809"/>
                    <a:pt x="33257" y="20919"/>
                  </a:cubicBezTo>
                  <a:cubicBezTo>
                    <a:pt x="33782" y="19892"/>
                    <a:pt x="34238" y="18819"/>
                    <a:pt x="34467" y="17678"/>
                  </a:cubicBezTo>
                  <a:cubicBezTo>
                    <a:pt x="34695" y="16559"/>
                    <a:pt x="34695" y="15349"/>
                    <a:pt x="34330" y="14254"/>
                  </a:cubicBezTo>
                  <a:cubicBezTo>
                    <a:pt x="34170" y="13729"/>
                    <a:pt x="33850" y="13181"/>
                    <a:pt x="33325" y="13044"/>
                  </a:cubicBezTo>
                  <a:cubicBezTo>
                    <a:pt x="33235" y="13020"/>
                    <a:pt x="33143" y="13009"/>
                    <a:pt x="33051" y="13009"/>
                  </a:cubicBezTo>
                  <a:close/>
                  <a:moveTo>
                    <a:pt x="23893" y="23697"/>
                  </a:moveTo>
                  <a:cubicBezTo>
                    <a:pt x="22489" y="23697"/>
                    <a:pt x="21047" y="23882"/>
                    <a:pt x="19767" y="24046"/>
                  </a:cubicBezTo>
                  <a:cubicBezTo>
                    <a:pt x="18010" y="24274"/>
                    <a:pt x="16206" y="24845"/>
                    <a:pt x="15042" y="26169"/>
                  </a:cubicBezTo>
                  <a:cubicBezTo>
                    <a:pt x="14563" y="26739"/>
                    <a:pt x="14198" y="27447"/>
                    <a:pt x="14243" y="28200"/>
                  </a:cubicBezTo>
                  <a:cubicBezTo>
                    <a:pt x="14266" y="29159"/>
                    <a:pt x="14997" y="30026"/>
                    <a:pt x="15864" y="30460"/>
                  </a:cubicBezTo>
                  <a:cubicBezTo>
                    <a:pt x="16657" y="30826"/>
                    <a:pt x="17541" y="30920"/>
                    <a:pt x="18403" y="30920"/>
                  </a:cubicBezTo>
                  <a:cubicBezTo>
                    <a:pt x="18508" y="30920"/>
                    <a:pt x="18613" y="30919"/>
                    <a:pt x="18717" y="30916"/>
                  </a:cubicBezTo>
                  <a:cubicBezTo>
                    <a:pt x="20110" y="30848"/>
                    <a:pt x="21525" y="30597"/>
                    <a:pt x="22757" y="29980"/>
                  </a:cubicBezTo>
                  <a:cubicBezTo>
                    <a:pt x="24401" y="29181"/>
                    <a:pt x="25725" y="27835"/>
                    <a:pt x="27322" y="26990"/>
                  </a:cubicBezTo>
                  <a:lnTo>
                    <a:pt x="27322" y="26990"/>
                  </a:lnTo>
                  <a:cubicBezTo>
                    <a:pt x="26569" y="28200"/>
                    <a:pt x="25953" y="29524"/>
                    <a:pt x="25656" y="30939"/>
                  </a:cubicBezTo>
                  <a:cubicBezTo>
                    <a:pt x="25359" y="32354"/>
                    <a:pt x="25382" y="33838"/>
                    <a:pt x="25862" y="35207"/>
                  </a:cubicBezTo>
                  <a:cubicBezTo>
                    <a:pt x="26021" y="35641"/>
                    <a:pt x="26227" y="36052"/>
                    <a:pt x="26523" y="36371"/>
                  </a:cubicBezTo>
                  <a:cubicBezTo>
                    <a:pt x="26828" y="36676"/>
                    <a:pt x="27237" y="36898"/>
                    <a:pt x="27670" y="36898"/>
                  </a:cubicBezTo>
                  <a:cubicBezTo>
                    <a:pt x="27691" y="36898"/>
                    <a:pt x="27712" y="36897"/>
                    <a:pt x="27733" y="36896"/>
                  </a:cubicBezTo>
                  <a:cubicBezTo>
                    <a:pt x="28327" y="36851"/>
                    <a:pt x="28806" y="36371"/>
                    <a:pt x="29126" y="35869"/>
                  </a:cubicBezTo>
                  <a:cubicBezTo>
                    <a:pt x="29536" y="35230"/>
                    <a:pt x="29765" y="34500"/>
                    <a:pt x="29947" y="33747"/>
                  </a:cubicBezTo>
                  <a:cubicBezTo>
                    <a:pt x="30358" y="32035"/>
                    <a:pt x="30472" y="30231"/>
                    <a:pt x="30290" y="28474"/>
                  </a:cubicBezTo>
                  <a:cubicBezTo>
                    <a:pt x="30175" y="27470"/>
                    <a:pt x="29947" y="26465"/>
                    <a:pt x="29308" y="25689"/>
                  </a:cubicBezTo>
                  <a:cubicBezTo>
                    <a:pt x="28057" y="24122"/>
                    <a:pt x="26019" y="23697"/>
                    <a:pt x="23893" y="236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4"/>
            <p:cNvSpPr/>
            <p:nvPr/>
          </p:nvSpPr>
          <p:spPr>
            <a:xfrm flipH="1">
              <a:off x="2899562" y="2353629"/>
              <a:ext cx="1126847" cy="1267821"/>
            </a:xfrm>
            <a:custGeom>
              <a:avLst/>
              <a:gdLst/>
              <a:ahLst/>
              <a:cxnLst/>
              <a:rect l="l" t="t" r="r" b="b"/>
              <a:pathLst>
                <a:path w="56265" h="63304" extrusionOk="0">
                  <a:moveTo>
                    <a:pt x="17011" y="0"/>
                  </a:moveTo>
                  <a:cubicBezTo>
                    <a:pt x="16972" y="0"/>
                    <a:pt x="16931" y="21"/>
                    <a:pt x="16914" y="55"/>
                  </a:cubicBezTo>
                  <a:cubicBezTo>
                    <a:pt x="16526" y="1036"/>
                    <a:pt x="16389" y="2063"/>
                    <a:pt x="16252" y="3113"/>
                  </a:cubicBezTo>
                  <a:cubicBezTo>
                    <a:pt x="15978" y="5350"/>
                    <a:pt x="15795" y="7655"/>
                    <a:pt x="15704" y="9915"/>
                  </a:cubicBezTo>
                  <a:cubicBezTo>
                    <a:pt x="15636" y="11901"/>
                    <a:pt x="15636" y="14024"/>
                    <a:pt x="16184" y="15895"/>
                  </a:cubicBezTo>
                  <a:cubicBezTo>
                    <a:pt x="15544" y="15599"/>
                    <a:pt x="14905" y="15348"/>
                    <a:pt x="14266" y="15119"/>
                  </a:cubicBezTo>
                  <a:cubicBezTo>
                    <a:pt x="12006" y="14343"/>
                    <a:pt x="9633" y="13932"/>
                    <a:pt x="7327" y="13544"/>
                  </a:cubicBezTo>
                  <a:cubicBezTo>
                    <a:pt x="4931" y="13111"/>
                    <a:pt x="2465" y="12700"/>
                    <a:pt x="137" y="11855"/>
                  </a:cubicBezTo>
                  <a:cubicBezTo>
                    <a:pt x="126" y="11850"/>
                    <a:pt x="113" y="11847"/>
                    <a:pt x="100" y="11847"/>
                  </a:cubicBezTo>
                  <a:cubicBezTo>
                    <a:pt x="60" y="11847"/>
                    <a:pt x="17" y="11872"/>
                    <a:pt x="0" y="11924"/>
                  </a:cubicBezTo>
                  <a:cubicBezTo>
                    <a:pt x="0" y="11969"/>
                    <a:pt x="23" y="12038"/>
                    <a:pt x="69" y="12061"/>
                  </a:cubicBezTo>
                  <a:cubicBezTo>
                    <a:pt x="2397" y="12905"/>
                    <a:pt x="4885" y="13339"/>
                    <a:pt x="7282" y="13750"/>
                  </a:cubicBezTo>
                  <a:cubicBezTo>
                    <a:pt x="9587" y="14138"/>
                    <a:pt x="11961" y="14549"/>
                    <a:pt x="14198" y="15325"/>
                  </a:cubicBezTo>
                  <a:cubicBezTo>
                    <a:pt x="14882" y="15576"/>
                    <a:pt x="15567" y="15850"/>
                    <a:pt x="16275" y="16169"/>
                  </a:cubicBezTo>
                  <a:cubicBezTo>
                    <a:pt x="16298" y="16192"/>
                    <a:pt x="16320" y="16192"/>
                    <a:pt x="16343" y="16192"/>
                  </a:cubicBezTo>
                  <a:cubicBezTo>
                    <a:pt x="18398" y="17151"/>
                    <a:pt x="20520" y="18452"/>
                    <a:pt x="23008" y="20301"/>
                  </a:cubicBezTo>
                  <a:cubicBezTo>
                    <a:pt x="24241" y="21214"/>
                    <a:pt x="25451" y="22172"/>
                    <a:pt x="26615" y="23154"/>
                  </a:cubicBezTo>
                  <a:cubicBezTo>
                    <a:pt x="24994" y="23496"/>
                    <a:pt x="23556" y="23998"/>
                    <a:pt x="22164" y="24478"/>
                  </a:cubicBezTo>
                  <a:lnTo>
                    <a:pt x="21684" y="24637"/>
                  </a:lnTo>
                  <a:cubicBezTo>
                    <a:pt x="19331" y="25450"/>
                    <a:pt x="16858" y="26223"/>
                    <a:pt x="14340" y="26223"/>
                  </a:cubicBezTo>
                  <a:cubicBezTo>
                    <a:pt x="14171" y="26223"/>
                    <a:pt x="14002" y="26220"/>
                    <a:pt x="13833" y="26212"/>
                  </a:cubicBezTo>
                  <a:cubicBezTo>
                    <a:pt x="13787" y="26212"/>
                    <a:pt x="13741" y="26235"/>
                    <a:pt x="13718" y="26304"/>
                  </a:cubicBezTo>
                  <a:cubicBezTo>
                    <a:pt x="13718" y="26372"/>
                    <a:pt x="13764" y="26418"/>
                    <a:pt x="13833" y="26418"/>
                  </a:cubicBezTo>
                  <a:cubicBezTo>
                    <a:pt x="14003" y="26425"/>
                    <a:pt x="14174" y="26428"/>
                    <a:pt x="14344" y="26428"/>
                  </a:cubicBezTo>
                  <a:cubicBezTo>
                    <a:pt x="16887" y="26428"/>
                    <a:pt x="19400" y="25656"/>
                    <a:pt x="21753" y="24843"/>
                  </a:cubicBezTo>
                  <a:lnTo>
                    <a:pt x="22232" y="24683"/>
                  </a:lnTo>
                  <a:cubicBezTo>
                    <a:pt x="23625" y="24204"/>
                    <a:pt x="25063" y="23702"/>
                    <a:pt x="26683" y="23359"/>
                  </a:cubicBezTo>
                  <a:lnTo>
                    <a:pt x="26683" y="23359"/>
                  </a:lnTo>
                  <a:cubicBezTo>
                    <a:pt x="26318" y="26418"/>
                    <a:pt x="25816" y="29499"/>
                    <a:pt x="25177" y="32489"/>
                  </a:cubicBezTo>
                  <a:cubicBezTo>
                    <a:pt x="25154" y="32558"/>
                    <a:pt x="25200" y="32603"/>
                    <a:pt x="25245" y="32626"/>
                  </a:cubicBezTo>
                  <a:lnTo>
                    <a:pt x="25268" y="32626"/>
                  </a:lnTo>
                  <a:cubicBezTo>
                    <a:pt x="25314" y="32626"/>
                    <a:pt x="25359" y="32581"/>
                    <a:pt x="25382" y="32535"/>
                  </a:cubicBezTo>
                  <a:cubicBezTo>
                    <a:pt x="26021" y="29522"/>
                    <a:pt x="26546" y="26441"/>
                    <a:pt x="26889" y="23382"/>
                  </a:cubicBezTo>
                  <a:cubicBezTo>
                    <a:pt x="40470" y="34909"/>
                    <a:pt x="49554" y="50567"/>
                    <a:pt x="56036" y="63258"/>
                  </a:cubicBezTo>
                  <a:cubicBezTo>
                    <a:pt x="56059" y="63303"/>
                    <a:pt x="56105" y="63303"/>
                    <a:pt x="56128" y="63303"/>
                  </a:cubicBezTo>
                  <a:lnTo>
                    <a:pt x="56196" y="63303"/>
                  </a:lnTo>
                  <a:cubicBezTo>
                    <a:pt x="56242" y="63281"/>
                    <a:pt x="56265" y="63212"/>
                    <a:pt x="56242" y="63166"/>
                  </a:cubicBezTo>
                  <a:cubicBezTo>
                    <a:pt x="49737" y="50453"/>
                    <a:pt x="40652" y="34795"/>
                    <a:pt x="27048" y="23245"/>
                  </a:cubicBezTo>
                  <a:cubicBezTo>
                    <a:pt x="27391" y="19684"/>
                    <a:pt x="28509" y="16192"/>
                    <a:pt x="30267" y="13088"/>
                  </a:cubicBezTo>
                  <a:cubicBezTo>
                    <a:pt x="30290" y="13019"/>
                    <a:pt x="30290" y="12974"/>
                    <a:pt x="30221" y="12928"/>
                  </a:cubicBezTo>
                  <a:cubicBezTo>
                    <a:pt x="30209" y="12922"/>
                    <a:pt x="30195" y="12919"/>
                    <a:pt x="30181" y="12919"/>
                  </a:cubicBezTo>
                  <a:cubicBezTo>
                    <a:pt x="30142" y="12919"/>
                    <a:pt x="30101" y="12940"/>
                    <a:pt x="30084" y="12974"/>
                  </a:cubicBezTo>
                  <a:cubicBezTo>
                    <a:pt x="28327" y="16055"/>
                    <a:pt x="27208" y="19547"/>
                    <a:pt x="26843" y="23085"/>
                  </a:cubicBezTo>
                  <a:cubicBezTo>
                    <a:pt x="25656" y="22058"/>
                    <a:pt x="24401" y="21077"/>
                    <a:pt x="23122" y="20118"/>
                  </a:cubicBezTo>
                  <a:cubicBezTo>
                    <a:pt x="20634" y="18292"/>
                    <a:pt x="18489" y="16968"/>
                    <a:pt x="16435" y="16010"/>
                  </a:cubicBezTo>
                  <a:cubicBezTo>
                    <a:pt x="15887" y="14229"/>
                    <a:pt x="15841" y="12289"/>
                    <a:pt x="15932" y="9915"/>
                  </a:cubicBezTo>
                  <a:cubicBezTo>
                    <a:pt x="16001" y="7655"/>
                    <a:pt x="16184" y="5373"/>
                    <a:pt x="16457" y="3136"/>
                  </a:cubicBezTo>
                  <a:cubicBezTo>
                    <a:pt x="16594" y="2086"/>
                    <a:pt x="16731" y="1082"/>
                    <a:pt x="17119" y="146"/>
                  </a:cubicBezTo>
                  <a:cubicBezTo>
                    <a:pt x="17142" y="77"/>
                    <a:pt x="17119" y="32"/>
                    <a:pt x="17051" y="9"/>
                  </a:cubicBezTo>
                  <a:cubicBezTo>
                    <a:pt x="17039" y="3"/>
                    <a:pt x="17025" y="0"/>
                    <a:pt x="17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071;p54"/>
          <p:cNvGrpSpPr/>
          <p:nvPr/>
        </p:nvGrpSpPr>
        <p:grpSpPr>
          <a:xfrm flipH="1">
            <a:off x="827506" y="2416538"/>
            <a:ext cx="308584" cy="389695"/>
            <a:chOff x="3311031" y="3025663"/>
            <a:chExt cx="308584" cy="389695"/>
          </a:xfrm>
        </p:grpSpPr>
        <p:sp>
          <p:nvSpPr>
            <p:cNvPr id="1072" name="Google Shape;1072;p54"/>
            <p:cNvSpPr/>
            <p:nvPr/>
          </p:nvSpPr>
          <p:spPr>
            <a:xfrm flipH="1">
              <a:off x="3311031" y="3025663"/>
              <a:ext cx="308584" cy="389695"/>
            </a:xfrm>
            <a:custGeom>
              <a:avLst/>
              <a:gdLst/>
              <a:ahLst/>
              <a:cxnLst/>
              <a:rect l="l" t="t" r="r" b="b"/>
              <a:pathLst>
                <a:path w="15408" h="19458" extrusionOk="0">
                  <a:moveTo>
                    <a:pt x="11748" y="0"/>
                  </a:moveTo>
                  <a:cubicBezTo>
                    <a:pt x="11325" y="0"/>
                    <a:pt x="10903" y="69"/>
                    <a:pt x="10501" y="209"/>
                  </a:cubicBezTo>
                  <a:cubicBezTo>
                    <a:pt x="8789" y="802"/>
                    <a:pt x="7716" y="2445"/>
                    <a:pt x="6757" y="3998"/>
                  </a:cubicBezTo>
                  <a:cubicBezTo>
                    <a:pt x="4771" y="7239"/>
                    <a:pt x="2786" y="10503"/>
                    <a:pt x="777" y="13744"/>
                  </a:cubicBezTo>
                  <a:cubicBezTo>
                    <a:pt x="1" y="15022"/>
                    <a:pt x="161" y="17008"/>
                    <a:pt x="1279" y="18263"/>
                  </a:cubicBezTo>
                  <a:cubicBezTo>
                    <a:pt x="1958" y="19027"/>
                    <a:pt x="2996" y="19458"/>
                    <a:pt x="4019" y="19458"/>
                  </a:cubicBezTo>
                  <a:cubicBezTo>
                    <a:pt x="4647" y="19458"/>
                    <a:pt x="5269" y="19295"/>
                    <a:pt x="5799" y="18948"/>
                  </a:cubicBezTo>
                  <a:cubicBezTo>
                    <a:pt x="6278" y="18629"/>
                    <a:pt x="6666" y="18218"/>
                    <a:pt x="7031" y="17761"/>
                  </a:cubicBezTo>
                  <a:cubicBezTo>
                    <a:pt x="7579" y="17099"/>
                    <a:pt x="8058" y="16392"/>
                    <a:pt x="8538" y="15661"/>
                  </a:cubicBezTo>
                  <a:cubicBezTo>
                    <a:pt x="10683" y="12443"/>
                    <a:pt x="12852" y="9225"/>
                    <a:pt x="14586" y="5755"/>
                  </a:cubicBezTo>
                  <a:cubicBezTo>
                    <a:pt x="14906" y="5116"/>
                    <a:pt x="15225" y="4431"/>
                    <a:pt x="15294" y="3701"/>
                  </a:cubicBezTo>
                  <a:cubicBezTo>
                    <a:pt x="15408" y="2537"/>
                    <a:pt x="14837" y="1327"/>
                    <a:pt x="13879" y="642"/>
                  </a:cubicBezTo>
                  <a:cubicBezTo>
                    <a:pt x="13250" y="218"/>
                    <a:pt x="12500" y="0"/>
                    <a:pt x="11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4"/>
            <p:cNvSpPr/>
            <p:nvPr/>
          </p:nvSpPr>
          <p:spPr>
            <a:xfrm flipH="1">
              <a:off x="3311033" y="3038519"/>
              <a:ext cx="285712" cy="376837"/>
            </a:xfrm>
            <a:custGeom>
              <a:avLst/>
              <a:gdLst/>
              <a:ahLst/>
              <a:cxnLst/>
              <a:rect l="l" t="t" r="r" b="b"/>
              <a:pathLst>
                <a:path w="14266" h="18816" extrusionOk="0">
                  <a:moveTo>
                    <a:pt x="12737" y="0"/>
                  </a:moveTo>
                  <a:cubicBezTo>
                    <a:pt x="12737" y="0"/>
                    <a:pt x="13262" y="2306"/>
                    <a:pt x="11641" y="4816"/>
                  </a:cubicBezTo>
                  <a:cubicBezTo>
                    <a:pt x="10020" y="7327"/>
                    <a:pt x="5181" y="15156"/>
                    <a:pt x="3903" y="16571"/>
                  </a:cubicBezTo>
                  <a:cubicBezTo>
                    <a:pt x="3155" y="17401"/>
                    <a:pt x="1970" y="17599"/>
                    <a:pt x="1100" y="17599"/>
                  </a:cubicBezTo>
                  <a:cubicBezTo>
                    <a:pt x="510" y="17599"/>
                    <a:pt x="65" y="17508"/>
                    <a:pt x="0" y="17462"/>
                  </a:cubicBezTo>
                  <a:lnTo>
                    <a:pt x="0" y="17462"/>
                  </a:lnTo>
                  <a:cubicBezTo>
                    <a:pt x="46" y="17507"/>
                    <a:pt x="91" y="17553"/>
                    <a:pt x="137" y="17621"/>
                  </a:cubicBezTo>
                  <a:cubicBezTo>
                    <a:pt x="816" y="18385"/>
                    <a:pt x="1854" y="18816"/>
                    <a:pt x="2877" y="18816"/>
                  </a:cubicBezTo>
                  <a:cubicBezTo>
                    <a:pt x="3505" y="18816"/>
                    <a:pt x="4127" y="18653"/>
                    <a:pt x="4657" y="18306"/>
                  </a:cubicBezTo>
                  <a:cubicBezTo>
                    <a:pt x="5136" y="17987"/>
                    <a:pt x="5524" y="17576"/>
                    <a:pt x="5889" y="17119"/>
                  </a:cubicBezTo>
                  <a:cubicBezTo>
                    <a:pt x="6414" y="16457"/>
                    <a:pt x="6916" y="15750"/>
                    <a:pt x="7396" y="15019"/>
                  </a:cubicBezTo>
                  <a:cubicBezTo>
                    <a:pt x="9541" y="11801"/>
                    <a:pt x="11710" y="8583"/>
                    <a:pt x="13444" y="5113"/>
                  </a:cubicBezTo>
                  <a:cubicBezTo>
                    <a:pt x="13764" y="4474"/>
                    <a:pt x="14083" y="3789"/>
                    <a:pt x="14152" y="3059"/>
                  </a:cubicBezTo>
                  <a:cubicBezTo>
                    <a:pt x="14266" y="1895"/>
                    <a:pt x="13695" y="685"/>
                    <a:pt x="12737" y="0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4"/>
            <p:cNvSpPr/>
            <p:nvPr/>
          </p:nvSpPr>
          <p:spPr>
            <a:xfrm flipH="1">
              <a:off x="3397429" y="3183403"/>
              <a:ext cx="222185" cy="231938"/>
            </a:xfrm>
            <a:custGeom>
              <a:avLst/>
              <a:gdLst/>
              <a:ahLst/>
              <a:cxnLst/>
              <a:rect l="l" t="t" r="r" b="b"/>
              <a:pathLst>
                <a:path w="11094" h="11581" extrusionOk="0">
                  <a:moveTo>
                    <a:pt x="4383" y="1"/>
                  </a:moveTo>
                  <a:cubicBezTo>
                    <a:pt x="3174" y="1964"/>
                    <a:pt x="1987" y="3927"/>
                    <a:pt x="777" y="5867"/>
                  </a:cubicBezTo>
                  <a:cubicBezTo>
                    <a:pt x="1" y="7145"/>
                    <a:pt x="161" y="9131"/>
                    <a:pt x="1279" y="10386"/>
                  </a:cubicBezTo>
                  <a:cubicBezTo>
                    <a:pt x="1958" y="11150"/>
                    <a:pt x="2996" y="11581"/>
                    <a:pt x="4019" y="11581"/>
                  </a:cubicBezTo>
                  <a:cubicBezTo>
                    <a:pt x="4647" y="11581"/>
                    <a:pt x="5269" y="11418"/>
                    <a:pt x="5799" y="11071"/>
                  </a:cubicBezTo>
                  <a:cubicBezTo>
                    <a:pt x="6278" y="10752"/>
                    <a:pt x="6666" y="10341"/>
                    <a:pt x="7031" y="9884"/>
                  </a:cubicBezTo>
                  <a:cubicBezTo>
                    <a:pt x="7579" y="9222"/>
                    <a:pt x="8058" y="8515"/>
                    <a:pt x="8538" y="7784"/>
                  </a:cubicBezTo>
                  <a:cubicBezTo>
                    <a:pt x="9382" y="6506"/>
                    <a:pt x="10249" y="5228"/>
                    <a:pt x="11094" y="3927"/>
                  </a:cubicBezTo>
                  <a:lnTo>
                    <a:pt x="11094" y="3927"/>
                  </a:lnTo>
                  <a:cubicBezTo>
                    <a:pt x="10803" y="3978"/>
                    <a:pt x="10510" y="4002"/>
                    <a:pt x="10218" y="4002"/>
                  </a:cubicBezTo>
                  <a:cubicBezTo>
                    <a:pt x="9207" y="4002"/>
                    <a:pt x="8203" y="3718"/>
                    <a:pt x="7282" y="3311"/>
                  </a:cubicBezTo>
                  <a:cubicBezTo>
                    <a:pt x="6575" y="2991"/>
                    <a:pt x="5890" y="2603"/>
                    <a:pt x="5365" y="2055"/>
                  </a:cubicBezTo>
                  <a:cubicBezTo>
                    <a:pt x="4817" y="1507"/>
                    <a:pt x="4429" y="777"/>
                    <a:pt x="4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4"/>
            <p:cNvSpPr/>
            <p:nvPr/>
          </p:nvSpPr>
          <p:spPr>
            <a:xfrm flipH="1">
              <a:off x="3397432" y="3259740"/>
              <a:ext cx="199314" cy="155594"/>
            </a:xfrm>
            <a:custGeom>
              <a:avLst/>
              <a:gdLst/>
              <a:ahLst/>
              <a:cxnLst/>
              <a:rect l="l" t="t" r="r" b="b"/>
              <a:pathLst>
                <a:path w="9952" h="7769" extrusionOk="0">
                  <a:moveTo>
                    <a:pt x="7669" y="1"/>
                  </a:moveTo>
                  <a:cubicBezTo>
                    <a:pt x="6095" y="2489"/>
                    <a:pt x="4542" y="4817"/>
                    <a:pt x="3903" y="5524"/>
                  </a:cubicBezTo>
                  <a:cubicBezTo>
                    <a:pt x="3155" y="6354"/>
                    <a:pt x="1970" y="6552"/>
                    <a:pt x="1100" y="6552"/>
                  </a:cubicBezTo>
                  <a:cubicBezTo>
                    <a:pt x="510" y="6552"/>
                    <a:pt x="65" y="6461"/>
                    <a:pt x="0" y="6415"/>
                  </a:cubicBezTo>
                  <a:lnTo>
                    <a:pt x="0" y="6415"/>
                  </a:lnTo>
                  <a:cubicBezTo>
                    <a:pt x="46" y="6460"/>
                    <a:pt x="91" y="6506"/>
                    <a:pt x="137" y="6574"/>
                  </a:cubicBezTo>
                  <a:cubicBezTo>
                    <a:pt x="816" y="7338"/>
                    <a:pt x="1854" y="7769"/>
                    <a:pt x="2877" y="7769"/>
                  </a:cubicBezTo>
                  <a:cubicBezTo>
                    <a:pt x="3505" y="7769"/>
                    <a:pt x="4127" y="7606"/>
                    <a:pt x="4657" y="7259"/>
                  </a:cubicBezTo>
                  <a:cubicBezTo>
                    <a:pt x="5136" y="6940"/>
                    <a:pt x="5524" y="6529"/>
                    <a:pt x="5889" y="6072"/>
                  </a:cubicBezTo>
                  <a:cubicBezTo>
                    <a:pt x="6437" y="5410"/>
                    <a:pt x="6916" y="4703"/>
                    <a:pt x="7396" y="3972"/>
                  </a:cubicBezTo>
                  <a:cubicBezTo>
                    <a:pt x="8240" y="2694"/>
                    <a:pt x="9107" y="1416"/>
                    <a:pt x="9952" y="115"/>
                  </a:cubicBezTo>
                  <a:lnTo>
                    <a:pt x="9952" y="115"/>
                  </a:lnTo>
                  <a:cubicBezTo>
                    <a:pt x="9679" y="164"/>
                    <a:pt x="9403" y="187"/>
                    <a:pt x="9126" y="187"/>
                  </a:cubicBezTo>
                  <a:cubicBezTo>
                    <a:pt x="8639" y="187"/>
                    <a:pt x="8150" y="117"/>
                    <a:pt x="7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54"/>
          <p:cNvGrpSpPr/>
          <p:nvPr/>
        </p:nvGrpSpPr>
        <p:grpSpPr>
          <a:xfrm>
            <a:off x="1263116" y="1786669"/>
            <a:ext cx="1817596" cy="2099350"/>
            <a:chOff x="1263116" y="1786669"/>
            <a:chExt cx="1817596" cy="2099350"/>
          </a:xfrm>
        </p:grpSpPr>
        <p:sp>
          <p:nvSpPr>
            <p:cNvPr id="1077" name="Google Shape;1077;p54"/>
            <p:cNvSpPr/>
            <p:nvPr/>
          </p:nvSpPr>
          <p:spPr>
            <a:xfrm flipH="1">
              <a:off x="1263116" y="2689756"/>
              <a:ext cx="1817596" cy="1196263"/>
            </a:xfrm>
            <a:custGeom>
              <a:avLst/>
              <a:gdLst/>
              <a:ahLst/>
              <a:cxnLst/>
              <a:rect l="l" t="t" r="r" b="b"/>
              <a:pathLst>
                <a:path w="90755" h="59731" extrusionOk="0">
                  <a:moveTo>
                    <a:pt x="43072" y="1"/>
                  </a:moveTo>
                  <a:lnTo>
                    <a:pt x="43072" y="1"/>
                  </a:lnTo>
                  <a:cubicBezTo>
                    <a:pt x="39238" y="480"/>
                    <a:pt x="35563" y="1986"/>
                    <a:pt x="32162" y="3790"/>
                  </a:cubicBezTo>
                  <a:cubicBezTo>
                    <a:pt x="31066" y="4383"/>
                    <a:pt x="29993" y="4999"/>
                    <a:pt x="28966" y="5638"/>
                  </a:cubicBezTo>
                  <a:cubicBezTo>
                    <a:pt x="25109" y="8035"/>
                    <a:pt x="21548" y="10957"/>
                    <a:pt x="18672" y="14472"/>
                  </a:cubicBezTo>
                  <a:lnTo>
                    <a:pt x="22872" y="15339"/>
                  </a:lnTo>
                  <a:cubicBezTo>
                    <a:pt x="23557" y="15476"/>
                    <a:pt x="24287" y="15636"/>
                    <a:pt x="24858" y="16070"/>
                  </a:cubicBezTo>
                  <a:cubicBezTo>
                    <a:pt x="25246" y="16366"/>
                    <a:pt x="25542" y="16823"/>
                    <a:pt x="25611" y="17302"/>
                  </a:cubicBezTo>
                  <a:cubicBezTo>
                    <a:pt x="28145" y="17964"/>
                    <a:pt x="30655" y="18649"/>
                    <a:pt x="33166" y="19402"/>
                  </a:cubicBezTo>
                  <a:cubicBezTo>
                    <a:pt x="33942" y="17416"/>
                    <a:pt x="34741" y="15430"/>
                    <a:pt x="35540" y="13445"/>
                  </a:cubicBezTo>
                  <a:cubicBezTo>
                    <a:pt x="36681" y="10683"/>
                    <a:pt x="37868" y="7921"/>
                    <a:pt x="39466" y="5410"/>
                  </a:cubicBezTo>
                  <a:cubicBezTo>
                    <a:pt x="39968" y="4611"/>
                    <a:pt x="40516" y="3812"/>
                    <a:pt x="41132" y="3082"/>
                  </a:cubicBezTo>
                  <a:cubicBezTo>
                    <a:pt x="41520" y="2580"/>
                    <a:pt x="41931" y="2123"/>
                    <a:pt x="42273" y="1598"/>
                  </a:cubicBezTo>
                  <a:cubicBezTo>
                    <a:pt x="42593" y="1096"/>
                    <a:pt x="42867" y="571"/>
                    <a:pt x="43072" y="1"/>
                  </a:cubicBezTo>
                  <a:close/>
                  <a:moveTo>
                    <a:pt x="7145" y="16412"/>
                  </a:moveTo>
                  <a:cubicBezTo>
                    <a:pt x="3311" y="23511"/>
                    <a:pt x="1" y="31180"/>
                    <a:pt x="206" y="39214"/>
                  </a:cubicBezTo>
                  <a:cubicBezTo>
                    <a:pt x="252" y="41200"/>
                    <a:pt x="526" y="43232"/>
                    <a:pt x="1325" y="45058"/>
                  </a:cubicBezTo>
                  <a:cubicBezTo>
                    <a:pt x="2831" y="48436"/>
                    <a:pt x="6072" y="50832"/>
                    <a:pt x="9610" y="51905"/>
                  </a:cubicBezTo>
                  <a:cubicBezTo>
                    <a:pt x="11019" y="52339"/>
                    <a:pt x="12492" y="52579"/>
                    <a:pt x="13957" y="52579"/>
                  </a:cubicBezTo>
                  <a:cubicBezTo>
                    <a:pt x="14962" y="52579"/>
                    <a:pt x="15963" y="52466"/>
                    <a:pt x="16937" y="52225"/>
                  </a:cubicBezTo>
                  <a:cubicBezTo>
                    <a:pt x="18352" y="51882"/>
                    <a:pt x="19699" y="51243"/>
                    <a:pt x="20863" y="50353"/>
                  </a:cubicBezTo>
                  <a:cubicBezTo>
                    <a:pt x="19197" y="49782"/>
                    <a:pt x="17554" y="49189"/>
                    <a:pt x="15887" y="48596"/>
                  </a:cubicBezTo>
                  <a:cubicBezTo>
                    <a:pt x="15111" y="48322"/>
                    <a:pt x="14312" y="48002"/>
                    <a:pt x="13833" y="47340"/>
                  </a:cubicBezTo>
                  <a:cubicBezTo>
                    <a:pt x="13514" y="46884"/>
                    <a:pt x="13399" y="46313"/>
                    <a:pt x="13285" y="45788"/>
                  </a:cubicBezTo>
                  <a:cubicBezTo>
                    <a:pt x="11414" y="36818"/>
                    <a:pt x="9519" y="27847"/>
                    <a:pt x="7647" y="18877"/>
                  </a:cubicBezTo>
                  <a:cubicBezTo>
                    <a:pt x="7488" y="18055"/>
                    <a:pt x="7305" y="17234"/>
                    <a:pt x="7145" y="16412"/>
                  </a:cubicBezTo>
                  <a:close/>
                  <a:moveTo>
                    <a:pt x="63159" y="3013"/>
                  </a:moveTo>
                  <a:cubicBezTo>
                    <a:pt x="61949" y="5228"/>
                    <a:pt x="60739" y="7419"/>
                    <a:pt x="59552" y="9656"/>
                  </a:cubicBezTo>
                  <a:cubicBezTo>
                    <a:pt x="57886" y="12851"/>
                    <a:pt x="56311" y="16092"/>
                    <a:pt x="54964" y="19448"/>
                  </a:cubicBezTo>
                  <a:cubicBezTo>
                    <a:pt x="52956" y="24492"/>
                    <a:pt x="51495" y="29810"/>
                    <a:pt x="51152" y="35197"/>
                  </a:cubicBezTo>
                  <a:cubicBezTo>
                    <a:pt x="51015" y="35151"/>
                    <a:pt x="50901" y="35106"/>
                    <a:pt x="50787" y="35083"/>
                  </a:cubicBezTo>
                  <a:cubicBezTo>
                    <a:pt x="50262" y="35699"/>
                    <a:pt x="49760" y="36338"/>
                    <a:pt x="49281" y="37000"/>
                  </a:cubicBezTo>
                  <a:cubicBezTo>
                    <a:pt x="46998" y="40150"/>
                    <a:pt x="45127" y="43620"/>
                    <a:pt x="43780" y="47272"/>
                  </a:cubicBezTo>
                  <a:cubicBezTo>
                    <a:pt x="43437" y="48185"/>
                    <a:pt x="43118" y="49121"/>
                    <a:pt x="42844" y="50056"/>
                  </a:cubicBezTo>
                  <a:cubicBezTo>
                    <a:pt x="44350" y="51015"/>
                    <a:pt x="45880" y="51928"/>
                    <a:pt x="47432" y="52795"/>
                  </a:cubicBezTo>
                  <a:cubicBezTo>
                    <a:pt x="50810" y="54713"/>
                    <a:pt x="54302" y="56379"/>
                    <a:pt x="57954" y="57612"/>
                  </a:cubicBezTo>
                  <a:cubicBezTo>
                    <a:pt x="61882" y="58926"/>
                    <a:pt x="66020" y="59731"/>
                    <a:pt x="70150" y="59731"/>
                  </a:cubicBezTo>
                  <a:cubicBezTo>
                    <a:pt x="71613" y="59731"/>
                    <a:pt x="73075" y="59630"/>
                    <a:pt x="74526" y="59415"/>
                  </a:cubicBezTo>
                  <a:cubicBezTo>
                    <a:pt x="76648" y="59095"/>
                    <a:pt x="78771" y="58525"/>
                    <a:pt x="80666" y="57475"/>
                  </a:cubicBezTo>
                  <a:cubicBezTo>
                    <a:pt x="85253" y="54872"/>
                    <a:pt x="87833" y="49691"/>
                    <a:pt x="88905" y="44533"/>
                  </a:cubicBezTo>
                  <a:cubicBezTo>
                    <a:pt x="90754" y="35768"/>
                    <a:pt x="88974" y="26318"/>
                    <a:pt x="84181" y="18740"/>
                  </a:cubicBezTo>
                  <a:cubicBezTo>
                    <a:pt x="82309" y="15750"/>
                    <a:pt x="79981" y="13079"/>
                    <a:pt x="77333" y="10774"/>
                  </a:cubicBezTo>
                  <a:cubicBezTo>
                    <a:pt x="73247" y="7213"/>
                    <a:pt x="68386" y="4543"/>
                    <a:pt x="63159" y="30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4"/>
            <p:cNvSpPr/>
            <p:nvPr/>
          </p:nvSpPr>
          <p:spPr>
            <a:xfrm flipH="1">
              <a:off x="2130850" y="3583351"/>
              <a:ext cx="182871" cy="163685"/>
            </a:xfrm>
            <a:custGeom>
              <a:avLst/>
              <a:gdLst/>
              <a:ahLst/>
              <a:cxnLst/>
              <a:rect l="l" t="t" r="r" b="b"/>
              <a:pathLst>
                <a:path w="9131" h="8173" extrusionOk="0">
                  <a:moveTo>
                    <a:pt x="1" y="1"/>
                  </a:moveTo>
                  <a:lnTo>
                    <a:pt x="1" y="1"/>
                  </a:lnTo>
                  <a:cubicBezTo>
                    <a:pt x="594" y="2283"/>
                    <a:pt x="1119" y="4612"/>
                    <a:pt x="1553" y="6940"/>
                  </a:cubicBezTo>
                  <a:cubicBezTo>
                    <a:pt x="4064" y="7419"/>
                    <a:pt x="6597" y="7853"/>
                    <a:pt x="9131" y="8172"/>
                  </a:cubicBezTo>
                  <a:cubicBezTo>
                    <a:pt x="7579" y="7305"/>
                    <a:pt x="6049" y="6392"/>
                    <a:pt x="4543" y="5433"/>
                  </a:cubicBezTo>
                  <a:cubicBezTo>
                    <a:pt x="4817" y="4498"/>
                    <a:pt x="5136" y="3562"/>
                    <a:pt x="5479" y="2649"/>
                  </a:cubicBezTo>
                  <a:cubicBezTo>
                    <a:pt x="4452" y="1485"/>
                    <a:pt x="2968" y="754"/>
                    <a:pt x="1462" y="343"/>
                  </a:cubicBezTo>
                  <a:cubicBezTo>
                    <a:pt x="982" y="206"/>
                    <a:pt x="503" y="9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4"/>
            <p:cNvSpPr/>
            <p:nvPr/>
          </p:nvSpPr>
          <p:spPr>
            <a:xfrm flipH="1">
              <a:off x="1888086" y="2798094"/>
              <a:ext cx="528466" cy="632689"/>
            </a:xfrm>
            <a:custGeom>
              <a:avLst/>
              <a:gdLst/>
              <a:ahLst/>
              <a:cxnLst/>
              <a:rect l="l" t="t" r="r" b="b"/>
              <a:pathLst>
                <a:path w="26387" h="31591" extrusionOk="0">
                  <a:moveTo>
                    <a:pt x="6300" y="0"/>
                  </a:moveTo>
                  <a:cubicBezTo>
                    <a:pt x="4702" y="2511"/>
                    <a:pt x="3515" y="5273"/>
                    <a:pt x="2374" y="8035"/>
                  </a:cubicBezTo>
                  <a:cubicBezTo>
                    <a:pt x="1575" y="10020"/>
                    <a:pt x="776" y="12006"/>
                    <a:pt x="0" y="13992"/>
                  </a:cubicBezTo>
                  <a:cubicBezTo>
                    <a:pt x="297" y="14083"/>
                    <a:pt x="594" y="14175"/>
                    <a:pt x="867" y="14266"/>
                  </a:cubicBezTo>
                  <a:cubicBezTo>
                    <a:pt x="1575" y="18009"/>
                    <a:pt x="2260" y="21753"/>
                    <a:pt x="2945" y="25496"/>
                  </a:cubicBezTo>
                  <a:cubicBezTo>
                    <a:pt x="6277" y="26044"/>
                    <a:pt x="9016" y="28623"/>
                    <a:pt x="12120" y="30107"/>
                  </a:cubicBezTo>
                  <a:cubicBezTo>
                    <a:pt x="13399" y="30746"/>
                    <a:pt x="14768" y="31179"/>
                    <a:pt x="16115" y="31590"/>
                  </a:cubicBezTo>
                  <a:cubicBezTo>
                    <a:pt x="16594" y="30928"/>
                    <a:pt x="17096" y="30289"/>
                    <a:pt x="17621" y="29673"/>
                  </a:cubicBezTo>
                  <a:cubicBezTo>
                    <a:pt x="17735" y="29696"/>
                    <a:pt x="17849" y="29741"/>
                    <a:pt x="17986" y="29787"/>
                  </a:cubicBezTo>
                  <a:cubicBezTo>
                    <a:pt x="18329" y="24400"/>
                    <a:pt x="19790" y="19082"/>
                    <a:pt x="21798" y="14038"/>
                  </a:cubicBezTo>
                  <a:cubicBezTo>
                    <a:pt x="23145" y="10682"/>
                    <a:pt x="24720" y="7441"/>
                    <a:pt x="26386" y="4246"/>
                  </a:cubicBezTo>
                  <a:lnTo>
                    <a:pt x="26386" y="4246"/>
                  </a:lnTo>
                  <a:cubicBezTo>
                    <a:pt x="24857" y="5159"/>
                    <a:pt x="23099" y="5729"/>
                    <a:pt x="21342" y="5980"/>
                  </a:cubicBezTo>
                  <a:cubicBezTo>
                    <a:pt x="20391" y="6120"/>
                    <a:pt x="19434" y="6179"/>
                    <a:pt x="18476" y="6179"/>
                  </a:cubicBezTo>
                  <a:cubicBezTo>
                    <a:pt x="16925" y="6179"/>
                    <a:pt x="15370" y="6023"/>
                    <a:pt x="13832" y="5798"/>
                  </a:cubicBezTo>
                  <a:cubicBezTo>
                    <a:pt x="12486" y="5615"/>
                    <a:pt x="11116" y="5364"/>
                    <a:pt x="9952" y="4679"/>
                  </a:cubicBezTo>
                  <a:cubicBezTo>
                    <a:pt x="8194" y="3675"/>
                    <a:pt x="7076" y="1895"/>
                    <a:pt x="6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4"/>
            <p:cNvSpPr/>
            <p:nvPr/>
          </p:nvSpPr>
          <p:spPr>
            <a:xfrm flipH="1">
              <a:off x="2267450" y="2965627"/>
              <a:ext cx="679333" cy="861683"/>
            </a:xfrm>
            <a:custGeom>
              <a:avLst/>
              <a:gdLst/>
              <a:ahLst/>
              <a:cxnLst/>
              <a:rect l="l" t="t" r="r" b="b"/>
              <a:pathLst>
                <a:path w="33920" h="43025" extrusionOk="0">
                  <a:moveTo>
                    <a:pt x="1005" y="1"/>
                  </a:moveTo>
                  <a:cubicBezTo>
                    <a:pt x="937" y="1"/>
                    <a:pt x="868" y="3"/>
                    <a:pt x="800" y="11"/>
                  </a:cubicBezTo>
                  <a:cubicBezTo>
                    <a:pt x="571" y="11"/>
                    <a:pt x="297" y="34"/>
                    <a:pt x="161" y="239"/>
                  </a:cubicBezTo>
                  <a:cubicBezTo>
                    <a:pt x="1" y="422"/>
                    <a:pt x="46" y="673"/>
                    <a:pt x="92" y="901"/>
                  </a:cubicBezTo>
                  <a:cubicBezTo>
                    <a:pt x="206" y="1495"/>
                    <a:pt x="343" y="2065"/>
                    <a:pt x="457" y="2636"/>
                  </a:cubicBezTo>
                  <a:cubicBezTo>
                    <a:pt x="617" y="3458"/>
                    <a:pt x="800" y="4279"/>
                    <a:pt x="959" y="5101"/>
                  </a:cubicBezTo>
                  <a:cubicBezTo>
                    <a:pt x="2831" y="14071"/>
                    <a:pt x="4703" y="23042"/>
                    <a:pt x="6597" y="32012"/>
                  </a:cubicBezTo>
                  <a:cubicBezTo>
                    <a:pt x="6711" y="32537"/>
                    <a:pt x="6826" y="33108"/>
                    <a:pt x="7145" y="33564"/>
                  </a:cubicBezTo>
                  <a:cubicBezTo>
                    <a:pt x="7624" y="34226"/>
                    <a:pt x="8423" y="34546"/>
                    <a:pt x="9199" y="34820"/>
                  </a:cubicBezTo>
                  <a:cubicBezTo>
                    <a:pt x="10866" y="35413"/>
                    <a:pt x="12509" y="36006"/>
                    <a:pt x="14175" y="36577"/>
                  </a:cubicBezTo>
                  <a:cubicBezTo>
                    <a:pt x="20247" y="38745"/>
                    <a:pt x="26318" y="40845"/>
                    <a:pt x="32413" y="42877"/>
                  </a:cubicBezTo>
                  <a:cubicBezTo>
                    <a:pt x="32641" y="42960"/>
                    <a:pt x="32913" y="43024"/>
                    <a:pt x="33160" y="43024"/>
                  </a:cubicBezTo>
                  <a:cubicBezTo>
                    <a:pt x="33455" y="43024"/>
                    <a:pt x="33716" y="42932"/>
                    <a:pt x="33828" y="42671"/>
                  </a:cubicBezTo>
                  <a:cubicBezTo>
                    <a:pt x="33919" y="42489"/>
                    <a:pt x="33896" y="42261"/>
                    <a:pt x="33873" y="42055"/>
                  </a:cubicBezTo>
                  <a:cubicBezTo>
                    <a:pt x="33668" y="40640"/>
                    <a:pt x="33440" y="39202"/>
                    <a:pt x="33166" y="37787"/>
                  </a:cubicBezTo>
                  <a:cubicBezTo>
                    <a:pt x="32732" y="35459"/>
                    <a:pt x="32207" y="33130"/>
                    <a:pt x="31614" y="30848"/>
                  </a:cubicBezTo>
                  <a:cubicBezTo>
                    <a:pt x="30336" y="30597"/>
                    <a:pt x="29035" y="30460"/>
                    <a:pt x="27756" y="30209"/>
                  </a:cubicBezTo>
                  <a:cubicBezTo>
                    <a:pt x="25474" y="29775"/>
                    <a:pt x="23260" y="29022"/>
                    <a:pt x="21183" y="27949"/>
                  </a:cubicBezTo>
                  <a:cubicBezTo>
                    <a:pt x="20566" y="27652"/>
                    <a:pt x="19973" y="27287"/>
                    <a:pt x="19585" y="26739"/>
                  </a:cubicBezTo>
                  <a:cubicBezTo>
                    <a:pt x="19265" y="26260"/>
                    <a:pt x="19151" y="25598"/>
                    <a:pt x="19379" y="25096"/>
                  </a:cubicBezTo>
                  <a:cubicBezTo>
                    <a:pt x="19242" y="24982"/>
                    <a:pt x="19106" y="24845"/>
                    <a:pt x="18969" y="24708"/>
                  </a:cubicBezTo>
                  <a:cubicBezTo>
                    <a:pt x="18672" y="24366"/>
                    <a:pt x="18375" y="23955"/>
                    <a:pt x="18444" y="23498"/>
                  </a:cubicBezTo>
                  <a:cubicBezTo>
                    <a:pt x="18489" y="23179"/>
                    <a:pt x="18695" y="22928"/>
                    <a:pt x="18923" y="22722"/>
                  </a:cubicBezTo>
                  <a:cubicBezTo>
                    <a:pt x="18786" y="22562"/>
                    <a:pt x="18649" y="22380"/>
                    <a:pt x="18535" y="22220"/>
                  </a:cubicBezTo>
                  <a:cubicBezTo>
                    <a:pt x="18421" y="22037"/>
                    <a:pt x="18329" y="21855"/>
                    <a:pt x="18352" y="21649"/>
                  </a:cubicBezTo>
                  <a:cubicBezTo>
                    <a:pt x="18352" y="21284"/>
                    <a:pt x="18695" y="21056"/>
                    <a:pt x="19037" y="20896"/>
                  </a:cubicBezTo>
                  <a:cubicBezTo>
                    <a:pt x="18991" y="20850"/>
                    <a:pt x="18946" y="20782"/>
                    <a:pt x="18900" y="20736"/>
                  </a:cubicBezTo>
                  <a:cubicBezTo>
                    <a:pt x="18603" y="20417"/>
                    <a:pt x="18421" y="19846"/>
                    <a:pt x="18809" y="19641"/>
                  </a:cubicBezTo>
                  <a:cubicBezTo>
                    <a:pt x="18881" y="19597"/>
                    <a:pt x="18972" y="19581"/>
                    <a:pt x="19069" y="19581"/>
                  </a:cubicBezTo>
                  <a:cubicBezTo>
                    <a:pt x="19126" y="19581"/>
                    <a:pt x="19184" y="19587"/>
                    <a:pt x="19242" y="19595"/>
                  </a:cubicBezTo>
                  <a:cubicBezTo>
                    <a:pt x="22532" y="19843"/>
                    <a:pt x="25785" y="20673"/>
                    <a:pt x="29067" y="20673"/>
                  </a:cubicBezTo>
                  <a:cubicBezTo>
                    <a:pt x="29406" y="20673"/>
                    <a:pt x="29745" y="20664"/>
                    <a:pt x="30084" y="20645"/>
                  </a:cubicBezTo>
                  <a:cubicBezTo>
                    <a:pt x="29856" y="19481"/>
                    <a:pt x="29651" y="18294"/>
                    <a:pt x="29423" y="17130"/>
                  </a:cubicBezTo>
                  <a:cubicBezTo>
                    <a:pt x="28738" y="13387"/>
                    <a:pt x="28053" y="9643"/>
                    <a:pt x="27345" y="5900"/>
                  </a:cubicBezTo>
                  <a:cubicBezTo>
                    <a:pt x="27072" y="5809"/>
                    <a:pt x="26775" y="5717"/>
                    <a:pt x="26478" y="5626"/>
                  </a:cubicBezTo>
                  <a:cubicBezTo>
                    <a:pt x="23967" y="4873"/>
                    <a:pt x="21457" y="4188"/>
                    <a:pt x="18923" y="3526"/>
                  </a:cubicBezTo>
                  <a:cubicBezTo>
                    <a:pt x="14814" y="2476"/>
                    <a:pt x="10660" y="1540"/>
                    <a:pt x="6483" y="764"/>
                  </a:cubicBezTo>
                  <a:cubicBezTo>
                    <a:pt x="5753" y="627"/>
                    <a:pt x="4999" y="490"/>
                    <a:pt x="4246" y="376"/>
                  </a:cubicBezTo>
                  <a:cubicBezTo>
                    <a:pt x="3310" y="194"/>
                    <a:pt x="2352" y="57"/>
                    <a:pt x="1416" y="11"/>
                  </a:cubicBezTo>
                  <a:cubicBezTo>
                    <a:pt x="1279" y="11"/>
                    <a:pt x="1142" y="1"/>
                    <a:pt x="1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4"/>
            <p:cNvSpPr/>
            <p:nvPr/>
          </p:nvSpPr>
          <p:spPr>
            <a:xfrm flipH="1">
              <a:off x="2567816" y="2962563"/>
              <a:ext cx="249142" cy="73701"/>
            </a:xfrm>
            <a:custGeom>
              <a:avLst/>
              <a:gdLst/>
              <a:ahLst/>
              <a:cxnLst/>
              <a:rect l="l" t="t" r="r" b="b"/>
              <a:pathLst>
                <a:path w="12440" h="3680" extrusionOk="0">
                  <a:moveTo>
                    <a:pt x="1173" y="0"/>
                  </a:moveTo>
                  <a:cubicBezTo>
                    <a:pt x="931" y="0"/>
                    <a:pt x="696" y="38"/>
                    <a:pt x="479" y="141"/>
                  </a:cubicBezTo>
                  <a:cubicBezTo>
                    <a:pt x="206" y="301"/>
                    <a:pt x="23" y="621"/>
                    <a:pt x="0" y="917"/>
                  </a:cubicBezTo>
                  <a:cubicBezTo>
                    <a:pt x="4177" y="1693"/>
                    <a:pt x="8331" y="2629"/>
                    <a:pt x="12440" y="3679"/>
                  </a:cubicBezTo>
                  <a:cubicBezTo>
                    <a:pt x="12371" y="3200"/>
                    <a:pt x="12075" y="2743"/>
                    <a:pt x="11687" y="2447"/>
                  </a:cubicBezTo>
                  <a:cubicBezTo>
                    <a:pt x="11116" y="2013"/>
                    <a:pt x="10386" y="1853"/>
                    <a:pt x="9701" y="1716"/>
                  </a:cubicBezTo>
                  <a:cubicBezTo>
                    <a:pt x="8309" y="1419"/>
                    <a:pt x="6893" y="1123"/>
                    <a:pt x="5501" y="849"/>
                  </a:cubicBezTo>
                  <a:lnTo>
                    <a:pt x="2511" y="210"/>
                  </a:lnTo>
                  <a:cubicBezTo>
                    <a:pt x="2351" y="187"/>
                    <a:pt x="2191" y="141"/>
                    <a:pt x="2054" y="118"/>
                  </a:cubicBezTo>
                  <a:cubicBezTo>
                    <a:pt x="1767" y="56"/>
                    <a:pt x="1465" y="0"/>
                    <a:pt x="1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4"/>
            <p:cNvSpPr/>
            <p:nvPr/>
          </p:nvSpPr>
          <p:spPr>
            <a:xfrm flipH="1">
              <a:off x="1309347" y="1786669"/>
              <a:ext cx="1332550" cy="1118976"/>
            </a:xfrm>
            <a:custGeom>
              <a:avLst/>
              <a:gdLst/>
              <a:ahLst/>
              <a:cxnLst/>
              <a:rect l="l" t="t" r="r" b="b"/>
              <a:pathLst>
                <a:path w="66536" h="55872" extrusionOk="0">
                  <a:moveTo>
                    <a:pt x="28883" y="0"/>
                  </a:moveTo>
                  <a:cubicBezTo>
                    <a:pt x="26130" y="0"/>
                    <a:pt x="23375" y="627"/>
                    <a:pt x="20908" y="1867"/>
                  </a:cubicBezTo>
                  <a:cubicBezTo>
                    <a:pt x="16366" y="4126"/>
                    <a:pt x="12897" y="8440"/>
                    <a:pt x="11641" y="13348"/>
                  </a:cubicBezTo>
                  <a:cubicBezTo>
                    <a:pt x="10842" y="16429"/>
                    <a:pt x="10888" y="19739"/>
                    <a:pt x="9724" y="22683"/>
                  </a:cubicBezTo>
                  <a:cubicBezTo>
                    <a:pt x="7989" y="27111"/>
                    <a:pt x="3789" y="30215"/>
                    <a:pt x="2100" y="34644"/>
                  </a:cubicBezTo>
                  <a:cubicBezTo>
                    <a:pt x="0" y="40236"/>
                    <a:pt x="2557" y="46764"/>
                    <a:pt x="7053" y="50735"/>
                  </a:cubicBezTo>
                  <a:cubicBezTo>
                    <a:pt x="8080" y="50096"/>
                    <a:pt x="9153" y="49480"/>
                    <a:pt x="10249" y="48887"/>
                  </a:cubicBezTo>
                  <a:cubicBezTo>
                    <a:pt x="13650" y="47083"/>
                    <a:pt x="17325" y="45577"/>
                    <a:pt x="21159" y="45098"/>
                  </a:cubicBezTo>
                  <a:cubicBezTo>
                    <a:pt x="21524" y="44162"/>
                    <a:pt x="21730" y="43157"/>
                    <a:pt x="21913" y="42153"/>
                  </a:cubicBezTo>
                  <a:cubicBezTo>
                    <a:pt x="19881" y="41834"/>
                    <a:pt x="17850" y="41309"/>
                    <a:pt x="16092" y="40236"/>
                  </a:cubicBezTo>
                  <a:cubicBezTo>
                    <a:pt x="13193" y="38433"/>
                    <a:pt x="11299" y="35100"/>
                    <a:pt x="11230" y="31699"/>
                  </a:cubicBezTo>
                  <a:cubicBezTo>
                    <a:pt x="11185" y="30010"/>
                    <a:pt x="11573" y="28344"/>
                    <a:pt x="11961" y="26700"/>
                  </a:cubicBezTo>
                  <a:cubicBezTo>
                    <a:pt x="12531" y="24167"/>
                    <a:pt x="13125" y="21633"/>
                    <a:pt x="13764" y="19100"/>
                  </a:cubicBezTo>
                  <a:cubicBezTo>
                    <a:pt x="14220" y="17342"/>
                    <a:pt x="14723" y="15562"/>
                    <a:pt x="15636" y="14010"/>
                  </a:cubicBezTo>
                  <a:cubicBezTo>
                    <a:pt x="17096" y="11544"/>
                    <a:pt x="19584" y="9764"/>
                    <a:pt x="22323" y="8965"/>
                  </a:cubicBezTo>
                  <a:cubicBezTo>
                    <a:pt x="23620" y="8581"/>
                    <a:pt x="24975" y="8402"/>
                    <a:pt x="26334" y="8402"/>
                  </a:cubicBezTo>
                  <a:cubicBezTo>
                    <a:pt x="27799" y="8402"/>
                    <a:pt x="29269" y="8609"/>
                    <a:pt x="30677" y="8988"/>
                  </a:cubicBezTo>
                  <a:cubicBezTo>
                    <a:pt x="30723" y="9011"/>
                    <a:pt x="30746" y="9011"/>
                    <a:pt x="30769" y="9034"/>
                  </a:cubicBezTo>
                  <a:cubicBezTo>
                    <a:pt x="30426" y="10654"/>
                    <a:pt x="30655" y="12412"/>
                    <a:pt x="31385" y="13918"/>
                  </a:cubicBezTo>
                  <a:cubicBezTo>
                    <a:pt x="33006" y="17137"/>
                    <a:pt x="36680" y="18826"/>
                    <a:pt x="38575" y="21861"/>
                  </a:cubicBezTo>
                  <a:cubicBezTo>
                    <a:pt x="39648" y="23596"/>
                    <a:pt x="40059" y="25719"/>
                    <a:pt x="39739" y="27750"/>
                  </a:cubicBezTo>
                  <a:cubicBezTo>
                    <a:pt x="40841" y="26442"/>
                    <a:pt x="42557" y="25740"/>
                    <a:pt x="44262" y="25740"/>
                  </a:cubicBezTo>
                  <a:cubicBezTo>
                    <a:pt x="45383" y="25740"/>
                    <a:pt x="46499" y="26044"/>
                    <a:pt x="47431" y="26678"/>
                  </a:cubicBezTo>
                  <a:cubicBezTo>
                    <a:pt x="48002" y="27066"/>
                    <a:pt x="48504" y="27568"/>
                    <a:pt x="48801" y="28184"/>
                  </a:cubicBezTo>
                  <a:cubicBezTo>
                    <a:pt x="49668" y="30010"/>
                    <a:pt x="48344" y="32270"/>
                    <a:pt x="46495" y="33091"/>
                  </a:cubicBezTo>
                  <a:cubicBezTo>
                    <a:pt x="45651" y="33456"/>
                    <a:pt x="44750" y="33597"/>
                    <a:pt x="43833" y="33597"/>
                  </a:cubicBezTo>
                  <a:cubicBezTo>
                    <a:pt x="42741" y="33597"/>
                    <a:pt x="41627" y="33398"/>
                    <a:pt x="40561" y="33137"/>
                  </a:cubicBezTo>
                  <a:lnTo>
                    <a:pt x="40561" y="33137"/>
                  </a:lnTo>
                  <a:cubicBezTo>
                    <a:pt x="40104" y="38136"/>
                    <a:pt x="40333" y="43226"/>
                    <a:pt x="41200" y="48110"/>
                  </a:cubicBezTo>
                  <a:lnTo>
                    <a:pt x="41246" y="48110"/>
                  </a:lnTo>
                  <a:cubicBezTo>
                    <a:pt x="46473" y="49640"/>
                    <a:pt x="51334" y="52310"/>
                    <a:pt x="55420" y="55871"/>
                  </a:cubicBezTo>
                  <a:cubicBezTo>
                    <a:pt x="59643" y="52653"/>
                    <a:pt x="62998" y="48293"/>
                    <a:pt x="64641" y="43272"/>
                  </a:cubicBezTo>
                  <a:cubicBezTo>
                    <a:pt x="66536" y="37520"/>
                    <a:pt x="66034" y="30946"/>
                    <a:pt x="62861" y="25787"/>
                  </a:cubicBezTo>
                  <a:cubicBezTo>
                    <a:pt x="61583" y="23733"/>
                    <a:pt x="59917" y="21907"/>
                    <a:pt x="58844" y="19739"/>
                  </a:cubicBezTo>
                  <a:cubicBezTo>
                    <a:pt x="57383" y="16886"/>
                    <a:pt x="57063" y="13599"/>
                    <a:pt x="55991" y="10586"/>
                  </a:cubicBezTo>
                  <a:cubicBezTo>
                    <a:pt x="54712" y="6934"/>
                    <a:pt x="52293" y="3624"/>
                    <a:pt x="48938" y="1707"/>
                  </a:cubicBezTo>
                  <a:cubicBezTo>
                    <a:pt x="47063" y="648"/>
                    <a:pt x="44888" y="67"/>
                    <a:pt x="42733" y="67"/>
                  </a:cubicBezTo>
                  <a:cubicBezTo>
                    <a:pt x="41032" y="67"/>
                    <a:pt x="39342" y="429"/>
                    <a:pt x="37822" y="1205"/>
                  </a:cubicBezTo>
                  <a:cubicBezTo>
                    <a:pt x="37479" y="1387"/>
                    <a:pt x="37114" y="1593"/>
                    <a:pt x="36726" y="1615"/>
                  </a:cubicBezTo>
                  <a:cubicBezTo>
                    <a:pt x="36702" y="1617"/>
                    <a:pt x="36679" y="1618"/>
                    <a:pt x="36655" y="1618"/>
                  </a:cubicBezTo>
                  <a:cubicBezTo>
                    <a:pt x="36314" y="1618"/>
                    <a:pt x="35974" y="1470"/>
                    <a:pt x="35653" y="1342"/>
                  </a:cubicBezTo>
                  <a:cubicBezTo>
                    <a:pt x="33515" y="444"/>
                    <a:pt x="31200" y="0"/>
                    <a:pt x="28883" y="0"/>
                  </a:cubicBezTo>
                  <a:close/>
                </a:path>
              </a:pathLst>
            </a:custGeom>
            <a:solidFill>
              <a:srgbClr val="3F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4"/>
            <p:cNvSpPr/>
            <p:nvPr/>
          </p:nvSpPr>
          <p:spPr>
            <a:xfrm flipH="1">
              <a:off x="2766643" y="2564517"/>
              <a:ext cx="289377" cy="390416"/>
            </a:xfrm>
            <a:custGeom>
              <a:avLst/>
              <a:gdLst/>
              <a:ahLst/>
              <a:cxnLst/>
              <a:rect l="l" t="t" r="r" b="b"/>
              <a:pathLst>
                <a:path w="14449" h="19494" extrusionOk="0">
                  <a:moveTo>
                    <a:pt x="12760" y="0"/>
                  </a:moveTo>
                  <a:cubicBezTo>
                    <a:pt x="11756" y="1324"/>
                    <a:pt x="10751" y="2648"/>
                    <a:pt x="9747" y="3995"/>
                  </a:cubicBezTo>
                  <a:cubicBezTo>
                    <a:pt x="9313" y="4565"/>
                    <a:pt x="8880" y="5159"/>
                    <a:pt x="8446" y="5730"/>
                  </a:cubicBezTo>
                  <a:cubicBezTo>
                    <a:pt x="8948" y="6186"/>
                    <a:pt x="9405" y="6711"/>
                    <a:pt x="9747" y="7282"/>
                  </a:cubicBezTo>
                  <a:cubicBezTo>
                    <a:pt x="10158" y="6780"/>
                    <a:pt x="10546" y="6277"/>
                    <a:pt x="10934" y="5752"/>
                  </a:cubicBezTo>
                  <a:cubicBezTo>
                    <a:pt x="10979" y="5684"/>
                    <a:pt x="11025" y="5638"/>
                    <a:pt x="11094" y="5570"/>
                  </a:cubicBezTo>
                  <a:cubicBezTo>
                    <a:pt x="12235" y="4018"/>
                    <a:pt x="13308" y="2420"/>
                    <a:pt x="14449" y="868"/>
                  </a:cubicBezTo>
                  <a:cubicBezTo>
                    <a:pt x="13901" y="548"/>
                    <a:pt x="13330" y="252"/>
                    <a:pt x="12760" y="0"/>
                  </a:cubicBezTo>
                  <a:close/>
                  <a:moveTo>
                    <a:pt x="2283" y="14472"/>
                  </a:moveTo>
                  <a:cubicBezTo>
                    <a:pt x="1621" y="15430"/>
                    <a:pt x="982" y="16412"/>
                    <a:pt x="320" y="17370"/>
                  </a:cubicBezTo>
                  <a:cubicBezTo>
                    <a:pt x="206" y="18078"/>
                    <a:pt x="115" y="18786"/>
                    <a:pt x="0" y="19493"/>
                  </a:cubicBezTo>
                  <a:cubicBezTo>
                    <a:pt x="662" y="19037"/>
                    <a:pt x="1347" y="18603"/>
                    <a:pt x="1895" y="18147"/>
                  </a:cubicBezTo>
                  <a:cubicBezTo>
                    <a:pt x="2443" y="17530"/>
                    <a:pt x="2945" y="16914"/>
                    <a:pt x="3424" y="16252"/>
                  </a:cubicBezTo>
                  <a:cubicBezTo>
                    <a:pt x="3401" y="16229"/>
                    <a:pt x="3379" y="16206"/>
                    <a:pt x="3356" y="16161"/>
                  </a:cubicBezTo>
                  <a:cubicBezTo>
                    <a:pt x="2922" y="15659"/>
                    <a:pt x="2511" y="15111"/>
                    <a:pt x="2283" y="144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4"/>
            <p:cNvSpPr/>
            <p:nvPr/>
          </p:nvSpPr>
          <p:spPr>
            <a:xfrm flipH="1">
              <a:off x="1647111" y="1954923"/>
              <a:ext cx="1368679" cy="1681649"/>
            </a:xfrm>
            <a:custGeom>
              <a:avLst/>
              <a:gdLst/>
              <a:ahLst/>
              <a:cxnLst/>
              <a:rect l="l" t="t" r="r" b="b"/>
              <a:pathLst>
                <a:path w="68340" h="83967" extrusionOk="0">
                  <a:moveTo>
                    <a:pt x="45005" y="0"/>
                  </a:moveTo>
                  <a:cubicBezTo>
                    <a:pt x="43646" y="0"/>
                    <a:pt x="42291" y="179"/>
                    <a:pt x="40994" y="563"/>
                  </a:cubicBezTo>
                  <a:cubicBezTo>
                    <a:pt x="38255" y="1362"/>
                    <a:pt x="35767" y="3142"/>
                    <a:pt x="34307" y="5608"/>
                  </a:cubicBezTo>
                  <a:cubicBezTo>
                    <a:pt x="33394" y="7160"/>
                    <a:pt x="32891" y="8940"/>
                    <a:pt x="32435" y="10698"/>
                  </a:cubicBezTo>
                  <a:cubicBezTo>
                    <a:pt x="31796" y="13231"/>
                    <a:pt x="31202" y="15765"/>
                    <a:pt x="30632" y="18298"/>
                  </a:cubicBezTo>
                  <a:cubicBezTo>
                    <a:pt x="30244" y="19942"/>
                    <a:pt x="29856" y="21608"/>
                    <a:pt x="29901" y="23297"/>
                  </a:cubicBezTo>
                  <a:cubicBezTo>
                    <a:pt x="29970" y="26698"/>
                    <a:pt x="31864" y="30031"/>
                    <a:pt x="34763" y="31834"/>
                  </a:cubicBezTo>
                  <a:cubicBezTo>
                    <a:pt x="36521" y="32907"/>
                    <a:pt x="38552" y="33432"/>
                    <a:pt x="40584" y="33751"/>
                  </a:cubicBezTo>
                  <a:cubicBezTo>
                    <a:pt x="40401" y="34755"/>
                    <a:pt x="40195" y="35760"/>
                    <a:pt x="39830" y="36696"/>
                  </a:cubicBezTo>
                  <a:cubicBezTo>
                    <a:pt x="39625" y="37266"/>
                    <a:pt x="39351" y="37791"/>
                    <a:pt x="39031" y="38293"/>
                  </a:cubicBezTo>
                  <a:cubicBezTo>
                    <a:pt x="38689" y="38818"/>
                    <a:pt x="38278" y="39275"/>
                    <a:pt x="37890" y="39777"/>
                  </a:cubicBezTo>
                  <a:cubicBezTo>
                    <a:pt x="37274" y="40507"/>
                    <a:pt x="36726" y="41306"/>
                    <a:pt x="36224" y="42105"/>
                  </a:cubicBezTo>
                  <a:cubicBezTo>
                    <a:pt x="37000" y="44000"/>
                    <a:pt x="38118" y="45780"/>
                    <a:pt x="39876" y="46784"/>
                  </a:cubicBezTo>
                  <a:cubicBezTo>
                    <a:pt x="41040" y="47469"/>
                    <a:pt x="42410" y="47720"/>
                    <a:pt x="43756" y="47903"/>
                  </a:cubicBezTo>
                  <a:cubicBezTo>
                    <a:pt x="45294" y="48128"/>
                    <a:pt x="46849" y="48284"/>
                    <a:pt x="48400" y="48284"/>
                  </a:cubicBezTo>
                  <a:cubicBezTo>
                    <a:pt x="49358" y="48284"/>
                    <a:pt x="50315" y="48225"/>
                    <a:pt x="51266" y="48085"/>
                  </a:cubicBezTo>
                  <a:cubicBezTo>
                    <a:pt x="53023" y="47834"/>
                    <a:pt x="54781" y="47264"/>
                    <a:pt x="56310" y="46351"/>
                  </a:cubicBezTo>
                  <a:cubicBezTo>
                    <a:pt x="57497" y="44114"/>
                    <a:pt x="58707" y="41923"/>
                    <a:pt x="59917" y="39708"/>
                  </a:cubicBezTo>
                  <a:lnTo>
                    <a:pt x="59871" y="39708"/>
                  </a:lnTo>
                  <a:cubicBezTo>
                    <a:pt x="59004" y="34824"/>
                    <a:pt x="58775" y="29734"/>
                    <a:pt x="59232" y="24735"/>
                  </a:cubicBezTo>
                  <a:lnTo>
                    <a:pt x="59232" y="24735"/>
                  </a:lnTo>
                  <a:cubicBezTo>
                    <a:pt x="60298" y="24996"/>
                    <a:pt x="61412" y="25195"/>
                    <a:pt x="62504" y="25195"/>
                  </a:cubicBezTo>
                  <a:cubicBezTo>
                    <a:pt x="63421" y="25195"/>
                    <a:pt x="64322" y="25054"/>
                    <a:pt x="65166" y="24689"/>
                  </a:cubicBezTo>
                  <a:cubicBezTo>
                    <a:pt x="67015" y="23868"/>
                    <a:pt x="68339" y="21608"/>
                    <a:pt x="67472" y="19782"/>
                  </a:cubicBezTo>
                  <a:cubicBezTo>
                    <a:pt x="67175" y="19166"/>
                    <a:pt x="66673" y="18664"/>
                    <a:pt x="66102" y="18276"/>
                  </a:cubicBezTo>
                  <a:cubicBezTo>
                    <a:pt x="65170" y="17642"/>
                    <a:pt x="64054" y="17338"/>
                    <a:pt x="62933" y="17338"/>
                  </a:cubicBezTo>
                  <a:cubicBezTo>
                    <a:pt x="61228" y="17338"/>
                    <a:pt x="59512" y="18040"/>
                    <a:pt x="58410" y="19348"/>
                  </a:cubicBezTo>
                  <a:cubicBezTo>
                    <a:pt x="58730" y="17340"/>
                    <a:pt x="58319" y="15194"/>
                    <a:pt x="57246" y="13459"/>
                  </a:cubicBezTo>
                  <a:cubicBezTo>
                    <a:pt x="55351" y="10424"/>
                    <a:pt x="51677" y="8735"/>
                    <a:pt x="50056" y="5516"/>
                  </a:cubicBezTo>
                  <a:cubicBezTo>
                    <a:pt x="49326" y="4010"/>
                    <a:pt x="49097" y="2252"/>
                    <a:pt x="49440" y="632"/>
                  </a:cubicBezTo>
                  <a:cubicBezTo>
                    <a:pt x="49417" y="609"/>
                    <a:pt x="49394" y="609"/>
                    <a:pt x="49348" y="586"/>
                  </a:cubicBezTo>
                  <a:cubicBezTo>
                    <a:pt x="49348" y="609"/>
                    <a:pt x="49326" y="609"/>
                    <a:pt x="49326" y="609"/>
                  </a:cubicBezTo>
                  <a:cubicBezTo>
                    <a:pt x="49326" y="609"/>
                    <a:pt x="49326" y="586"/>
                    <a:pt x="49348" y="586"/>
                  </a:cubicBezTo>
                  <a:cubicBezTo>
                    <a:pt x="47940" y="207"/>
                    <a:pt x="46470" y="0"/>
                    <a:pt x="45005" y="0"/>
                  </a:cubicBezTo>
                  <a:close/>
                  <a:moveTo>
                    <a:pt x="6129" y="32979"/>
                  </a:moveTo>
                  <a:cubicBezTo>
                    <a:pt x="6072" y="32979"/>
                    <a:pt x="6015" y="32985"/>
                    <a:pt x="5958" y="32998"/>
                  </a:cubicBezTo>
                  <a:cubicBezTo>
                    <a:pt x="5638" y="33066"/>
                    <a:pt x="5410" y="33340"/>
                    <a:pt x="5273" y="33614"/>
                  </a:cubicBezTo>
                  <a:cubicBezTo>
                    <a:pt x="4999" y="34162"/>
                    <a:pt x="5022" y="34801"/>
                    <a:pt x="5296" y="35326"/>
                  </a:cubicBezTo>
                  <a:cubicBezTo>
                    <a:pt x="5136" y="35258"/>
                    <a:pt x="4999" y="35212"/>
                    <a:pt x="4839" y="35166"/>
                  </a:cubicBezTo>
                  <a:cubicBezTo>
                    <a:pt x="4765" y="35154"/>
                    <a:pt x="4688" y="35147"/>
                    <a:pt x="4611" y="35147"/>
                  </a:cubicBezTo>
                  <a:cubicBezTo>
                    <a:pt x="4263" y="35147"/>
                    <a:pt x="3908" y="35278"/>
                    <a:pt x="3721" y="35577"/>
                  </a:cubicBezTo>
                  <a:cubicBezTo>
                    <a:pt x="3447" y="36011"/>
                    <a:pt x="3652" y="36627"/>
                    <a:pt x="3903" y="37084"/>
                  </a:cubicBezTo>
                  <a:cubicBezTo>
                    <a:pt x="3972" y="37198"/>
                    <a:pt x="4040" y="37335"/>
                    <a:pt x="4109" y="37449"/>
                  </a:cubicBezTo>
                  <a:lnTo>
                    <a:pt x="3972" y="37517"/>
                  </a:lnTo>
                  <a:cubicBezTo>
                    <a:pt x="3845" y="37449"/>
                    <a:pt x="3710" y="37418"/>
                    <a:pt x="3574" y="37418"/>
                  </a:cubicBezTo>
                  <a:cubicBezTo>
                    <a:pt x="3073" y="37418"/>
                    <a:pt x="2558" y="37836"/>
                    <a:pt x="2397" y="38339"/>
                  </a:cubicBezTo>
                  <a:cubicBezTo>
                    <a:pt x="2214" y="38955"/>
                    <a:pt x="2374" y="39594"/>
                    <a:pt x="2602" y="40211"/>
                  </a:cubicBezTo>
                  <a:lnTo>
                    <a:pt x="2534" y="40233"/>
                  </a:lnTo>
                  <a:cubicBezTo>
                    <a:pt x="1986" y="40325"/>
                    <a:pt x="1415" y="40599"/>
                    <a:pt x="1164" y="41101"/>
                  </a:cubicBezTo>
                  <a:cubicBezTo>
                    <a:pt x="982" y="41512"/>
                    <a:pt x="1004" y="41945"/>
                    <a:pt x="1141" y="42379"/>
                  </a:cubicBezTo>
                  <a:lnTo>
                    <a:pt x="1027" y="42402"/>
                  </a:lnTo>
                  <a:cubicBezTo>
                    <a:pt x="297" y="42744"/>
                    <a:pt x="0" y="43703"/>
                    <a:pt x="160" y="44502"/>
                  </a:cubicBezTo>
                  <a:cubicBezTo>
                    <a:pt x="183" y="44639"/>
                    <a:pt x="228" y="44776"/>
                    <a:pt x="274" y="44913"/>
                  </a:cubicBezTo>
                  <a:cubicBezTo>
                    <a:pt x="502" y="45552"/>
                    <a:pt x="913" y="46100"/>
                    <a:pt x="1347" y="46602"/>
                  </a:cubicBezTo>
                  <a:cubicBezTo>
                    <a:pt x="1370" y="46647"/>
                    <a:pt x="1392" y="46670"/>
                    <a:pt x="1415" y="46693"/>
                  </a:cubicBezTo>
                  <a:cubicBezTo>
                    <a:pt x="1963" y="47355"/>
                    <a:pt x="2579" y="47994"/>
                    <a:pt x="3378" y="48336"/>
                  </a:cubicBezTo>
                  <a:cubicBezTo>
                    <a:pt x="3549" y="48405"/>
                    <a:pt x="3755" y="48456"/>
                    <a:pt x="3955" y="48456"/>
                  </a:cubicBezTo>
                  <a:cubicBezTo>
                    <a:pt x="4154" y="48456"/>
                    <a:pt x="4348" y="48405"/>
                    <a:pt x="4497" y="48268"/>
                  </a:cubicBezTo>
                  <a:cubicBezTo>
                    <a:pt x="4497" y="48268"/>
                    <a:pt x="4497" y="48268"/>
                    <a:pt x="4520" y="48245"/>
                  </a:cubicBezTo>
                  <a:cubicBezTo>
                    <a:pt x="4588" y="48976"/>
                    <a:pt x="4725" y="49866"/>
                    <a:pt x="4862" y="50459"/>
                  </a:cubicBezTo>
                  <a:lnTo>
                    <a:pt x="4862" y="50482"/>
                  </a:lnTo>
                  <a:cubicBezTo>
                    <a:pt x="5798" y="50528"/>
                    <a:pt x="6756" y="50665"/>
                    <a:pt x="7692" y="50847"/>
                  </a:cubicBezTo>
                  <a:cubicBezTo>
                    <a:pt x="8445" y="50961"/>
                    <a:pt x="9199" y="51098"/>
                    <a:pt x="9929" y="51235"/>
                  </a:cubicBezTo>
                  <a:cubicBezTo>
                    <a:pt x="9952" y="50939"/>
                    <a:pt x="10135" y="50619"/>
                    <a:pt x="10408" y="50459"/>
                  </a:cubicBezTo>
                  <a:cubicBezTo>
                    <a:pt x="10625" y="50356"/>
                    <a:pt x="10860" y="50318"/>
                    <a:pt x="11102" y="50318"/>
                  </a:cubicBezTo>
                  <a:cubicBezTo>
                    <a:pt x="11394" y="50318"/>
                    <a:pt x="11696" y="50374"/>
                    <a:pt x="11983" y="50436"/>
                  </a:cubicBezTo>
                  <a:cubicBezTo>
                    <a:pt x="12120" y="50459"/>
                    <a:pt x="12280" y="50505"/>
                    <a:pt x="12440" y="50528"/>
                  </a:cubicBezTo>
                  <a:cubicBezTo>
                    <a:pt x="12189" y="48816"/>
                    <a:pt x="11321" y="46305"/>
                    <a:pt x="11550" y="44616"/>
                  </a:cubicBezTo>
                  <a:cubicBezTo>
                    <a:pt x="11664" y="43703"/>
                    <a:pt x="11961" y="42836"/>
                    <a:pt x="12098" y="41945"/>
                  </a:cubicBezTo>
                  <a:cubicBezTo>
                    <a:pt x="12234" y="41032"/>
                    <a:pt x="12234" y="40074"/>
                    <a:pt x="11801" y="39275"/>
                  </a:cubicBezTo>
                  <a:cubicBezTo>
                    <a:pt x="11344" y="38430"/>
                    <a:pt x="10500" y="37905"/>
                    <a:pt x="9815" y="37243"/>
                  </a:cubicBezTo>
                  <a:cubicBezTo>
                    <a:pt x="9495" y="36924"/>
                    <a:pt x="9199" y="36581"/>
                    <a:pt x="8925" y="36193"/>
                  </a:cubicBezTo>
                  <a:cubicBezTo>
                    <a:pt x="8537" y="36718"/>
                    <a:pt x="8149" y="37221"/>
                    <a:pt x="7738" y="37723"/>
                  </a:cubicBezTo>
                  <a:cubicBezTo>
                    <a:pt x="7396" y="37152"/>
                    <a:pt x="6939" y="36627"/>
                    <a:pt x="6437" y="36171"/>
                  </a:cubicBezTo>
                  <a:cubicBezTo>
                    <a:pt x="6871" y="35600"/>
                    <a:pt x="7304" y="35006"/>
                    <a:pt x="7738" y="34436"/>
                  </a:cubicBezTo>
                  <a:cubicBezTo>
                    <a:pt x="7578" y="34185"/>
                    <a:pt x="7418" y="33957"/>
                    <a:pt x="7259" y="33751"/>
                  </a:cubicBezTo>
                  <a:cubicBezTo>
                    <a:pt x="6974" y="33365"/>
                    <a:pt x="6581" y="32979"/>
                    <a:pt x="6129" y="32979"/>
                  </a:cubicBezTo>
                  <a:close/>
                  <a:moveTo>
                    <a:pt x="32869" y="67601"/>
                  </a:moveTo>
                  <a:lnTo>
                    <a:pt x="32869" y="67601"/>
                  </a:lnTo>
                  <a:cubicBezTo>
                    <a:pt x="33097" y="68765"/>
                    <a:pt x="33302" y="69952"/>
                    <a:pt x="33530" y="71116"/>
                  </a:cubicBezTo>
                  <a:cubicBezTo>
                    <a:pt x="33191" y="71135"/>
                    <a:pt x="32852" y="71144"/>
                    <a:pt x="32513" y="71144"/>
                  </a:cubicBezTo>
                  <a:cubicBezTo>
                    <a:pt x="29231" y="71144"/>
                    <a:pt x="25978" y="70314"/>
                    <a:pt x="22688" y="70066"/>
                  </a:cubicBezTo>
                  <a:cubicBezTo>
                    <a:pt x="22630" y="70058"/>
                    <a:pt x="22572" y="70052"/>
                    <a:pt x="22515" y="70052"/>
                  </a:cubicBezTo>
                  <a:cubicBezTo>
                    <a:pt x="22418" y="70052"/>
                    <a:pt x="22327" y="70068"/>
                    <a:pt x="22255" y="70112"/>
                  </a:cubicBezTo>
                  <a:cubicBezTo>
                    <a:pt x="21867" y="70317"/>
                    <a:pt x="22049" y="70888"/>
                    <a:pt x="22346" y="71207"/>
                  </a:cubicBezTo>
                  <a:cubicBezTo>
                    <a:pt x="22392" y="71253"/>
                    <a:pt x="22437" y="71321"/>
                    <a:pt x="22483" y="71367"/>
                  </a:cubicBezTo>
                  <a:cubicBezTo>
                    <a:pt x="22141" y="71527"/>
                    <a:pt x="21798" y="71755"/>
                    <a:pt x="21798" y="72120"/>
                  </a:cubicBezTo>
                  <a:cubicBezTo>
                    <a:pt x="21775" y="72326"/>
                    <a:pt x="21867" y="72508"/>
                    <a:pt x="21981" y="72691"/>
                  </a:cubicBezTo>
                  <a:cubicBezTo>
                    <a:pt x="22095" y="72851"/>
                    <a:pt x="22232" y="73033"/>
                    <a:pt x="22369" y="73193"/>
                  </a:cubicBezTo>
                  <a:cubicBezTo>
                    <a:pt x="22141" y="73399"/>
                    <a:pt x="21935" y="73650"/>
                    <a:pt x="21890" y="73969"/>
                  </a:cubicBezTo>
                  <a:cubicBezTo>
                    <a:pt x="21821" y="74426"/>
                    <a:pt x="22118" y="74837"/>
                    <a:pt x="22415" y="75179"/>
                  </a:cubicBezTo>
                  <a:cubicBezTo>
                    <a:pt x="22552" y="75316"/>
                    <a:pt x="22688" y="75453"/>
                    <a:pt x="22825" y="75567"/>
                  </a:cubicBezTo>
                  <a:cubicBezTo>
                    <a:pt x="22597" y="76069"/>
                    <a:pt x="22711" y="76731"/>
                    <a:pt x="23031" y="77210"/>
                  </a:cubicBezTo>
                  <a:cubicBezTo>
                    <a:pt x="23419" y="77758"/>
                    <a:pt x="24012" y="78123"/>
                    <a:pt x="24629" y="78420"/>
                  </a:cubicBezTo>
                  <a:cubicBezTo>
                    <a:pt x="26706" y="79493"/>
                    <a:pt x="28920" y="80246"/>
                    <a:pt x="31202" y="80680"/>
                  </a:cubicBezTo>
                  <a:cubicBezTo>
                    <a:pt x="32481" y="80931"/>
                    <a:pt x="33782" y="81068"/>
                    <a:pt x="35060" y="81319"/>
                  </a:cubicBezTo>
                  <a:cubicBezTo>
                    <a:pt x="35562" y="81410"/>
                    <a:pt x="36041" y="81524"/>
                    <a:pt x="36521" y="81661"/>
                  </a:cubicBezTo>
                  <a:cubicBezTo>
                    <a:pt x="38027" y="82072"/>
                    <a:pt x="39511" y="82803"/>
                    <a:pt x="40538" y="83967"/>
                  </a:cubicBezTo>
                  <a:cubicBezTo>
                    <a:pt x="41885" y="80315"/>
                    <a:pt x="43756" y="76845"/>
                    <a:pt x="46039" y="73695"/>
                  </a:cubicBezTo>
                  <a:cubicBezTo>
                    <a:pt x="44692" y="73284"/>
                    <a:pt x="43323" y="72851"/>
                    <a:pt x="42044" y="72212"/>
                  </a:cubicBezTo>
                  <a:cubicBezTo>
                    <a:pt x="38940" y="70728"/>
                    <a:pt x="36201" y="68149"/>
                    <a:pt x="32869" y="676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4"/>
            <p:cNvSpPr/>
            <p:nvPr/>
          </p:nvSpPr>
          <p:spPr>
            <a:xfrm flipH="1">
              <a:off x="1345870" y="2791225"/>
              <a:ext cx="1731177" cy="1094783"/>
            </a:xfrm>
            <a:custGeom>
              <a:avLst/>
              <a:gdLst/>
              <a:ahLst/>
              <a:cxnLst/>
              <a:rect l="l" t="t" r="r" b="b"/>
              <a:pathLst>
                <a:path w="86440" h="54664" extrusionOk="0">
                  <a:moveTo>
                    <a:pt x="36567" y="1"/>
                  </a:moveTo>
                  <a:lnTo>
                    <a:pt x="36567" y="1"/>
                  </a:lnTo>
                  <a:cubicBezTo>
                    <a:pt x="34421" y="1850"/>
                    <a:pt x="32230" y="3858"/>
                    <a:pt x="30084" y="5890"/>
                  </a:cubicBezTo>
                  <a:cubicBezTo>
                    <a:pt x="29879" y="6072"/>
                    <a:pt x="29673" y="6278"/>
                    <a:pt x="29605" y="6529"/>
                  </a:cubicBezTo>
                  <a:cubicBezTo>
                    <a:pt x="29514" y="6826"/>
                    <a:pt x="29605" y="7145"/>
                    <a:pt x="29719" y="7442"/>
                  </a:cubicBezTo>
                  <a:lnTo>
                    <a:pt x="30290" y="9199"/>
                  </a:lnTo>
                  <a:cubicBezTo>
                    <a:pt x="30449" y="9702"/>
                    <a:pt x="30609" y="10204"/>
                    <a:pt x="30586" y="10729"/>
                  </a:cubicBezTo>
                  <a:cubicBezTo>
                    <a:pt x="30586" y="11642"/>
                    <a:pt x="30061" y="12486"/>
                    <a:pt x="29742" y="13354"/>
                  </a:cubicBezTo>
                  <a:lnTo>
                    <a:pt x="30107" y="13445"/>
                  </a:lnTo>
                  <a:lnTo>
                    <a:pt x="31248" y="11801"/>
                  </a:lnTo>
                  <a:cubicBezTo>
                    <a:pt x="31385" y="11619"/>
                    <a:pt x="31522" y="11436"/>
                    <a:pt x="31568" y="11208"/>
                  </a:cubicBezTo>
                  <a:cubicBezTo>
                    <a:pt x="31659" y="10911"/>
                    <a:pt x="31568" y="10592"/>
                    <a:pt x="31477" y="10295"/>
                  </a:cubicBezTo>
                  <a:cubicBezTo>
                    <a:pt x="31226" y="9450"/>
                    <a:pt x="30974" y="8606"/>
                    <a:pt x="30746" y="7784"/>
                  </a:cubicBezTo>
                  <a:cubicBezTo>
                    <a:pt x="30678" y="7602"/>
                    <a:pt x="30632" y="7396"/>
                    <a:pt x="30655" y="7214"/>
                  </a:cubicBezTo>
                  <a:cubicBezTo>
                    <a:pt x="30701" y="7008"/>
                    <a:pt x="30838" y="6826"/>
                    <a:pt x="30997" y="6666"/>
                  </a:cubicBezTo>
                  <a:cubicBezTo>
                    <a:pt x="32846" y="4429"/>
                    <a:pt x="34718" y="2215"/>
                    <a:pt x="36567" y="1"/>
                  </a:cubicBezTo>
                  <a:close/>
                  <a:moveTo>
                    <a:pt x="64642" y="3151"/>
                  </a:moveTo>
                  <a:lnTo>
                    <a:pt x="64642" y="3151"/>
                  </a:lnTo>
                  <a:cubicBezTo>
                    <a:pt x="64802" y="6392"/>
                    <a:pt x="64961" y="9656"/>
                    <a:pt x="65121" y="12897"/>
                  </a:cubicBezTo>
                  <a:cubicBezTo>
                    <a:pt x="65144" y="13171"/>
                    <a:pt x="65144" y="13468"/>
                    <a:pt x="65030" y="13742"/>
                  </a:cubicBezTo>
                  <a:cubicBezTo>
                    <a:pt x="64893" y="14084"/>
                    <a:pt x="64573" y="14289"/>
                    <a:pt x="64254" y="14495"/>
                  </a:cubicBezTo>
                  <a:cubicBezTo>
                    <a:pt x="62861" y="15408"/>
                    <a:pt x="61401" y="16207"/>
                    <a:pt x="59894" y="16937"/>
                  </a:cubicBezTo>
                  <a:cubicBezTo>
                    <a:pt x="59689" y="17028"/>
                    <a:pt x="59483" y="17120"/>
                    <a:pt x="59346" y="17302"/>
                  </a:cubicBezTo>
                  <a:cubicBezTo>
                    <a:pt x="59209" y="17508"/>
                    <a:pt x="59187" y="17736"/>
                    <a:pt x="59187" y="17987"/>
                  </a:cubicBezTo>
                  <a:cubicBezTo>
                    <a:pt x="59118" y="19882"/>
                    <a:pt x="59757" y="21753"/>
                    <a:pt x="60122" y="23625"/>
                  </a:cubicBezTo>
                  <a:cubicBezTo>
                    <a:pt x="60214" y="24036"/>
                    <a:pt x="60282" y="24447"/>
                    <a:pt x="60191" y="24857"/>
                  </a:cubicBezTo>
                  <a:cubicBezTo>
                    <a:pt x="60122" y="25314"/>
                    <a:pt x="59871" y="25702"/>
                    <a:pt x="59643" y="26090"/>
                  </a:cubicBezTo>
                  <a:cubicBezTo>
                    <a:pt x="58365" y="28121"/>
                    <a:pt x="57109" y="30153"/>
                    <a:pt x="55854" y="32184"/>
                  </a:cubicBezTo>
                  <a:lnTo>
                    <a:pt x="56744" y="32618"/>
                  </a:lnTo>
                  <a:cubicBezTo>
                    <a:pt x="57064" y="32321"/>
                    <a:pt x="57338" y="31979"/>
                    <a:pt x="57589" y="31637"/>
                  </a:cubicBezTo>
                  <a:cubicBezTo>
                    <a:pt x="58410" y="30541"/>
                    <a:pt x="59209" y="29445"/>
                    <a:pt x="60031" y="28327"/>
                  </a:cubicBezTo>
                  <a:cubicBezTo>
                    <a:pt x="60533" y="27642"/>
                    <a:pt x="61081" y="26912"/>
                    <a:pt x="61241" y="26067"/>
                  </a:cubicBezTo>
                  <a:cubicBezTo>
                    <a:pt x="61423" y="25131"/>
                    <a:pt x="61195" y="24196"/>
                    <a:pt x="60944" y="23283"/>
                  </a:cubicBezTo>
                  <a:cubicBezTo>
                    <a:pt x="60647" y="22141"/>
                    <a:pt x="60328" y="21000"/>
                    <a:pt x="60031" y="19859"/>
                  </a:cubicBezTo>
                  <a:cubicBezTo>
                    <a:pt x="59917" y="19448"/>
                    <a:pt x="59803" y="18991"/>
                    <a:pt x="59963" y="18581"/>
                  </a:cubicBezTo>
                  <a:cubicBezTo>
                    <a:pt x="60100" y="18215"/>
                    <a:pt x="60442" y="17964"/>
                    <a:pt x="60761" y="17713"/>
                  </a:cubicBezTo>
                  <a:cubicBezTo>
                    <a:pt x="62245" y="16640"/>
                    <a:pt x="63729" y="15568"/>
                    <a:pt x="65212" y="14518"/>
                  </a:cubicBezTo>
                  <a:cubicBezTo>
                    <a:pt x="65532" y="14267"/>
                    <a:pt x="65874" y="14015"/>
                    <a:pt x="66034" y="13650"/>
                  </a:cubicBezTo>
                  <a:cubicBezTo>
                    <a:pt x="66217" y="13285"/>
                    <a:pt x="66171" y="12851"/>
                    <a:pt x="66125" y="12441"/>
                  </a:cubicBezTo>
                  <a:cubicBezTo>
                    <a:pt x="65760" y="9382"/>
                    <a:pt x="65212" y="6346"/>
                    <a:pt x="64642" y="3151"/>
                  </a:cubicBezTo>
                  <a:close/>
                  <a:moveTo>
                    <a:pt x="69253" y="26318"/>
                  </a:moveTo>
                  <a:cubicBezTo>
                    <a:pt x="69117" y="26634"/>
                    <a:pt x="65861" y="34128"/>
                    <a:pt x="60299" y="34128"/>
                  </a:cubicBezTo>
                  <a:cubicBezTo>
                    <a:pt x="60233" y="34128"/>
                    <a:pt x="60166" y="34127"/>
                    <a:pt x="60100" y="34125"/>
                  </a:cubicBezTo>
                  <a:lnTo>
                    <a:pt x="60100" y="34125"/>
                  </a:lnTo>
                  <a:cubicBezTo>
                    <a:pt x="60533" y="34307"/>
                    <a:pt x="60967" y="34490"/>
                    <a:pt x="61401" y="34650"/>
                  </a:cubicBezTo>
                  <a:cubicBezTo>
                    <a:pt x="62839" y="35220"/>
                    <a:pt x="64345" y="35699"/>
                    <a:pt x="65874" y="36019"/>
                  </a:cubicBezTo>
                  <a:cubicBezTo>
                    <a:pt x="67175" y="32846"/>
                    <a:pt x="68294" y="29605"/>
                    <a:pt x="69253" y="26318"/>
                  </a:cubicBezTo>
                  <a:close/>
                  <a:moveTo>
                    <a:pt x="23" y="32572"/>
                  </a:moveTo>
                  <a:cubicBezTo>
                    <a:pt x="1" y="33097"/>
                    <a:pt x="1" y="33622"/>
                    <a:pt x="23" y="34147"/>
                  </a:cubicBezTo>
                  <a:cubicBezTo>
                    <a:pt x="69" y="36133"/>
                    <a:pt x="343" y="38165"/>
                    <a:pt x="1142" y="39991"/>
                  </a:cubicBezTo>
                  <a:cubicBezTo>
                    <a:pt x="2648" y="43369"/>
                    <a:pt x="5889" y="45765"/>
                    <a:pt x="9427" y="46838"/>
                  </a:cubicBezTo>
                  <a:cubicBezTo>
                    <a:pt x="10836" y="47272"/>
                    <a:pt x="12309" y="47512"/>
                    <a:pt x="13774" y="47512"/>
                  </a:cubicBezTo>
                  <a:cubicBezTo>
                    <a:pt x="14779" y="47512"/>
                    <a:pt x="15780" y="47399"/>
                    <a:pt x="16754" y="47158"/>
                  </a:cubicBezTo>
                  <a:cubicBezTo>
                    <a:pt x="18169" y="46815"/>
                    <a:pt x="19516" y="46176"/>
                    <a:pt x="20680" y="45286"/>
                  </a:cubicBezTo>
                  <a:cubicBezTo>
                    <a:pt x="19014" y="44715"/>
                    <a:pt x="17371" y="44122"/>
                    <a:pt x="15704" y="43529"/>
                  </a:cubicBezTo>
                  <a:cubicBezTo>
                    <a:pt x="15430" y="43414"/>
                    <a:pt x="15157" y="43323"/>
                    <a:pt x="14883" y="43186"/>
                  </a:cubicBezTo>
                  <a:cubicBezTo>
                    <a:pt x="13812" y="43416"/>
                    <a:pt x="12812" y="43522"/>
                    <a:pt x="11880" y="43522"/>
                  </a:cubicBezTo>
                  <a:cubicBezTo>
                    <a:pt x="4391" y="43522"/>
                    <a:pt x="1241" y="36693"/>
                    <a:pt x="23" y="32572"/>
                  </a:cubicBezTo>
                  <a:close/>
                  <a:moveTo>
                    <a:pt x="44898" y="39078"/>
                  </a:moveTo>
                  <a:cubicBezTo>
                    <a:pt x="44419" y="40105"/>
                    <a:pt x="43985" y="41155"/>
                    <a:pt x="43597" y="42205"/>
                  </a:cubicBezTo>
                  <a:cubicBezTo>
                    <a:pt x="43254" y="43118"/>
                    <a:pt x="42935" y="44054"/>
                    <a:pt x="42661" y="44989"/>
                  </a:cubicBezTo>
                  <a:cubicBezTo>
                    <a:pt x="44167" y="45948"/>
                    <a:pt x="45697" y="46861"/>
                    <a:pt x="47249" y="47728"/>
                  </a:cubicBezTo>
                  <a:cubicBezTo>
                    <a:pt x="50627" y="49646"/>
                    <a:pt x="54119" y="51312"/>
                    <a:pt x="57771" y="52545"/>
                  </a:cubicBezTo>
                  <a:cubicBezTo>
                    <a:pt x="61699" y="53859"/>
                    <a:pt x="65837" y="54664"/>
                    <a:pt x="69967" y="54664"/>
                  </a:cubicBezTo>
                  <a:cubicBezTo>
                    <a:pt x="71430" y="54664"/>
                    <a:pt x="72892" y="54563"/>
                    <a:pt x="74343" y="54348"/>
                  </a:cubicBezTo>
                  <a:cubicBezTo>
                    <a:pt x="76465" y="54028"/>
                    <a:pt x="78588" y="53458"/>
                    <a:pt x="80483" y="52408"/>
                  </a:cubicBezTo>
                  <a:cubicBezTo>
                    <a:pt x="83085" y="50924"/>
                    <a:pt x="85048" y="48619"/>
                    <a:pt x="86440" y="45971"/>
                  </a:cubicBezTo>
                  <a:lnTo>
                    <a:pt x="86440" y="45971"/>
                  </a:lnTo>
                  <a:cubicBezTo>
                    <a:pt x="83298" y="48465"/>
                    <a:pt x="78393" y="51150"/>
                    <a:pt x="71857" y="51150"/>
                  </a:cubicBezTo>
                  <a:cubicBezTo>
                    <a:pt x="70558" y="51150"/>
                    <a:pt x="69195" y="51044"/>
                    <a:pt x="67769" y="50810"/>
                  </a:cubicBezTo>
                  <a:cubicBezTo>
                    <a:pt x="55626" y="48824"/>
                    <a:pt x="47477" y="41634"/>
                    <a:pt x="44898" y="390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4"/>
            <p:cNvSpPr/>
            <p:nvPr/>
          </p:nvSpPr>
          <p:spPr>
            <a:xfrm flipH="1">
              <a:off x="1700689" y="2342435"/>
              <a:ext cx="527104" cy="369768"/>
            </a:xfrm>
            <a:custGeom>
              <a:avLst/>
              <a:gdLst/>
              <a:ahLst/>
              <a:cxnLst/>
              <a:rect l="l" t="t" r="r" b="b"/>
              <a:pathLst>
                <a:path w="26319" h="18463" extrusionOk="0">
                  <a:moveTo>
                    <a:pt x="24114" y="0"/>
                  </a:moveTo>
                  <a:cubicBezTo>
                    <a:pt x="23818" y="0"/>
                    <a:pt x="23522" y="40"/>
                    <a:pt x="23237" y="111"/>
                  </a:cubicBezTo>
                  <a:cubicBezTo>
                    <a:pt x="22210" y="340"/>
                    <a:pt x="21206" y="1002"/>
                    <a:pt x="20840" y="2006"/>
                  </a:cubicBezTo>
                  <a:cubicBezTo>
                    <a:pt x="20863" y="2029"/>
                    <a:pt x="21023" y="2189"/>
                    <a:pt x="21183" y="2211"/>
                  </a:cubicBezTo>
                  <a:cubicBezTo>
                    <a:pt x="21365" y="2211"/>
                    <a:pt x="21502" y="2143"/>
                    <a:pt x="21662" y="2052"/>
                  </a:cubicBezTo>
                  <a:cubicBezTo>
                    <a:pt x="22073" y="1801"/>
                    <a:pt x="22461" y="1504"/>
                    <a:pt x="22918" y="1321"/>
                  </a:cubicBezTo>
                  <a:cubicBezTo>
                    <a:pt x="23195" y="1204"/>
                    <a:pt x="23511" y="1125"/>
                    <a:pt x="23822" y="1125"/>
                  </a:cubicBezTo>
                  <a:cubicBezTo>
                    <a:pt x="23996" y="1125"/>
                    <a:pt x="24169" y="1150"/>
                    <a:pt x="24333" y="1207"/>
                  </a:cubicBezTo>
                  <a:cubicBezTo>
                    <a:pt x="24721" y="1344"/>
                    <a:pt x="25017" y="1641"/>
                    <a:pt x="25360" y="1892"/>
                  </a:cubicBezTo>
                  <a:cubicBezTo>
                    <a:pt x="25495" y="2008"/>
                    <a:pt x="25663" y="2108"/>
                    <a:pt x="25836" y="2108"/>
                  </a:cubicBezTo>
                  <a:cubicBezTo>
                    <a:pt x="25868" y="2108"/>
                    <a:pt x="25899" y="2104"/>
                    <a:pt x="25930" y="2097"/>
                  </a:cubicBezTo>
                  <a:cubicBezTo>
                    <a:pt x="26113" y="2052"/>
                    <a:pt x="26250" y="1892"/>
                    <a:pt x="26273" y="1709"/>
                  </a:cubicBezTo>
                  <a:cubicBezTo>
                    <a:pt x="26319" y="1527"/>
                    <a:pt x="26273" y="1344"/>
                    <a:pt x="26182" y="1161"/>
                  </a:cubicBezTo>
                  <a:cubicBezTo>
                    <a:pt x="25953" y="659"/>
                    <a:pt x="25474" y="271"/>
                    <a:pt x="24926" y="111"/>
                  </a:cubicBezTo>
                  <a:cubicBezTo>
                    <a:pt x="24663" y="35"/>
                    <a:pt x="24389" y="0"/>
                    <a:pt x="24114" y="0"/>
                  </a:cubicBezTo>
                  <a:close/>
                  <a:moveTo>
                    <a:pt x="14952" y="10725"/>
                  </a:moveTo>
                  <a:lnTo>
                    <a:pt x="14952" y="10725"/>
                  </a:lnTo>
                  <a:cubicBezTo>
                    <a:pt x="13719" y="12528"/>
                    <a:pt x="11688" y="13738"/>
                    <a:pt x="9565" y="14286"/>
                  </a:cubicBezTo>
                  <a:cubicBezTo>
                    <a:pt x="8299" y="14633"/>
                    <a:pt x="6986" y="14765"/>
                    <a:pt x="5662" y="14765"/>
                  </a:cubicBezTo>
                  <a:cubicBezTo>
                    <a:pt x="4551" y="14765"/>
                    <a:pt x="3433" y="14672"/>
                    <a:pt x="2329" y="14537"/>
                  </a:cubicBezTo>
                  <a:cubicBezTo>
                    <a:pt x="1964" y="14491"/>
                    <a:pt x="1599" y="14446"/>
                    <a:pt x="1234" y="14400"/>
                  </a:cubicBezTo>
                  <a:cubicBezTo>
                    <a:pt x="1051" y="15404"/>
                    <a:pt x="845" y="16409"/>
                    <a:pt x="480" y="17345"/>
                  </a:cubicBezTo>
                  <a:cubicBezTo>
                    <a:pt x="343" y="17710"/>
                    <a:pt x="184" y="18052"/>
                    <a:pt x="1" y="18395"/>
                  </a:cubicBezTo>
                  <a:cubicBezTo>
                    <a:pt x="597" y="18439"/>
                    <a:pt x="1197" y="18462"/>
                    <a:pt x="1797" y="18462"/>
                  </a:cubicBezTo>
                  <a:cubicBezTo>
                    <a:pt x="4296" y="18462"/>
                    <a:pt x="6794" y="18051"/>
                    <a:pt x="9040" y="17002"/>
                  </a:cubicBezTo>
                  <a:cubicBezTo>
                    <a:pt x="11710" y="15747"/>
                    <a:pt x="13993" y="13487"/>
                    <a:pt x="14952" y="10725"/>
                  </a:cubicBezTo>
                  <a:close/>
                </a:path>
              </a:pathLst>
            </a:custGeom>
            <a:solidFill>
              <a:srgbClr val="F8A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4"/>
            <p:cNvSpPr/>
            <p:nvPr/>
          </p:nvSpPr>
          <p:spPr>
            <a:xfrm flipH="1">
              <a:off x="2025706" y="2187058"/>
              <a:ext cx="285272" cy="98736"/>
            </a:xfrm>
            <a:custGeom>
              <a:avLst/>
              <a:gdLst/>
              <a:ahLst/>
              <a:cxnLst/>
              <a:rect l="l" t="t" r="r" b="b"/>
              <a:pathLst>
                <a:path w="14244" h="4930" extrusionOk="0">
                  <a:moveTo>
                    <a:pt x="1874" y="1"/>
                  </a:moveTo>
                  <a:cubicBezTo>
                    <a:pt x="1728" y="1"/>
                    <a:pt x="1576" y="37"/>
                    <a:pt x="1439" y="87"/>
                  </a:cubicBezTo>
                  <a:cubicBezTo>
                    <a:pt x="617" y="384"/>
                    <a:pt x="1" y="1251"/>
                    <a:pt x="24" y="2141"/>
                  </a:cubicBezTo>
                  <a:cubicBezTo>
                    <a:pt x="46" y="2324"/>
                    <a:pt x="69" y="2484"/>
                    <a:pt x="138" y="2644"/>
                  </a:cubicBezTo>
                  <a:cubicBezTo>
                    <a:pt x="252" y="2895"/>
                    <a:pt x="457" y="3077"/>
                    <a:pt x="731" y="3168"/>
                  </a:cubicBezTo>
                  <a:cubicBezTo>
                    <a:pt x="809" y="3190"/>
                    <a:pt x="891" y="3200"/>
                    <a:pt x="974" y="3200"/>
                  </a:cubicBezTo>
                  <a:cubicBezTo>
                    <a:pt x="1159" y="3200"/>
                    <a:pt x="1350" y="3149"/>
                    <a:pt x="1507" y="3054"/>
                  </a:cubicBezTo>
                  <a:cubicBezTo>
                    <a:pt x="2078" y="2666"/>
                    <a:pt x="2626" y="1890"/>
                    <a:pt x="2648" y="1023"/>
                  </a:cubicBezTo>
                  <a:cubicBezTo>
                    <a:pt x="2648" y="658"/>
                    <a:pt x="2534" y="247"/>
                    <a:pt x="2215" y="87"/>
                  </a:cubicBezTo>
                  <a:cubicBezTo>
                    <a:pt x="2112" y="25"/>
                    <a:pt x="1995" y="1"/>
                    <a:pt x="1874" y="1"/>
                  </a:cubicBezTo>
                  <a:close/>
                  <a:moveTo>
                    <a:pt x="13452" y="1687"/>
                  </a:moveTo>
                  <a:cubicBezTo>
                    <a:pt x="13296" y="1687"/>
                    <a:pt x="13138" y="1731"/>
                    <a:pt x="12988" y="1799"/>
                  </a:cubicBezTo>
                  <a:cubicBezTo>
                    <a:pt x="12167" y="2119"/>
                    <a:pt x="11596" y="3032"/>
                    <a:pt x="11664" y="3922"/>
                  </a:cubicBezTo>
                  <a:cubicBezTo>
                    <a:pt x="11664" y="4081"/>
                    <a:pt x="11710" y="4241"/>
                    <a:pt x="11779" y="4401"/>
                  </a:cubicBezTo>
                  <a:cubicBezTo>
                    <a:pt x="11893" y="4652"/>
                    <a:pt x="12121" y="4835"/>
                    <a:pt x="12395" y="4903"/>
                  </a:cubicBezTo>
                  <a:cubicBezTo>
                    <a:pt x="12461" y="4921"/>
                    <a:pt x="12529" y="4930"/>
                    <a:pt x="12599" y="4930"/>
                  </a:cubicBezTo>
                  <a:cubicBezTo>
                    <a:pt x="12796" y="4930"/>
                    <a:pt x="13002" y="4861"/>
                    <a:pt x="13171" y="4743"/>
                  </a:cubicBezTo>
                  <a:cubicBezTo>
                    <a:pt x="13719" y="4355"/>
                    <a:pt x="14244" y="3557"/>
                    <a:pt x="14221" y="2689"/>
                  </a:cubicBezTo>
                  <a:cubicBezTo>
                    <a:pt x="14221" y="2324"/>
                    <a:pt x="14084" y="1913"/>
                    <a:pt x="13764" y="1753"/>
                  </a:cubicBezTo>
                  <a:cubicBezTo>
                    <a:pt x="13663" y="1707"/>
                    <a:pt x="13558" y="1687"/>
                    <a:pt x="13452" y="1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4"/>
            <p:cNvSpPr/>
            <p:nvPr/>
          </p:nvSpPr>
          <p:spPr>
            <a:xfrm flipH="1">
              <a:off x="1964441" y="2078019"/>
              <a:ext cx="355208" cy="97594"/>
            </a:xfrm>
            <a:custGeom>
              <a:avLst/>
              <a:gdLst/>
              <a:ahLst/>
              <a:cxnLst/>
              <a:rect l="l" t="t" r="r" b="b"/>
              <a:pathLst>
                <a:path w="17736" h="4873" extrusionOk="0">
                  <a:moveTo>
                    <a:pt x="2781" y="0"/>
                  </a:moveTo>
                  <a:cubicBezTo>
                    <a:pt x="2357" y="0"/>
                    <a:pt x="1936" y="34"/>
                    <a:pt x="1529" y="122"/>
                  </a:cubicBezTo>
                  <a:cubicBezTo>
                    <a:pt x="1164" y="191"/>
                    <a:pt x="799" y="282"/>
                    <a:pt x="525" y="511"/>
                  </a:cubicBezTo>
                  <a:cubicBezTo>
                    <a:pt x="228" y="716"/>
                    <a:pt x="0" y="1058"/>
                    <a:pt x="23" y="1424"/>
                  </a:cubicBezTo>
                  <a:cubicBezTo>
                    <a:pt x="46" y="1492"/>
                    <a:pt x="46" y="1583"/>
                    <a:pt x="114" y="1629"/>
                  </a:cubicBezTo>
                  <a:cubicBezTo>
                    <a:pt x="183" y="1720"/>
                    <a:pt x="320" y="1720"/>
                    <a:pt x="434" y="1720"/>
                  </a:cubicBezTo>
                  <a:cubicBezTo>
                    <a:pt x="913" y="1675"/>
                    <a:pt x="1347" y="1492"/>
                    <a:pt x="1803" y="1401"/>
                  </a:cubicBezTo>
                  <a:cubicBezTo>
                    <a:pt x="2051" y="1345"/>
                    <a:pt x="2302" y="1318"/>
                    <a:pt x="2552" y="1318"/>
                  </a:cubicBezTo>
                  <a:cubicBezTo>
                    <a:pt x="3223" y="1318"/>
                    <a:pt x="3885" y="1514"/>
                    <a:pt x="4451" y="1880"/>
                  </a:cubicBezTo>
                  <a:cubicBezTo>
                    <a:pt x="4805" y="2109"/>
                    <a:pt x="5178" y="2414"/>
                    <a:pt x="5587" y="2414"/>
                  </a:cubicBezTo>
                  <a:cubicBezTo>
                    <a:pt x="5626" y="2414"/>
                    <a:pt x="5666" y="2411"/>
                    <a:pt x="5706" y="2405"/>
                  </a:cubicBezTo>
                  <a:cubicBezTo>
                    <a:pt x="5843" y="2177"/>
                    <a:pt x="5843" y="1766"/>
                    <a:pt x="5729" y="1446"/>
                  </a:cubicBezTo>
                  <a:cubicBezTo>
                    <a:pt x="5547" y="967"/>
                    <a:pt x="5136" y="579"/>
                    <a:pt x="4656" y="328"/>
                  </a:cubicBezTo>
                  <a:cubicBezTo>
                    <a:pt x="4200" y="100"/>
                    <a:pt x="3675" y="31"/>
                    <a:pt x="3150" y="8"/>
                  </a:cubicBezTo>
                  <a:cubicBezTo>
                    <a:pt x="3027" y="3"/>
                    <a:pt x="2904" y="0"/>
                    <a:pt x="2781" y="0"/>
                  </a:cubicBezTo>
                  <a:close/>
                  <a:moveTo>
                    <a:pt x="14134" y="1801"/>
                  </a:moveTo>
                  <a:cubicBezTo>
                    <a:pt x="13436" y="1801"/>
                    <a:pt x="12737" y="1950"/>
                    <a:pt x="12097" y="2245"/>
                  </a:cubicBezTo>
                  <a:cubicBezTo>
                    <a:pt x="11915" y="2337"/>
                    <a:pt x="11709" y="2451"/>
                    <a:pt x="11572" y="2633"/>
                  </a:cubicBezTo>
                  <a:cubicBezTo>
                    <a:pt x="11436" y="2816"/>
                    <a:pt x="11367" y="3067"/>
                    <a:pt x="11481" y="3272"/>
                  </a:cubicBezTo>
                  <a:cubicBezTo>
                    <a:pt x="11562" y="3418"/>
                    <a:pt x="11746" y="3495"/>
                    <a:pt x="11871" y="3495"/>
                  </a:cubicBezTo>
                  <a:cubicBezTo>
                    <a:pt x="11922" y="3495"/>
                    <a:pt x="11963" y="3482"/>
                    <a:pt x="11983" y="3455"/>
                  </a:cubicBezTo>
                  <a:cubicBezTo>
                    <a:pt x="12540" y="3299"/>
                    <a:pt x="13134" y="3192"/>
                    <a:pt x="13716" y="3192"/>
                  </a:cubicBezTo>
                  <a:cubicBezTo>
                    <a:pt x="14328" y="3192"/>
                    <a:pt x="14926" y="3311"/>
                    <a:pt x="15453" y="3615"/>
                  </a:cubicBezTo>
                  <a:cubicBezTo>
                    <a:pt x="15932" y="3911"/>
                    <a:pt x="16320" y="4322"/>
                    <a:pt x="16777" y="4665"/>
                  </a:cubicBezTo>
                  <a:cubicBezTo>
                    <a:pt x="16933" y="4774"/>
                    <a:pt x="17121" y="4873"/>
                    <a:pt x="17291" y="4873"/>
                  </a:cubicBezTo>
                  <a:cubicBezTo>
                    <a:pt x="17369" y="4873"/>
                    <a:pt x="17442" y="4852"/>
                    <a:pt x="17507" y="4802"/>
                  </a:cubicBezTo>
                  <a:cubicBezTo>
                    <a:pt x="17690" y="4688"/>
                    <a:pt x="17735" y="4459"/>
                    <a:pt x="17735" y="4254"/>
                  </a:cubicBezTo>
                  <a:cubicBezTo>
                    <a:pt x="17690" y="3250"/>
                    <a:pt x="16799" y="2473"/>
                    <a:pt x="15886" y="2131"/>
                  </a:cubicBezTo>
                  <a:cubicBezTo>
                    <a:pt x="15329" y="1910"/>
                    <a:pt x="14732" y="1801"/>
                    <a:pt x="14134" y="1801"/>
                  </a:cubicBezTo>
                  <a:close/>
                </a:path>
              </a:pathLst>
            </a:custGeom>
            <a:solidFill>
              <a:srgbClr val="3F2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4"/>
            <p:cNvSpPr/>
            <p:nvPr/>
          </p:nvSpPr>
          <p:spPr>
            <a:xfrm flipH="1">
              <a:off x="1615129" y="1963273"/>
              <a:ext cx="1380095" cy="1675581"/>
            </a:xfrm>
            <a:custGeom>
              <a:avLst/>
              <a:gdLst/>
              <a:ahLst/>
              <a:cxnLst/>
              <a:rect l="l" t="t" r="r" b="b"/>
              <a:pathLst>
                <a:path w="68910" h="83664" extrusionOk="0">
                  <a:moveTo>
                    <a:pt x="48522" y="0"/>
                  </a:moveTo>
                  <a:cubicBezTo>
                    <a:pt x="48507" y="0"/>
                    <a:pt x="48493" y="3"/>
                    <a:pt x="48481" y="9"/>
                  </a:cubicBezTo>
                  <a:cubicBezTo>
                    <a:pt x="48436" y="9"/>
                    <a:pt x="48390" y="32"/>
                    <a:pt x="48344" y="55"/>
                  </a:cubicBezTo>
                  <a:cubicBezTo>
                    <a:pt x="48321" y="55"/>
                    <a:pt x="48299" y="55"/>
                    <a:pt x="48276" y="78"/>
                  </a:cubicBezTo>
                  <a:lnTo>
                    <a:pt x="48253" y="78"/>
                  </a:lnTo>
                  <a:cubicBezTo>
                    <a:pt x="48253" y="101"/>
                    <a:pt x="48253" y="101"/>
                    <a:pt x="48253" y="101"/>
                  </a:cubicBezTo>
                  <a:cubicBezTo>
                    <a:pt x="45856" y="1059"/>
                    <a:pt x="43802" y="2931"/>
                    <a:pt x="42592" y="5191"/>
                  </a:cubicBezTo>
                  <a:cubicBezTo>
                    <a:pt x="42547" y="5236"/>
                    <a:pt x="42569" y="5305"/>
                    <a:pt x="42638" y="5328"/>
                  </a:cubicBezTo>
                  <a:cubicBezTo>
                    <a:pt x="42638" y="5350"/>
                    <a:pt x="42661" y="5350"/>
                    <a:pt x="42684" y="5350"/>
                  </a:cubicBezTo>
                  <a:cubicBezTo>
                    <a:pt x="42706" y="5350"/>
                    <a:pt x="42752" y="5328"/>
                    <a:pt x="42775" y="5282"/>
                  </a:cubicBezTo>
                  <a:cubicBezTo>
                    <a:pt x="43825" y="3296"/>
                    <a:pt x="45560" y="1630"/>
                    <a:pt x="47591" y="626"/>
                  </a:cubicBezTo>
                  <a:lnTo>
                    <a:pt x="47591" y="626"/>
                  </a:lnTo>
                  <a:cubicBezTo>
                    <a:pt x="45902" y="2132"/>
                    <a:pt x="44852" y="4278"/>
                    <a:pt x="44715" y="6560"/>
                  </a:cubicBezTo>
                  <a:cubicBezTo>
                    <a:pt x="44715" y="6606"/>
                    <a:pt x="44761" y="6651"/>
                    <a:pt x="44829" y="6651"/>
                  </a:cubicBezTo>
                  <a:cubicBezTo>
                    <a:pt x="44875" y="6651"/>
                    <a:pt x="44920" y="6629"/>
                    <a:pt x="44943" y="6560"/>
                  </a:cubicBezTo>
                  <a:cubicBezTo>
                    <a:pt x="45057" y="4141"/>
                    <a:pt x="46358" y="1767"/>
                    <a:pt x="48299" y="329"/>
                  </a:cubicBezTo>
                  <a:lnTo>
                    <a:pt x="48299" y="329"/>
                  </a:lnTo>
                  <a:cubicBezTo>
                    <a:pt x="47979" y="1949"/>
                    <a:pt x="48207" y="3661"/>
                    <a:pt x="48938" y="5145"/>
                  </a:cubicBezTo>
                  <a:cubicBezTo>
                    <a:pt x="49805" y="6880"/>
                    <a:pt x="51289" y="8181"/>
                    <a:pt x="52727" y="9459"/>
                  </a:cubicBezTo>
                  <a:cubicBezTo>
                    <a:pt x="53959" y="10554"/>
                    <a:pt x="55260" y="11696"/>
                    <a:pt x="56128" y="13111"/>
                  </a:cubicBezTo>
                  <a:cubicBezTo>
                    <a:pt x="57178" y="14823"/>
                    <a:pt x="57611" y="16923"/>
                    <a:pt x="57269" y="18909"/>
                  </a:cubicBezTo>
                  <a:cubicBezTo>
                    <a:pt x="57269" y="18954"/>
                    <a:pt x="57315" y="19023"/>
                    <a:pt x="57360" y="19023"/>
                  </a:cubicBezTo>
                  <a:lnTo>
                    <a:pt x="57383" y="19023"/>
                  </a:lnTo>
                  <a:cubicBezTo>
                    <a:pt x="57429" y="19023"/>
                    <a:pt x="57474" y="19000"/>
                    <a:pt x="57497" y="18931"/>
                  </a:cubicBezTo>
                  <a:cubicBezTo>
                    <a:pt x="57817" y="16923"/>
                    <a:pt x="57383" y="14754"/>
                    <a:pt x="56310" y="12997"/>
                  </a:cubicBezTo>
                  <a:cubicBezTo>
                    <a:pt x="55420" y="11559"/>
                    <a:pt x="54119" y="10395"/>
                    <a:pt x="52864" y="9299"/>
                  </a:cubicBezTo>
                  <a:cubicBezTo>
                    <a:pt x="51448" y="8044"/>
                    <a:pt x="49988" y="6743"/>
                    <a:pt x="49143" y="5054"/>
                  </a:cubicBezTo>
                  <a:cubicBezTo>
                    <a:pt x="48390" y="3570"/>
                    <a:pt x="48184" y="1858"/>
                    <a:pt x="48527" y="237"/>
                  </a:cubicBezTo>
                  <a:cubicBezTo>
                    <a:pt x="48527" y="215"/>
                    <a:pt x="48527" y="215"/>
                    <a:pt x="48527" y="215"/>
                  </a:cubicBezTo>
                  <a:cubicBezTo>
                    <a:pt x="48527" y="215"/>
                    <a:pt x="48550" y="215"/>
                    <a:pt x="48550" y="192"/>
                  </a:cubicBezTo>
                  <a:cubicBezTo>
                    <a:pt x="48595" y="192"/>
                    <a:pt x="48641" y="123"/>
                    <a:pt x="48618" y="55"/>
                  </a:cubicBezTo>
                  <a:cubicBezTo>
                    <a:pt x="48601" y="21"/>
                    <a:pt x="48560" y="0"/>
                    <a:pt x="48522" y="0"/>
                  </a:cubicBezTo>
                  <a:close/>
                  <a:moveTo>
                    <a:pt x="39343" y="14822"/>
                  </a:moveTo>
                  <a:cubicBezTo>
                    <a:pt x="39308" y="14822"/>
                    <a:pt x="39275" y="14847"/>
                    <a:pt x="39260" y="14891"/>
                  </a:cubicBezTo>
                  <a:cubicBezTo>
                    <a:pt x="38712" y="15873"/>
                    <a:pt x="38004" y="16763"/>
                    <a:pt x="37160" y="17516"/>
                  </a:cubicBezTo>
                  <a:cubicBezTo>
                    <a:pt x="36977" y="17676"/>
                    <a:pt x="36726" y="17881"/>
                    <a:pt x="36726" y="18201"/>
                  </a:cubicBezTo>
                  <a:cubicBezTo>
                    <a:pt x="36726" y="18429"/>
                    <a:pt x="36863" y="18612"/>
                    <a:pt x="36977" y="18749"/>
                  </a:cubicBezTo>
                  <a:lnTo>
                    <a:pt x="37776" y="19822"/>
                  </a:lnTo>
                  <a:cubicBezTo>
                    <a:pt x="37799" y="19867"/>
                    <a:pt x="37845" y="19867"/>
                    <a:pt x="37867" y="19867"/>
                  </a:cubicBezTo>
                  <a:cubicBezTo>
                    <a:pt x="37890" y="19867"/>
                    <a:pt x="37913" y="19867"/>
                    <a:pt x="37936" y="19844"/>
                  </a:cubicBezTo>
                  <a:cubicBezTo>
                    <a:pt x="37982" y="19822"/>
                    <a:pt x="37982" y="19753"/>
                    <a:pt x="37959" y="19707"/>
                  </a:cubicBezTo>
                  <a:lnTo>
                    <a:pt x="37137" y="18635"/>
                  </a:lnTo>
                  <a:cubicBezTo>
                    <a:pt x="37023" y="18475"/>
                    <a:pt x="36932" y="18338"/>
                    <a:pt x="36932" y="18201"/>
                  </a:cubicBezTo>
                  <a:cubicBezTo>
                    <a:pt x="36932" y="17996"/>
                    <a:pt x="37137" y="17813"/>
                    <a:pt x="37297" y="17676"/>
                  </a:cubicBezTo>
                  <a:cubicBezTo>
                    <a:pt x="38164" y="16900"/>
                    <a:pt x="38895" y="15987"/>
                    <a:pt x="39442" y="14983"/>
                  </a:cubicBezTo>
                  <a:cubicBezTo>
                    <a:pt x="39465" y="14937"/>
                    <a:pt x="39442" y="14868"/>
                    <a:pt x="39397" y="14846"/>
                  </a:cubicBezTo>
                  <a:cubicBezTo>
                    <a:pt x="39381" y="14829"/>
                    <a:pt x="39362" y="14822"/>
                    <a:pt x="39343" y="14822"/>
                  </a:cubicBezTo>
                  <a:close/>
                  <a:moveTo>
                    <a:pt x="35448" y="22036"/>
                  </a:moveTo>
                  <a:cubicBezTo>
                    <a:pt x="35402" y="22036"/>
                    <a:pt x="35357" y="22104"/>
                    <a:pt x="35357" y="22150"/>
                  </a:cubicBezTo>
                  <a:cubicBezTo>
                    <a:pt x="35494" y="22880"/>
                    <a:pt x="35996" y="23588"/>
                    <a:pt x="36726" y="23999"/>
                  </a:cubicBezTo>
                  <a:cubicBezTo>
                    <a:pt x="37320" y="24341"/>
                    <a:pt x="38050" y="24546"/>
                    <a:pt x="38963" y="24615"/>
                  </a:cubicBezTo>
                  <a:cubicBezTo>
                    <a:pt x="39123" y="24638"/>
                    <a:pt x="39305" y="24638"/>
                    <a:pt x="39442" y="24638"/>
                  </a:cubicBezTo>
                  <a:cubicBezTo>
                    <a:pt x="39922" y="24638"/>
                    <a:pt x="40310" y="24569"/>
                    <a:pt x="40652" y="24455"/>
                  </a:cubicBezTo>
                  <a:cubicBezTo>
                    <a:pt x="41268" y="24272"/>
                    <a:pt x="41771" y="23884"/>
                    <a:pt x="42022" y="23405"/>
                  </a:cubicBezTo>
                  <a:cubicBezTo>
                    <a:pt x="42044" y="23359"/>
                    <a:pt x="42022" y="23291"/>
                    <a:pt x="41976" y="23268"/>
                  </a:cubicBezTo>
                  <a:cubicBezTo>
                    <a:pt x="41950" y="23251"/>
                    <a:pt x="41927" y="23243"/>
                    <a:pt x="41908" y="23243"/>
                  </a:cubicBezTo>
                  <a:cubicBezTo>
                    <a:pt x="41876" y="23243"/>
                    <a:pt x="41853" y="23263"/>
                    <a:pt x="41839" y="23291"/>
                  </a:cubicBezTo>
                  <a:cubicBezTo>
                    <a:pt x="41611" y="23725"/>
                    <a:pt x="41154" y="24090"/>
                    <a:pt x="40606" y="24272"/>
                  </a:cubicBezTo>
                  <a:cubicBezTo>
                    <a:pt x="40264" y="24375"/>
                    <a:pt x="39883" y="24427"/>
                    <a:pt x="39435" y="24427"/>
                  </a:cubicBezTo>
                  <a:cubicBezTo>
                    <a:pt x="39285" y="24427"/>
                    <a:pt x="39129" y="24421"/>
                    <a:pt x="38963" y="24409"/>
                  </a:cubicBezTo>
                  <a:cubicBezTo>
                    <a:pt x="38096" y="24341"/>
                    <a:pt x="37388" y="24158"/>
                    <a:pt x="36840" y="23816"/>
                  </a:cubicBezTo>
                  <a:cubicBezTo>
                    <a:pt x="36156" y="23428"/>
                    <a:pt x="35676" y="22789"/>
                    <a:pt x="35585" y="22127"/>
                  </a:cubicBezTo>
                  <a:cubicBezTo>
                    <a:pt x="35562" y="22058"/>
                    <a:pt x="35516" y="22036"/>
                    <a:pt x="35448" y="22036"/>
                  </a:cubicBezTo>
                  <a:close/>
                  <a:moveTo>
                    <a:pt x="3801" y="34652"/>
                  </a:moveTo>
                  <a:cubicBezTo>
                    <a:pt x="3751" y="34652"/>
                    <a:pt x="3717" y="34693"/>
                    <a:pt x="3698" y="34749"/>
                  </a:cubicBezTo>
                  <a:cubicBezTo>
                    <a:pt x="3698" y="34795"/>
                    <a:pt x="3744" y="34841"/>
                    <a:pt x="3789" y="34863"/>
                  </a:cubicBezTo>
                  <a:cubicBezTo>
                    <a:pt x="3926" y="34886"/>
                    <a:pt x="4063" y="34932"/>
                    <a:pt x="4223" y="35000"/>
                  </a:cubicBezTo>
                  <a:cubicBezTo>
                    <a:pt x="4451" y="35114"/>
                    <a:pt x="4657" y="35274"/>
                    <a:pt x="4839" y="35411"/>
                  </a:cubicBezTo>
                  <a:cubicBezTo>
                    <a:pt x="5022" y="35548"/>
                    <a:pt x="5182" y="35708"/>
                    <a:pt x="5341" y="35845"/>
                  </a:cubicBezTo>
                  <a:cubicBezTo>
                    <a:pt x="5866" y="36324"/>
                    <a:pt x="6300" y="36826"/>
                    <a:pt x="6620" y="37374"/>
                  </a:cubicBezTo>
                  <a:cubicBezTo>
                    <a:pt x="6848" y="37717"/>
                    <a:pt x="7008" y="38059"/>
                    <a:pt x="7122" y="38424"/>
                  </a:cubicBezTo>
                  <a:cubicBezTo>
                    <a:pt x="7282" y="38858"/>
                    <a:pt x="7441" y="39474"/>
                    <a:pt x="7053" y="39816"/>
                  </a:cubicBezTo>
                  <a:cubicBezTo>
                    <a:pt x="6918" y="39929"/>
                    <a:pt x="6752" y="39970"/>
                    <a:pt x="6585" y="39970"/>
                  </a:cubicBezTo>
                  <a:cubicBezTo>
                    <a:pt x="6245" y="39970"/>
                    <a:pt x="5897" y="39802"/>
                    <a:pt x="5775" y="39725"/>
                  </a:cubicBezTo>
                  <a:cubicBezTo>
                    <a:pt x="5752" y="39725"/>
                    <a:pt x="5729" y="39702"/>
                    <a:pt x="5729" y="39702"/>
                  </a:cubicBezTo>
                  <a:cubicBezTo>
                    <a:pt x="5524" y="39588"/>
                    <a:pt x="5341" y="39474"/>
                    <a:pt x="5182" y="39337"/>
                  </a:cubicBezTo>
                  <a:cubicBezTo>
                    <a:pt x="4931" y="39155"/>
                    <a:pt x="4702" y="38926"/>
                    <a:pt x="4474" y="38698"/>
                  </a:cubicBezTo>
                  <a:cubicBezTo>
                    <a:pt x="4269" y="38470"/>
                    <a:pt x="4040" y="38219"/>
                    <a:pt x="3858" y="37968"/>
                  </a:cubicBezTo>
                  <a:cubicBezTo>
                    <a:pt x="3607" y="37648"/>
                    <a:pt x="3378" y="37329"/>
                    <a:pt x="3173" y="36986"/>
                  </a:cubicBezTo>
                  <a:cubicBezTo>
                    <a:pt x="3144" y="36943"/>
                    <a:pt x="3115" y="36927"/>
                    <a:pt x="3080" y="36927"/>
                  </a:cubicBezTo>
                  <a:cubicBezTo>
                    <a:pt x="3060" y="36927"/>
                    <a:pt x="3038" y="36932"/>
                    <a:pt x="3013" y="36940"/>
                  </a:cubicBezTo>
                  <a:cubicBezTo>
                    <a:pt x="2968" y="36963"/>
                    <a:pt x="2945" y="37032"/>
                    <a:pt x="2990" y="37077"/>
                  </a:cubicBezTo>
                  <a:cubicBezTo>
                    <a:pt x="3196" y="37443"/>
                    <a:pt x="3424" y="37785"/>
                    <a:pt x="3698" y="38105"/>
                  </a:cubicBezTo>
                  <a:cubicBezTo>
                    <a:pt x="3881" y="38356"/>
                    <a:pt x="4109" y="38607"/>
                    <a:pt x="4314" y="38835"/>
                  </a:cubicBezTo>
                  <a:cubicBezTo>
                    <a:pt x="4565" y="39086"/>
                    <a:pt x="4794" y="39314"/>
                    <a:pt x="5045" y="39497"/>
                  </a:cubicBezTo>
                  <a:cubicBezTo>
                    <a:pt x="5204" y="39611"/>
                    <a:pt x="5364" y="39725"/>
                    <a:pt x="5547" y="39839"/>
                  </a:cubicBezTo>
                  <a:cubicBezTo>
                    <a:pt x="5547" y="39839"/>
                    <a:pt x="5547" y="39862"/>
                    <a:pt x="5547" y="39885"/>
                  </a:cubicBezTo>
                  <a:cubicBezTo>
                    <a:pt x="5912" y="40684"/>
                    <a:pt x="6072" y="41574"/>
                    <a:pt x="6003" y="42441"/>
                  </a:cubicBezTo>
                  <a:cubicBezTo>
                    <a:pt x="5980" y="42761"/>
                    <a:pt x="5844" y="43514"/>
                    <a:pt x="5296" y="43742"/>
                  </a:cubicBezTo>
                  <a:cubicBezTo>
                    <a:pt x="5208" y="43778"/>
                    <a:pt x="5113" y="43796"/>
                    <a:pt x="5013" y="43796"/>
                  </a:cubicBezTo>
                  <a:cubicBezTo>
                    <a:pt x="4853" y="43796"/>
                    <a:pt x="4679" y="43749"/>
                    <a:pt x="4497" y="43651"/>
                  </a:cubicBezTo>
                  <a:cubicBezTo>
                    <a:pt x="4314" y="43560"/>
                    <a:pt x="4109" y="43423"/>
                    <a:pt x="3881" y="43240"/>
                  </a:cubicBezTo>
                  <a:cubicBezTo>
                    <a:pt x="3607" y="42966"/>
                    <a:pt x="3356" y="42692"/>
                    <a:pt x="3104" y="42373"/>
                  </a:cubicBezTo>
                  <a:cubicBezTo>
                    <a:pt x="2716" y="41848"/>
                    <a:pt x="2351" y="41254"/>
                    <a:pt x="2032" y="40570"/>
                  </a:cubicBezTo>
                  <a:cubicBezTo>
                    <a:pt x="1918" y="40341"/>
                    <a:pt x="1803" y="40090"/>
                    <a:pt x="1712" y="39839"/>
                  </a:cubicBezTo>
                  <a:cubicBezTo>
                    <a:pt x="1712" y="39816"/>
                    <a:pt x="1689" y="39794"/>
                    <a:pt x="1689" y="39748"/>
                  </a:cubicBezTo>
                  <a:cubicBezTo>
                    <a:pt x="1667" y="39702"/>
                    <a:pt x="1598" y="39680"/>
                    <a:pt x="1552" y="39680"/>
                  </a:cubicBezTo>
                  <a:cubicBezTo>
                    <a:pt x="1507" y="39702"/>
                    <a:pt x="1461" y="39771"/>
                    <a:pt x="1484" y="39816"/>
                  </a:cubicBezTo>
                  <a:cubicBezTo>
                    <a:pt x="1507" y="39862"/>
                    <a:pt x="1507" y="39885"/>
                    <a:pt x="1530" y="39931"/>
                  </a:cubicBezTo>
                  <a:cubicBezTo>
                    <a:pt x="1621" y="40159"/>
                    <a:pt x="1735" y="40410"/>
                    <a:pt x="1849" y="40661"/>
                  </a:cubicBezTo>
                  <a:cubicBezTo>
                    <a:pt x="2169" y="41369"/>
                    <a:pt x="2534" y="41985"/>
                    <a:pt x="2945" y="42510"/>
                  </a:cubicBezTo>
                  <a:cubicBezTo>
                    <a:pt x="3196" y="42829"/>
                    <a:pt x="3470" y="43126"/>
                    <a:pt x="3744" y="43377"/>
                  </a:cubicBezTo>
                  <a:cubicBezTo>
                    <a:pt x="3949" y="43583"/>
                    <a:pt x="4177" y="43720"/>
                    <a:pt x="4360" y="43834"/>
                  </a:cubicBezTo>
                  <a:cubicBezTo>
                    <a:pt x="4520" y="44199"/>
                    <a:pt x="4611" y="44610"/>
                    <a:pt x="4611" y="45021"/>
                  </a:cubicBezTo>
                  <a:cubicBezTo>
                    <a:pt x="4611" y="45340"/>
                    <a:pt x="4542" y="45568"/>
                    <a:pt x="4406" y="45683"/>
                  </a:cubicBezTo>
                  <a:cubicBezTo>
                    <a:pt x="4316" y="45787"/>
                    <a:pt x="4187" y="45833"/>
                    <a:pt x="4032" y="45833"/>
                  </a:cubicBezTo>
                  <a:cubicBezTo>
                    <a:pt x="3950" y="45833"/>
                    <a:pt x="3861" y="45820"/>
                    <a:pt x="3766" y="45797"/>
                  </a:cubicBezTo>
                  <a:cubicBezTo>
                    <a:pt x="3561" y="45751"/>
                    <a:pt x="3356" y="45637"/>
                    <a:pt x="3241" y="45568"/>
                  </a:cubicBezTo>
                  <a:cubicBezTo>
                    <a:pt x="2694" y="45226"/>
                    <a:pt x="2191" y="44815"/>
                    <a:pt x="1758" y="44359"/>
                  </a:cubicBezTo>
                  <a:cubicBezTo>
                    <a:pt x="1278" y="43857"/>
                    <a:pt x="868" y="43309"/>
                    <a:pt x="548" y="42692"/>
                  </a:cubicBezTo>
                  <a:cubicBezTo>
                    <a:pt x="525" y="42670"/>
                    <a:pt x="502" y="42624"/>
                    <a:pt x="480" y="42601"/>
                  </a:cubicBezTo>
                  <a:lnTo>
                    <a:pt x="480" y="42556"/>
                  </a:lnTo>
                  <a:cubicBezTo>
                    <a:pt x="365" y="42327"/>
                    <a:pt x="274" y="42122"/>
                    <a:pt x="229" y="41939"/>
                  </a:cubicBezTo>
                  <a:cubicBezTo>
                    <a:pt x="210" y="41902"/>
                    <a:pt x="161" y="41865"/>
                    <a:pt x="119" y="41865"/>
                  </a:cubicBezTo>
                  <a:cubicBezTo>
                    <a:pt x="109" y="41865"/>
                    <a:pt x="100" y="41867"/>
                    <a:pt x="92" y="41871"/>
                  </a:cubicBezTo>
                  <a:cubicBezTo>
                    <a:pt x="23" y="41894"/>
                    <a:pt x="0" y="41939"/>
                    <a:pt x="23" y="42008"/>
                  </a:cubicBezTo>
                  <a:cubicBezTo>
                    <a:pt x="69" y="42213"/>
                    <a:pt x="160" y="42419"/>
                    <a:pt x="274" y="42647"/>
                  </a:cubicBezTo>
                  <a:lnTo>
                    <a:pt x="297" y="42692"/>
                  </a:lnTo>
                  <a:cubicBezTo>
                    <a:pt x="320" y="42715"/>
                    <a:pt x="343" y="42761"/>
                    <a:pt x="365" y="42807"/>
                  </a:cubicBezTo>
                  <a:cubicBezTo>
                    <a:pt x="685" y="43423"/>
                    <a:pt x="1119" y="43994"/>
                    <a:pt x="1598" y="44518"/>
                  </a:cubicBezTo>
                  <a:cubicBezTo>
                    <a:pt x="2055" y="44975"/>
                    <a:pt x="2557" y="45386"/>
                    <a:pt x="3127" y="45728"/>
                  </a:cubicBezTo>
                  <a:cubicBezTo>
                    <a:pt x="3264" y="45820"/>
                    <a:pt x="3470" y="45934"/>
                    <a:pt x="3721" y="46002"/>
                  </a:cubicBezTo>
                  <a:cubicBezTo>
                    <a:pt x="3835" y="46025"/>
                    <a:pt x="3926" y="46048"/>
                    <a:pt x="4018" y="46048"/>
                  </a:cubicBezTo>
                  <a:cubicBezTo>
                    <a:pt x="4246" y="46048"/>
                    <a:pt x="4406" y="45979"/>
                    <a:pt x="4542" y="45842"/>
                  </a:cubicBezTo>
                  <a:cubicBezTo>
                    <a:pt x="4748" y="45683"/>
                    <a:pt x="4816" y="45409"/>
                    <a:pt x="4816" y="45021"/>
                  </a:cubicBezTo>
                  <a:cubicBezTo>
                    <a:pt x="4816" y="44655"/>
                    <a:pt x="4748" y="44290"/>
                    <a:pt x="4634" y="43948"/>
                  </a:cubicBezTo>
                  <a:lnTo>
                    <a:pt x="4634" y="43948"/>
                  </a:lnTo>
                  <a:cubicBezTo>
                    <a:pt x="4771" y="43971"/>
                    <a:pt x="4885" y="43994"/>
                    <a:pt x="4999" y="43994"/>
                  </a:cubicBezTo>
                  <a:cubicBezTo>
                    <a:pt x="5136" y="43994"/>
                    <a:pt x="5250" y="43971"/>
                    <a:pt x="5364" y="43925"/>
                  </a:cubicBezTo>
                  <a:cubicBezTo>
                    <a:pt x="6003" y="43697"/>
                    <a:pt x="6163" y="42898"/>
                    <a:pt x="6209" y="42464"/>
                  </a:cubicBezTo>
                  <a:cubicBezTo>
                    <a:pt x="6277" y="41620"/>
                    <a:pt x="6140" y="40775"/>
                    <a:pt x="5821" y="39999"/>
                  </a:cubicBezTo>
                  <a:lnTo>
                    <a:pt x="5821" y="39999"/>
                  </a:lnTo>
                  <a:cubicBezTo>
                    <a:pt x="6095" y="40113"/>
                    <a:pt x="6346" y="40182"/>
                    <a:pt x="6574" y="40182"/>
                  </a:cubicBezTo>
                  <a:cubicBezTo>
                    <a:pt x="6825" y="40182"/>
                    <a:pt x="7030" y="40113"/>
                    <a:pt x="7190" y="39976"/>
                  </a:cubicBezTo>
                  <a:cubicBezTo>
                    <a:pt x="7670" y="39565"/>
                    <a:pt x="7487" y="38858"/>
                    <a:pt x="7327" y="38356"/>
                  </a:cubicBezTo>
                  <a:cubicBezTo>
                    <a:pt x="7213" y="37990"/>
                    <a:pt x="7030" y="37625"/>
                    <a:pt x="6802" y="37260"/>
                  </a:cubicBezTo>
                  <a:cubicBezTo>
                    <a:pt x="6483" y="36712"/>
                    <a:pt x="6026" y="36164"/>
                    <a:pt x="5501" y="35685"/>
                  </a:cubicBezTo>
                  <a:cubicBezTo>
                    <a:pt x="5319" y="35548"/>
                    <a:pt x="5159" y="35388"/>
                    <a:pt x="4976" y="35251"/>
                  </a:cubicBezTo>
                  <a:cubicBezTo>
                    <a:pt x="4771" y="35092"/>
                    <a:pt x="4565" y="34932"/>
                    <a:pt x="4314" y="34818"/>
                  </a:cubicBezTo>
                  <a:cubicBezTo>
                    <a:pt x="4154" y="34749"/>
                    <a:pt x="3995" y="34681"/>
                    <a:pt x="3835" y="34658"/>
                  </a:cubicBezTo>
                  <a:cubicBezTo>
                    <a:pt x="3823" y="34654"/>
                    <a:pt x="3811" y="34652"/>
                    <a:pt x="3801" y="34652"/>
                  </a:cubicBezTo>
                  <a:close/>
                  <a:moveTo>
                    <a:pt x="65633" y="65877"/>
                  </a:moveTo>
                  <a:cubicBezTo>
                    <a:pt x="65584" y="65877"/>
                    <a:pt x="65550" y="65914"/>
                    <a:pt x="65532" y="65951"/>
                  </a:cubicBezTo>
                  <a:cubicBezTo>
                    <a:pt x="64505" y="69786"/>
                    <a:pt x="63226" y="73598"/>
                    <a:pt x="61720" y="77250"/>
                  </a:cubicBezTo>
                  <a:cubicBezTo>
                    <a:pt x="60350" y="76953"/>
                    <a:pt x="58912" y="76519"/>
                    <a:pt x="57360" y="75903"/>
                  </a:cubicBezTo>
                  <a:cubicBezTo>
                    <a:pt x="55785" y="75287"/>
                    <a:pt x="54210" y="74557"/>
                    <a:pt x="52704" y="73872"/>
                  </a:cubicBezTo>
                  <a:cubicBezTo>
                    <a:pt x="50832" y="72982"/>
                    <a:pt x="48892" y="72091"/>
                    <a:pt x="46906" y="71384"/>
                  </a:cubicBezTo>
                  <a:cubicBezTo>
                    <a:pt x="46792" y="71338"/>
                    <a:pt x="46678" y="71293"/>
                    <a:pt x="46564" y="71270"/>
                  </a:cubicBezTo>
                  <a:lnTo>
                    <a:pt x="46541" y="71247"/>
                  </a:lnTo>
                  <a:cubicBezTo>
                    <a:pt x="46533" y="71243"/>
                    <a:pt x="46524" y="71241"/>
                    <a:pt x="46514" y="71241"/>
                  </a:cubicBezTo>
                  <a:cubicBezTo>
                    <a:pt x="46472" y="71241"/>
                    <a:pt x="46423" y="71278"/>
                    <a:pt x="46404" y="71315"/>
                  </a:cubicBezTo>
                  <a:cubicBezTo>
                    <a:pt x="46404" y="71384"/>
                    <a:pt x="46427" y="71429"/>
                    <a:pt x="46473" y="71452"/>
                  </a:cubicBezTo>
                  <a:lnTo>
                    <a:pt x="46495" y="71452"/>
                  </a:lnTo>
                  <a:cubicBezTo>
                    <a:pt x="46610" y="71498"/>
                    <a:pt x="46724" y="71544"/>
                    <a:pt x="46838" y="71589"/>
                  </a:cubicBezTo>
                  <a:cubicBezTo>
                    <a:pt x="48824" y="72274"/>
                    <a:pt x="50741" y="73187"/>
                    <a:pt x="52613" y="74054"/>
                  </a:cubicBezTo>
                  <a:cubicBezTo>
                    <a:pt x="54142" y="74762"/>
                    <a:pt x="55694" y="75492"/>
                    <a:pt x="57269" y="76109"/>
                  </a:cubicBezTo>
                  <a:cubicBezTo>
                    <a:pt x="58867" y="76725"/>
                    <a:pt x="60350" y="77181"/>
                    <a:pt x="61766" y="77478"/>
                  </a:cubicBezTo>
                  <a:cubicBezTo>
                    <a:pt x="63044" y="77729"/>
                    <a:pt x="64253" y="77866"/>
                    <a:pt x="65395" y="77866"/>
                  </a:cubicBezTo>
                  <a:cubicBezTo>
                    <a:pt x="66605" y="77866"/>
                    <a:pt x="67746" y="77706"/>
                    <a:pt x="68819" y="77433"/>
                  </a:cubicBezTo>
                  <a:cubicBezTo>
                    <a:pt x="68887" y="77433"/>
                    <a:pt x="68910" y="77364"/>
                    <a:pt x="68910" y="77296"/>
                  </a:cubicBezTo>
                  <a:cubicBezTo>
                    <a:pt x="68887" y="77250"/>
                    <a:pt x="68819" y="77227"/>
                    <a:pt x="68773" y="77227"/>
                  </a:cubicBezTo>
                  <a:cubicBezTo>
                    <a:pt x="67723" y="77510"/>
                    <a:pt x="66601" y="77647"/>
                    <a:pt x="65417" y="77647"/>
                  </a:cubicBezTo>
                  <a:cubicBezTo>
                    <a:pt x="64310" y="77647"/>
                    <a:pt x="63151" y="77527"/>
                    <a:pt x="61948" y="77296"/>
                  </a:cubicBezTo>
                  <a:cubicBezTo>
                    <a:pt x="63432" y="73644"/>
                    <a:pt x="64710" y="69832"/>
                    <a:pt x="65737" y="66020"/>
                  </a:cubicBezTo>
                  <a:cubicBezTo>
                    <a:pt x="65760" y="65951"/>
                    <a:pt x="65714" y="65906"/>
                    <a:pt x="65669" y="65883"/>
                  </a:cubicBezTo>
                  <a:cubicBezTo>
                    <a:pt x="65656" y="65879"/>
                    <a:pt x="65644" y="65877"/>
                    <a:pt x="65633" y="65877"/>
                  </a:cubicBezTo>
                  <a:close/>
                  <a:moveTo>
                    <a:pt x="21496" y="69522"/>
                  </a:moveTo>
                  <a:cubicBezTo>
                    <a:pt x="21382" y="69522"/>
                    <a:pt x="21266" y="69543"/>
                    <a:pt x="21159" y="69603"/>
                  </a:cubicBezTo>
                  <a:cubicBezTo>
                    <a:pt x="21022" y="69672"/>
                    <a:pt x="20931" y="69809"/>
                    <a:pt x="20908" y="69969"/>
                  </a:cubicBezTo>
                  <a:cubicBezTo>
                    <a:pt x="20863" y="70265"/>
                    <a:pt x="21045" y="70653"/>
                    <a:pt x="21251" y="70859"/>
                  </a:cubicBezTo>
                  <a:cubicBezTo>
                    <a:pt x="21251" y="70882"/>
                    <a:pt x="21273" y="70904"/>
                    <a:pt x="21273" y="70904"/>
                  </a:cubicBezTo>
                  <a:cubicBezTo>
                    <a:pt x="20885" y="71133"/>
                    <a:pt x="20680" y="71384"/>
                    <a:pt x="20657" y="71703"/>
                  </a:cubicBezTo>
                  <a:cubicBezTo>
                    <a:pt x="20657" y="71954"/>
                    <a:pt x="20771" y="72183"/>
                    <a:pt x="20863" y="72320"/>
                  </a:cubicBezTo>
                  <a:cubicBezTo>
                    <a:pt x="20954" y="72479"/>
                    <a:pt x="21068" y="72616"/>
                    <a:pt x="21205" y="72753"/>
                  </a:cubicBezTo>
                  <a:cubicBezTo>
                    <a:pt x="21022" y="72936"/>
                    <a:pt x="20794" y="73210"/>
                    <a:pt x="20748" y="73529"/>
                  </a:cubicBezTo>
                  <a:cubicBezTo>
                    <a:pt x="20703" y="73940"/>
                    <a:pt x="20885" y="74351"/>
                    <a:pt x="21319" y="74830"/>
                  </a:cubicBezTo>
                  <a:cubicBezTo>
                    <a:pt x="21433" y="74967"/>
                    <a:pt x="21547" y="75082"/>
                    <a:pt x="21684" y="75196"/>
                  </a:cubicBezTo>
                  <a:cubicBezTo>
                    <a:pt x="21479" y="75698"/>
                    <a:pt x="21570" y="76337"/>
                    <a:pt x="21913" y="76839"/>
                  </a:cubicBezTo>
                  <a:cubicBezTo>
                    <a:pt x="22323" y="77433"/>
                    <a:pt x="22963" y="77798"/>
                    <a:pt x="23556" y="78094"/>
                  </a:cubicBezTo>
                  <a:cubicBezTo>
                    <a:pt x="25633" y="79167"/>
                    <a:pt x="27870" y="79943"/>
                    <a:pt x="30152" y="80377"/>
                  </a:cubicBezTo>
                  <a:cubicBezTo>
                    <a:pt x="30792" y="80491"/>
                    <a:pt x="31454" y="80582"/>
                    <a:pt x="32093" y="80674"/>
                  </a:cubicBezTo>
                  <a:cubicBezTo>
                    <a:pt x="32732" y="80788"/>
                    <a:pt x="33371" y="80879"/>
                    <a:pt x="34010" y="80993"/>
                  </a:cubicBezTo>
                  <a:cubicBezTo>
                    <a:pt x="34581" y="81107"/>
                    <a:pt x="35037" y="81222"/>
                    <a:pt x="35471" y="81336"/>
                  </a:cubicBezTo>
                  <a:cubicBezTo>
                    <a:pt x="37160" y="81815"/>
                    <a:pt x="38529" y="82614"/>
                    <a:pt x="39420" y="83618"/>
                  </a:cubicBezTo>
                  <a:cubicBezTo>
                    <a:pt x="39442" y="83641"/>
                    <a:pt x="39465" y="83664"/>
                    <a:pt x="39511" y="83664"/>
                  </a:cubicBezTo>
                  <a:cubicBezTo>
                    <a:pt x="39534" y="83664"/>
                    <a:pt x="39557" y="83641"/>
                    <a:pt x="39579" y="83641"/>
                  </a:cubicBezTo>
                  <a:cubicBezTo>
                    <a:pt x="39625" y="83595"/>
                    <a:pt x="39625" y="83527"/>
                    <a:pt x="39579" y="83481"/>
                  </a:cubicBezTo>
                  <a:cubicBezTo>
                    <a:pt x="38666" y="82431"/>
                    <a:pt x="37251" y="81632"/>
                    <a:pt x="35539" y="81130"/>
                  </a:cubicBezTo>
                  <a:cubicBezTo>
                    <a:pt x="35106" y="81016"/>
                    <a:pt x="34626" y="80902"/>
                    <a:pt x="34056" y="80788"/>
                  </a:cubicBezTo>
                  <a:cubicBezTo>
                    <a:pt x="33417" y="80674"/>
                    <a:pt x="32755" y="80560"/>
                    <a:pt x="32115" y="80468"/>
                  </a:cubicBezTo>
                  <a:cubicBezTo>
                    <a:pt x="31499" y="80377"/>
                    <a:pt x="30837" y="80286"/>
                    <a:pt x="30198" y="80172"/>
                  </a:cubicBezTo>
                  <a:cubicBezTo>
                    <a:pt x="27916" y="79738"/>
                    <a:pt x="25724" y="78962"/>
                    <a:pt x="23647" y="77912"/>
                  </a:cubicBezTo>
                  <a:cubicBezTo>
                    <a:pt x="23099" y="77615"/>
                    <a:pt x="22460" y="77273"/>
                    <a:pt x="22095" y="76725"/>
                  </a:cubicBezTo>
                  <a:cubicBezTo>
                    <a:pt x="21798" y="76291"/>
                    <a:pt x="21707" y="75766"/>
                    <a:pt x="21844" y="75333"/>
                  </a:cubicBezTo>
                  <a:lnTo>
                    <a:pt x="21844" y="75333"/>
                  </a:lnTo>
                  <a:cubicBezTo>
                    <a:pt x="22734" y="76131"/>
                    <a:pt x="23876" y="76771"/>
                    <a:pt x="25291" y="77227"/>
                  </a:cubicBezTo>
                  <a:cubicBezTo>
                    <a:pt x="26112" y="77501"/>
                    <a:pt x="26957" y="77706"/>
                    <a:pt x="27824" y="77843"/>
                  </a:cubicBezTo>
                  <a:cubicBezTo>
                    <a:pt x="27893" y="77843"/>
                    <a:pt x="27916" y="77798"/>
                    <a:pt x="27938" y="77752"/>
                  </a:cubicBezTo>
                  <a:cubicBezTo>
                    <a:pt x="27938" y="77706"/>
                    <a:pt x="27893" y="77638"/>
                    <a:pt x="27847" y="77638"/>
                  </a:cubicBezTo>
                  <a:cubicBezTo>
                    <a:pt x="27003" y="77501"/>
                    <a:pt x="26158" y="77296"/>
                    <a:pt x="25359" y="77022"/>
                  </a:cubicBezTo>
                  <a:cubicBezTo>
                    <a:pt x="23921" y="76542"/>
                    <a:pt x="22757" y="75903"/>
                    <a:pt x="21867" y="75082"/>
                  </a:cubicBezTo>
                  <a:cubicBezTo>
                    <a:pt x="21730" y="74967"/>
                    <a:pt x="21616" y="74830"/>
                    <a:pt x="21479" y="74693"/>
                  </a:cubicBezTo>
                  <a:cubicBezTo>
                    <a:pt x="21091" y="74260"/>
                    <a:pt x="20931" y="73895"/>
                    <a:pt x="20977" y="73575"/>
                  </a:cubicBezTo>
                  <a:cubicBezTo>
                    <a:pt x="21000" y="73347"/>
                    <a:pt x="21114" y="73141"/>
                    <a:pt x="21342" y="72913"/>
                  </a:cubicBezTo>
                  <a:cubicBezTo>
                    <a:pt x="21684" y="73255"/>
                    <a:pt x="22072" y="73552"/>
                    <a:pt x="22392" y="73758"/>
                  </a:cubicBezTo>
                  <a:cubicBezTo>
                    <a:pt x="24241" y="75013"/>
                    <a:pt x="26409" y="75858"/>
                    <a:pt x="28623" y="76154"/>
                  </a:cubicBezTo>
                  <a:lnTo>
                    <a:pt x="28646" y="76154"/>
                  </a:lnTo>
                  <a:cubicBezTo>
                    <a:pt x="28692" y="76154"/>
                    <a:pt x="28737" y="76131"/>
                    <a:pt x="28760" y="76063"/>
                  </a:cubicBezTo>
                  <a:cubicBezTo>
                    <a:pt x="28760" y="76017"/>
                    <a:pt x="28714" y="75972"/>
                    <a:pt x="28669" y="75949"/>
                  </a:cubicBezTo>
                  <a:cubicBezTo>
                    <a:pt x="26478" y="75652"/>
                    <a:pt x="24332" y="74830"/>
                    <a:pt x="22506" y="73598"/>
                  </a:cubicBezTo>
                  <a:cubicBezTo>
                    <a:pt x="22186" y="73370"/>
                    <a:pt x="21776" y="73073"/>
                    <a:pt x="21410" y="72685"/>
                  </a:cubicBezTo>
                  <a:cubicBezTo>
                    <a:pt x="21273" y="72548"/>
                    <a:pt x="21159" y="72365"/>
                    <a:pt x="21045" y="72206"/>
                  </a:cubicBezTo>
                  <a:cubicBezTo>
                    <a:pt x="20908" y="72000"/>
                    <a:pt x="20863" y="71863"/>
                    <a:pt x="20863" y="71726"/>
                  </a:cubicBezTo>
                  <a:cubicBezTo>
                    <a:pt x="20885" y="71475"/>
                    <a:pt x="21068" y="71247"/>
                    <a:pt x="21433" y="71064"/>
                  </a:cubicBezTo>
                  <a:cubicBezTo>
                    <a:pt x="22072" y="71703"/>
                    <a:pt x="22917" y="72114"/>
                    <a:pt x="23647" y="72434"/>
                  </a:cubicBezTo>
                  <a:cubicBezTo>
                    <a:pt x="25679" y="73324"/>
                    <a:pt x="27824" y="73940"/>
                    <a:pt x="30016" y="74237"/>
                  </a:cubicBezTo>
                  <a:lnTo>
                    <a:pt x="30038" y="74237"/>
                  </a:lnTo>
                  <a:cubicBezTo>
                    <a:pt x="30084" y="74237"/>
                    <a:pt x="30130" y="74214"/>
                    <a:pt x="30130" y="74146"/>
                  </a:cubicBezTo>
                  <a:cubicBezTo>
                    <a:pt x="30152" y="74100"/>
                    <a:pt x="30107" y="74032"/>
                    <a:pt x="30038" y="74032"/>
                  </a:cubicBezTo>
                  <a:cubicBezTo>
                    <a:pt x="27870" y="73735"/>
                    <a:pt x="25747" y="73119"/>
                    <a:pt x="23739" y="72251"/>
                  </a:cubicBezTo>
                  <a:cubicBezTo>
                    <a:pt x="23008" y="71932"/>
                    <a:pt x="22164" y="71498"/>
                    <a:pt x="21525" y="70882"/>
                  </a:cubicBezTo>
                  <a:cubicBezTo>
                    <a:pt x="21479" y="70813"/>
                    <a:pt x="21433" y="70768"/>
                    <a:pt x="21388" y="70722"/>
                  </a:cubicBezTo>
                  <a:cubicBezTo>
                    <a:pt x="21228" y="70539"/>
                    <a:pt x="21091" y="70220"/>
                    <a:pt x="21114" y="69991"/>
                  </a:cubicBezTo>
                  <a:cubicBezTo>
                    <a:pt x="21136" y="69900"/>
                    <a:pt x="21182" y="69832"/>
                    <a:pt x="21273" y="69786"/>
                  </a:cubicBezTo>
                  <a:cubicBezTo>
                    <a:pt x="21365" y="69740"/>
                    <a:pt x="21502" y="69740"/>
                    <a:pt x="21661" y="69740"/>
                  </a:cubicBezTo>
                  <a:cubicBezTo>
                    <a:pt x="22985" y="69855"/>
                    <a:pt x="24332" y="70060"/>
                    <a:pt x="25633" y="70243"/>
                  </a:cubicBezTo>
                  <a:cubicBezTo>
                    <a:pt x="27524" y="70532"/>
                    <a:pt x="29479" y="70821"/>
                    <a:pt x="31431" y="70821"/>
                  </a:cubicBezTo>
                  <a:cubicBezTo>
                    <a:pt x="31789" y="70821"/>
                    <a:pt x="32147" y="70812"/>
                    <a:pt x="32503" y="70790"/>
                  </a:cubicBezTo>
                  <a:cubicBezTo>
                    <a:pt x="32709" y="70790"/>
                    <a:pt x="32914" y="70768"/>
                    <a:pt x="33120" y="70745"/>
                  </a:cubicBezTo>
                  <a:cubicBezTo>
                    <a:pt x="33165" y="70745"/>
                    <a:pt x="33211" y="70699"/>
                    <a:pt x="33211" y="70631"/>
                  </a:cubicBezTo>
                  <a:cubicBezTo>
                    <a:pt x="33211" y="70585"/>
                    <a:pt x="33165" y="70539"/>
                    <a:pt x="33097" y="70539"/>
                  </a:cubicBezTo>
                  <a:cubicBezTo>
                    <a:pt x="32914" y="70562"/>
                    <a:pt x="32709" y="70585"/>
                    <a:pt x="32481" y="70585"/>
                  </a:cubicBezTo>
                  <a:cubicBezTo>
                    <a:pt x="32131" y="70606"/>
                    <a:pt x="31779" y="70616"/>
                    <a:pt x="31427" y="70616"/>
                  </a:cubicBezTo>
                  <a:cubicBezTo>
                    <a:pt x="29502" y="70616"/>
                    <a:pt x="27546" y="70326"/>
                    <a:pt x="25656" y="70037"/>
                  </a:cubicBezTo>
                  <a:cubicBezTo>
                    <a:pt x="24355" y="69855"/>
                    <a:pt x="23008" y="69649"/>
                    <a:pt x="21661" y="69535"/>
                  </a:cubicBezTo>
                  <a:cubicBezTo>
                    <a:pt x="21608" y="69527"/>
                    <a:pt x="21552" y="69522"/>
                    <a:pt x="21496" y="695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4"/>
            <p:cNvSpPr/>
            <p:nvPr/>
          </p:nvSpPr>
          <p:spPr>
            <a:xfrm flipH="1">
              <a:off x="1880355" y="2291170"/>
              <a:ext cx="163224" cy="163224"/>
            </a:xfrm>
            <a:custGeom>
              <a:avLst/>
              <a:gdLst/>
              <a:ahLst/>
              <a:cxnLst/>
              <a:rect l="l" t="t" r="r" b="b"/>
              <a:pathLst>
                <a:path w="8150" h="8150" extrusionOk="0">
                  <a:moveTo>
                    <a:pt x="4086" y="1"/>
                  </a:moveTo>
                  <a:cubicBezTo>
                    <a:pt x="1827" y="1"/>
                    <a:pt x="1" y="1827"/>
                    <a:pt x="1" y="4087"/>
                  </a:cubicBezTo>
                  <a:cubicBezTo>
                    <a:pt x="1" y="6324"/>
                    <a:pt x="1827" y="8150"/>
                    <a:pt x="4086" y="8150"/>
                  </a:cubicBezTo>
                  <a:cubicBezTo>
                    <a:pt x="6323" y="8150"/>
                    <a:pt x="8149" y="6324"/>
                    <a:pt x="8149" y="4087"/>
                  </a:cubicBezTo>
                  <a:cubicBezTo>
                    <a:pt x="8149" y="1827"/>
                    <a:pt x="6323" y="1"/>
                    <a:pt x="4086" y="1"/>
                  </a:cubicBezTo>
                  <a:close/>
                </a:path>
              </a:pathLst>
            </a:custGeom>
            <a:solidFill>
              <a:srgbClr val="F8A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4"/>
            <p:cNvSpPr/>
            <p:nvPr/>
          </p:nvSpPr>
          <p:spPr>
            <a:xfrm flipH="1">
              <a:off x="2299050" y="2243650"/>
              <a:ext cx="117501" cy="163204"/>
            </a:xfrm>
            <a:custGeom>
              <a:avLst/>
              <a:gdLst/>
              <a:ahLst/>
              <a:cxnLst/>
              <a:rect l="l" t="t" r="r" b="b"/>
              <a:pathLst>
                <a:path w="5867" h="8149" extrusionOk="0">
                  <a:moveTo>
                    <a:pt x="1598" y="0"/>
                  </a:moveTo>
                  <a:cubicBezTo>
                    <a:pt x="1301" y="1301"/>
                    <a:pt x="1004" y="2602"/>
                    <a:pt x="708" y="3880"/>
                  </a:cubicBezTo>
                  <a:cubicBezTo>
                    <a:pt x="411" y="5159"/>
                    <a:pt x="114" y="6437"/>
                    <a:pt x="0" y="7715"/>
                  </a:cubicBezTo>
                  <a:cubicBezTo>
                    <a:pt x="548" y="7989"/>
                    <a:pt x="1141" y="8149"/>
                    <a:pt x="1780" y="8149"/>
                  </a:cubicBezTo>
                  <a:cubicBezTo>
                    <a:pt x="4040" y="8149"/>
                    <a:pt x="5866" y="6323"/>
                    <a:pt x="5866" y="4063"/>
                  </a:cubicBezTo>
                  <a:cubicBezTo>
                    <a:pt x="5866" y="1826"/>
                    <a:pt x="4040" y="0"/>
                    <a:pt x="1780" y="0"/>
                  </a:cubicBezTo>
                  <a:close/>
                </a:path>
              </a:pathLst>
            </a:custGeom>
            <a:solidFill>
              <a:srgbClr val="F8A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4"/>
            <p:cNvSpPr/>
            <p:nvPr/>
          </p:nvSpPr>
          <p:spPr>
            <a:xfrm flipH="1">
              <a:off x="1917393" y="2356273"/>
              <a:ext cx="59902" cy="45543"/>
            </a:xfrm>
            <a:custGeom>
              <a:avLst/>
              <a:gdLst/>
              <a:ahLst/>
              <a:cxnLst/>
              <a:rect l="l" t="t" r="r" b="b"/>
              <a:pathLst>
                <a:path w="2991" h="2274" extrusionOk="0">
                  <a:moveTo>
                    <a:pt x="2886" y="0"/>
                  </a:moveTo>
                  <a:cubicBezTo>
                    <a:pt x="2867" y="0"/>
                    <a:pt x="2847" y="6"/>
                    <a:pt x="2831" y="14"/>
                  </a:cubicBezTo>
                  <a:cubicBezTo>
                    <a:pt x="1826" y="607"/>
                    <a:pt x="890" y="1292"/>
                    <a:pt x="46" y="2091"/>
                  </a:cubicBezTo>
                  <a:cubicBezTo>
                    <a:pt x="0" y="2137"/>
                    <a:pt x="0" y="2205"/>
                    <a:pt x="46" y="2251"/>
                  </a:cubicBezTo>
                  <a:cubicBezTo>
                    <a:pt x="69" y="2274"/>
                    <a:pt x="92" y="2274"/>
                    <a:pt x="137" y="2274"/>
                  </a:cubicBezTo>
                  <a:cubicBezTo>
                    <a:pt x="160" y="2274"/>
                    <a:pt x="183" y="2274"/>
                    <a:pt x="206" y="2251"/>
                  </a:cubicBezTo>
                  <a:cubicBezTo>
                    <a:pt x="1027" y="1475"/>
                    <a:pt x="1940" y="767"/>
                    <a:pt x="2922" y="197"/>
                  </a:cubicBezTo>
                  <a:cubicBezTo>
                    <a:pt x="2990" y="174"/>
                    <a:pt x="2990" y="105"/>
                    <a:pt x="2968" y="60"/>
                  </a:cubicBezTo>
                  <a:cubicBezTo>
                    <a:pt x="2953" y="16"/>
                    <a:pt x="2920" y="0"/>
                    <a:pt x="2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4"/>
            <p:cNvSpPr/>
            <p:nvPr/>
          </p:nvSpPr>
          <p:spPr>
            <a:xfrm flipH="1">
              <a:off x="1945287" y="2342655"/>
              <a:ext cx="68114" cy="48186"/>
            </a:xfrm>
            <a:custGeom>
              <a:avLst/>
              <a:gdLst/>
              <a:ahLst/>
              <a:cxnLst/>
              <a:rect l="l" t="t" r="r" b="b"/>
              <a:pathLst>
                <a:path w="3401" h="2406" extrusionOk="0">
                  <a:moveTo>
                    <a:pt x="3279" y="1"/>
                  </a:moveTo>
                  <a:cubicBezTo>
                    <a:pt x="3265" y="1"/>
                    <a:pt x="3253" y="3"/>
                    <a:pt x="3241" y="9"/>
                  </a:cubicBezTo>
                  <a:cubicBezTo>
                    <a:pt x="2077" y="603"/>
                    <a:pt x="1004" y="1333"/>
                    <a:pt x="46" y="2223"/>
                  </a:cubicBezTo>
                  <a:cubicBezTo>
                    <a:pt x="0" y="2269"/>
                    <a:pt x="0" y="2337"/>
                    <a:pt x="46" y="2360"/>
                  </a:cubicBezTo>
                  <a:cubicBezTo>
                    <a:pt x="46" y="2383"/>
                    <a:pt x="91" y="2406"/>
                    <a:pt x="114" y="2406"/>
                  </a:cubicBezTo>
                  <a:cubicBezTo>
                    <a:pt x="137" y="2406"/>
                    <a:pt x="160" y="2383"/>
                    <a:pt x="183" y="2383"/>
                  </a:cubicBezTo>
                  <a:cubicBezTo>
                    <a:pt x="1118" y="1493"/>
                    <a:pt x="2191" y="785"/>
                    <a:pt x="3333" y="215"/>
                  </a:cubicBezTo>
                  <a:cubicBezTo>
                    <a:pt x="3378" y="192"/>
                    <a:pt x="3401" y="123"/>
                    <a:pt x="3378" y="78"/>
                  </a:cubicBezTo>
                  <a:cubicBezTo>
                    <a:pt x="3361" y="26"/>
                    <a:pt x="3318" y="1"/>
                    <a:pt x="3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4"/>
            <p:cNvSpPr/>
            <p:nvPr/>
          </p:nvSpPr>
          <p:spPr>
            <a:xfrm flipH="1">
              <a:off x="2327853" y="2315220"/>
              <a:ext cx="53053" cy="37231"/>
            </a:xfrm>
            <a:custGeom>
              <a:avLst/>
              <a:gdLst/>
              <a:ahLst/>
              <a:cxnLst/>
              <a:rect l="l" t="t" r="r" b="b"/>
              <a:pathLst>
                <a:path w="2649" h="1859" extrusionOk="0">
                  <a:moveTo>
                    <a:pt x="2529" y="1"/>
                  </a:moveTo>
                  <a:cubicBezTo>
                    <a:pt x="2515" y="1"/>
                    <a:pt x="2501" y="4"/>
                    <a:pt x="2488" y="10"/>
                  </a:cubicBezTo>
                  <a:cubicBezTo>
                    <a:pt x="1621" y="466"/>
                    <a:pt x="799" y="1037"/>
                    <a:pt x="46" y="1676"/>
                  </a:cubicBezTo>
                  <a:cubicBezTo>
                    <a:pt x="0" y="1722"/>
                    <a:pt x="0" y="1790"/>
                    <a:pt x="46" y="1836"/>
                  </a:cubicBezTo>
                  <a:cubicBezTo>
                    <a:pt x="69" y="1859"/>
                    <a:pt x="92" y="1859"/>
                    <a:pt x="115" y="1859"/>
                  </a:cubicBezTo>
                  <a:cubicBezTo>
                    <a:pt x="137" y="1859"/>
                    <a:pt x="160" y="1859"/>
                    <a:pt x="183" y="1836"/>
                  </a:cubicBezTo>
                  <a:cubicBezTo>
                    <a:pt x="913" y="1197"/>
                    <a:pt x="1735" y="649"/>
                    <a:pt x="2580" y="192"/>
                  </a:cubicBezTo>
                  <a:cubicBezTo>
                    <a:pt x="2648" y="169"/>
                    <a:pt x="2648" y="101"/>
                    <a:pt x="2625" y="55"/>
                  </a:cubicBezTo>
                  <a:cubicBezTo>
                    <a:pt x="2609" y="22"/>
                    <a:pt x="2567" y="1"/>
                    <a:pt x="25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4"/>
            <p:cNvSpPr/>
            <p:nvPr/>
          </p:nvSpPr>
          <p:spPr>
            <a:xfrm flipH="1">
              <a:off x="2346596" y="2295736"/>
              <a:ext cx="60363" cy="45282"/>
            </a:xfrm>
            <a:custGeom>
              <a:avLst/>
              <a:gdLst/>
              <a:ahLst/>
              <a:cxnLst/>
              <a:rect l="l" t="t" r="r" b="b"/>
              <a:pathLst>
                <a:path w="3014" h="2261" extrusionOk="0">
                  <a:moveTo>
                    <a:pt x="2908" y="0"/>
                  </a:moveTo>
                  <a:cubicBezTo>
                    <a:pt x="2889" y="0"/>
                    <a:pt x="2870" y="8"/>
                    <a:pt x="2854" y="24"/>
                  </a:cubicBezTo>
                  <a:cubicBezTo>
                    <a:pt x="1849" y="526"/>
                    <a:pt x="913" y="1165"/>
                    <a:pt x="69" y="1896"/>
                  </a:cubicBezTo>
                  <a:cubicBezTo>
                    <a:pt x="46" y="2033"/>
                    <a:pt x="23" y="2147"/>
                    <a:pt x="0" y="2261"/>
                  </a:cubicBezTo>
                  <a:cubicBezTo>
                    <a:pt x="868" y="1439"/>
                    <a:pt x="1872" y="732"/>
                    <a:pt x="2945" y="207"/>
                  </a:cubicBezTo>
                  <a:cubicBezTo>
                    <a:pt x="2991" y="184"/>
                    <a:pt x="3013" y="115"/>
                    <a:pt x="2991" y="70"/>
                  </a:cubicBezTo>
                  <a:cubicBezTo>
                    <a:pt x="2976" y="25"/>
                    <a:pt x="2942" y="0"/>
                    <a:pt x="2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4"/>
            <p:cNvSpPr/>
            <p:nvPr/>
          </p:nvSpPr>
          <p:spPr>
            <a:xfrm flipH="1">
              <a:off x="1714835" y="2644058"/>
              <a:ext cx="825594" cy="744683"/>
            </a:xfrm>
            <a:custGeom>
              <a:avLst/>
              <a:gdLst/>
              <a:ahLst/>
              <a:cxnLst/>
              <a:rect l="l" t="t" r="r" b="b"/>
              <a:pathLst>
                <a:path w="41223" h="37183" extrusionOk="0">
                  <a:moveTo>
                    <a:pt x="35471" y="0"/>
                  </a:moveTo>
                  <a:cubicBezTo>
                    <a:pt x="35494" y="365"/>
                    <a:pt x="35517" y="730"/>
                    <a:pt x="35562" y="1073"/>
                  </a:cubicBezTo>
                  <a:cubicBezTo>
                    <a:pt x="41223" y="5341"/>
                    <a:pt x="37480" y="15384"/>
                    <a:pt x="37434" y="15476"/>
                  </a:cubicBezTo>
                  <a:cubicBezTo>
                    <a:pt x="37365" y="15704"/>
                    <a:pt x="37480" y="15955"/>
                    <a:pt x="37685" y="16023"/>
                  </a:cubicBezTo>
                  <a:cubicBezTo>
                    <a:pt x="37731" y="16046"/>
                    <a:pt x="37799" y="16046"/>
                    <a:pt x="37845" y="16046"/>
                  </a:cubicBezTo>
                  <a:cubicBezTo>
                    <a:pt x="38005" y="16046"/>
                    <a:pt x="38164" y="15955"/>
                    <a:pt x="38233" y="15795"/>
                  </a:cubicBezTo>
                  <a:cubicBezTo>
                    <a:pt x="38278" y="15658"/>
                    <a:pt x="39374" y="12759"/>
                    <a:pt x="39534" y="9290"/>
                  </a:cubicBezTo>
                  <a:cubicBezTo>
                    <a:pt x="39739" y="4976"/>
                    <a:pt x="38324" y="1780"/>
                    <a:pt x="35471" y="0"/>
                  </a:cubicBezTo>
                  <a:close/>
                  <a:moveTo>
                    <a:pt x="16686" y="137"/>
                  </a:moveTo>
                  <a:lnTo>
                    <a:pt x="16686" y="137"/>
                  </a:lnTo>
                  <a:cubicBezTo>
                    <a:pt x="9496" y="1255"/>
                    <a:pt x="4086" y="14608"/>
                    <a:pt x="3150" y="17073"/>
                  </a:cubicBezTo>
                  <a:cubicBezTo>
                    <a:pt x="3003" y="17049"/>
                    <a:pt x="2852" y="17036"/>
                    <a:pt x="2701" y="17036"/>
                  </a:cubicBezTo>
                  <a:cubicBezTo>
                    <a:pt x="2431" y="17036"/>
                    <a:pt x="2158" y="17077"/>
                    <a:pt x="1895" y="17165"/>
                  </a:cubicBezTo>
                  <a:cubicBezTo>
                    <a:pt x="799" y="17553"/>
                    <a:pt x="0" y="18694"/>
                    <a:pt x="46" y="19858"/>
                  </a:cubicBezTo>
                  <a:lnTo>
                    <a:pt x="4976" y="21387"/>
                  </a:lnTo>
                  <a:cubicBezTo>
                    <a:pt x="5661" y="20474"/>
                    <a:pt x="5684" y="19082"/>
                    <a:pt x="4999" y="18146"/>
                  </a:cubicBezTo>
                  <a:cubicBezTo>
                    <a:pt x="4725" y="17781"/>
                    <a:pt x="4383" y="17507"/>
                    <a:pt x="3972" y="17324"/>
                  </a:cubicBezTo>
                  <a:cubicBezTo>
                    <a:pt x="4908" y="14905"/>
                    <a:pt x="10044" y="2442"/>
                    <a:pt x="16480" y="1027"/>
                  </a:cubicBezTo>
                  <a:cubicBezTo>
                    <a:pt x="16549" y="730"/>
                    <a:pt x="16617" y="434"/>
                    <a:pt x="16686" y="137"/>
                  </a:cubicBezTo>
                  <a:close/>
                  <a:moveTo>
                    <a:pt x="31702" y="18223"/>
                  </a:moveTo>
                  <a:cubicBezTo>
                    <a:pt x="31623" y="18223"/>
                    <a:pt x="31542" y="18251"/>
                    <a:pt x="31477" y="18306"/>
                  </a:cubicBezTo>
                  <a:cubicBezTo>
                    <a:pt x="28829" y="20908"/>
                    <a:pt x="26204" y="23830"/>
                    <a:pt x="24857" y="27436"/>
                  </a:cubicBezTo>
                  <a:cubicBezTo>
                    <a:pt x="24264" y="29011"/>
                    <a:pt x="24081" y="30358"/>
                    <a:pt x="24241" y="31613"/>
                  </a:cubicBezTo>
                  <a:cubicBezTo>
                    <a:pt x="24469" y="33165"/>
                    <a:pt x="25314" y="34489"/>
                    <a:pt x="26523" y="35151"/>
                  </a:cubicBezTo>
                  <a:cubicBezTo>
                    <a:pt x="26569" y="35197"/>
                    <a:pt x="26615" y="35197"/>
                    <a:pt x="26683" y="35197"/>
                  </a:cubicBezTo>
                  <a:cubicBezTo>
                    <a:pt x="26797" y="35197"/>
                    <a:pt x="26889" y="35128"/>
                    <a:pt x="26957" y="35037"/>
                  </a:cubicBezTo>
                  <a:cubicBezTo>
                    <a:pt x="27048" y="34877"/>
                    <a:pt x="26980" y="34694"/>
                    <a:pt x="26820" y="34603"/>
                  </a:cubicBezTo>
                  <a:cubicBezTo>
                    <a:pt x="25816" y="34055"/>
                    <a:pt x="25063" y="32868"/>
                    <a:pt x="24880" y="31522"/>
                  </a:cubicBezTo>
                  <a:cubicBezTo>
                    <a:pt x="24720" y="30380"/>
                    <a:pt x="24903" y="29125"/>
                    <a:pt x="25451" y="27664"/>
                  </a:cubicBezTo>
                  <a:cubicBezTo>
                    <a:pt x="26752" y="24149"/>
                    <a:pt x="29331" y="21319"/>
                    <a:pt x="31933" y="18762"/>
                  </a:cubicBezTo>
                  <a:cubicBezTo>
                    <a:pt x="32047" y="18648"/>
                    <a:pt x="32047" y="18443"/>
                    <a:pt x="31933" y="18329"/>
                  </a:cubicBezTo>
                  <a:cubicBezTo>
                    <a:pt x="31873" y="18257"/>
                    <a:pt x="31789" y="18223"/>
                    <a:pt x="31702" y="18223"/>
                  </a:cubicBezTo>
                  <a:close/>
                  <a:moveTo>
                    <a:pt x="39670" y="21567"/>
                  </a:moveTo>
                  <a:cubicBezTo>
                    <a:pt x="39508" y="21567"/>
                    <a:pt x="39372" y="21677"/>
                    <a:pt x="39351" y="21844"/>
                  </a:cubicBezTo>
                  <a:cubicBezTo>
                    <a:pt x="38667" y="26089"/>
                    <a:pt x="37434" y="29970"/>
                    <a:pt x="35631" y="33371"/>
                  </a:cubicBezTo>
                  <a:cubicBezTo>
                    <a:pt x="35083" y="34443"/>
                    <a:pt x="34398" y="35539"/>
                    <a:pt x="33371" y="36110"/>
                  </a:cubicBezTo>
                  <a:cubicBezTo>
                    <a:pt x="32846" y="36395"/>
                    <a:pt x="32218" y="36538"/>
                    <a:pt x="31551" y="36538"/>
                  </a:cubicBezTo>
                  <a:cubicBezTo>
                    <a:pt x="30883" y="36538"/>
                    <a:pt x="30175" y="36395"/>
                    <a:pt x="29491" y="36110"/>
                  </a:cubicBezTo>
                  <a:cubicBezTo>
                    <a:pt x="29454" y="36094"/>
                    <a:pt x="29416" y="36087"/>
                    <a:pt x="29379" y="36087"/>
                  </a:cubicBezTo>
                  <a:cubicBezTo>
                    <a:pt x="29253" y="36087"/>
                    <a:pt x="29133" y="36169"/>
                    <a:pt x="29080" y="36292"/>
                  </a:cubicBezTo>
                  <a:cubicBezTo>
                    <a:pt x="29011" y="36452"/>
                    <a:pt x="29080" y="36635"/>
                    <a:pt x="29240" y="36703"/>
                  </a:cubicBezTo>
                  <a:cubicBezTo>
                    <a:pt x="30016" y="37023"/>
                    <a:pt x="30792" y="37182"/>
                    <a:pt x="31545" y="37182"/>
                  </a:cubicBezTo>
                  <a:cubicBezTo>
                    <a:pt x="32321" y="37182"/>
                    <a:pt x="33051" y="37000"/>
                    <a:pt x="33668" y="36657"/>
                  </a:cubicBezTo>
                  <a:cubicBezTo>
                    <a:pt x="34855" y="35995"/>
                    <a:pt x="35585" y="34831"/>
                    <a:pt x="36201" y="33667"/>
                  </a:cubicBezTo>
                  <a:cubicBezTo>
                    <a:pt x="38027" y="30221"/>
                    <a:pt x="39283" y="26272"/>
                    <a:pt x="39968" y="21935"/>
                  </a:cubicBezTo>
                  <a:cubicBezTo>
                    <a:pt x="39990" y="21775"/>
                    <a:pt x="39876" y="21593"/>
                    <a:pt x="39716" y="21570"/>
                  </a:cubicBezTo>
                  <a:cubicBezTo>
                    <a:pt x="39701" y="21568"/>
                    <a:pt x="39686" y="21567"/>
                    <a:pt x="39670" y="215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4"/>
            <p:cNvSpPr/>
            <p:nvPr/>
          </p:nvSpPr>
          <p:spPr>
            <a:xfrm flipH="1">
              <a:off x="1729477" y="2957156"/>
              <a:ext cx="789464" cy="423822"/>
            </a:xfrm>
            <a:custGeom>
              <a:avLst/>
              <a:gdLst/>
              <a:ahLst/>
              <a:cxnLst/>
              <a:rect l="l" t="t" r="r" b="b"/>
              <a:pathLst>
                <a:path w="39419" h="21162" extrusionOk="0">
                  <a:moveTo>
                    <a:pt x="1659" y="2756"/>
                  </a:moveTo>
                  <a:cubicBezTo>
                    <a:pt x="1476" y="2756"/>
                    <a:pt x="1292" y="2788"/>
                    <a:pt x="1119" y="2853"/>
                  </a:cubicBezTo>
                  <a:cubicBezTo>
                    <a:pt x="457" y="3082"/>
                    <a:pt x="0" y="3789"/>
                    <a:pt x="46" y="4474"/>
                  </a:cubicBezTo>
                  <a:lnTo>
                    <a:pt x="46" y="4611"/>
                  </a:lnTo>
                  <a:lnTo>
                    <a:pt x="2922" y="5387"/>
                  </a:lnTo>
                  <a:cubicBezTo>
                    <a:pt x="3378" y="4839"/>
                    <a:pt x="3401" y="4018"/>
                    <a:pt x="2990" y="3424"/>
                  </a:cubicBezTo>
                  <a:cubicBezTo>
                    <a:pt x="2687" y="3003"/>
                    <a:pt x="2173" y="2756"/>
                    <a:pt x="1659" y="2756"/>
                  </a:cubicBezTo>
                  <a:close/>
                  <a:moveTo>
                    <a:pt x="36041" y="0"/>
                  </a:moveTo>
                  <a:cubicBezTo>
                    <a:pt x="33759" y="69"/>
                    <a:pt x="31522" y="1027"/>
                    <a:pt x="29879" y="2625"/>
                  </a:cubicBezTo>
                  <a:cubicBezTo>
                    <a:pt x="29879" y="2899"/>
                    <a:pt x="30563" y="3264"/>
                    <a:pt x="30906" y="3652"/>
                  </a:cubicBezTo>
                  <a:cubicBezTo>
                    <a:pt x="30967" y="3734"/>
                    <a:pt x="31046" y="3816"/>
                    <a:pt x="31144" y="3816"/>
                  </a:cubicBezTo>
                  <a:cubicBezTo>
                    <a:pt x="31156" y="3816"/>
                    <a:pt x="31168" y="3815"/>
                    <a:pt x="31180" y="3812"/>
                  </a:cubicBezTo>
                  <a:cubicBezTo>
                    <a:pt x="31248" y="3812"/>
                    <a:pt x="31317" y="3767"/>
                    <a:pt x="31362" y="3721"/>
                  </a:cubicBezTo>
                  <a:cubicBezTo>
                    <a:pt x="32138" y="3059"/>
                    <a:pt x="32891" y="2351"/>
                    <a:pt x="33827" y="1963"/>
                  </a:cubicBezTo>
                  <a:cubicBezTo>
                    <a:pt x="34263" y="1783"/>
                    <a:pt x="34743" y="1676"/>
                    <a:pt x="35213" y="1676"/>
                  </a:cubicBezTo>
                  <a:cubicBezTo>
                    <a:pt x="35752" y="1676"/>
                    <a:pt x="36276" y="1817"/>
                    <a:pt x="36703" y="2146"/>
                  </a:cubicBezTo>
                  <a:cubicBezTo>
                    <a:pt x="37251" y="2557"/>
                    <a:pt x="37571" y="3219"/>
                    <a:pt x="37708" y="3903"/>
                  </a:cubicBezTo>
                  <a:cubicBezTo>
                    <a:pt x="37867" y="4565"/>
                    <a:pt x="37845" y="5273"/>
                    <a:pt x="37845" y="5958"/>
                  </a:cubicBezTo>
                  <a:cubicBezTo>
                    <a:pt x="37845" y="6049"/>
                    <a:pt x="37867" y="6186"/>
                    <a:pt x="37936" y="6232"/>
                  </a:cubicBezTo>
                  <a:cubicBezTo>
                    <a:pt x="37982" y="6277"/>
                    <a:pt x="38050" y="6277"/>
                    <a:pt x="38096" y="6277"/>
                  </a:cubicBezTo>
                  <a:cubicBezTo>
                    <a:pt x="38415" y="6323"/>
                    <a:pt x="38712" y="6369"/>
                    <a:pt x="39054" y="6414"/>
                  </a:cubicBezTo>
                  <a:cubicBezTo>
                    <a:pt x="39058" y="6415"/>
                    <a:pt x="39061" y="6415"/>
                    <a:pt x="39064" y="6415"/>
                  </a:cubicBezTo>
                  <a:cubicBezTo>
                    <a:pt x="39419" y="6415"/>
                    <a:pt x="39364" y="2589"/>
                    <a:pt x="38255" y="1119"/>
                  </a:cubicBezTo>
                  <a:cubicBezTo>
                    <a:pt x="37936" y="662"/>
                    <a:pt x="37525" y="274"/>
                    <a:pt x="37000" y="92"/>
                  </a:cubicBezTo>
                  <a:cubicBezTo>
                    <a:pt x="36703" y="0"/>
                    <a:pt x="36361" y="0"/>
                    <a:pt x="36041" y="0"/>
                  </a:cubicBezTo>
                  <a:close/>
                  <a:moveTo>
                    <a:pt x="25799" y="18857"/>
                  </a:moveTo>
                  <a:cubicBezTo>
                    <a:pt x="25771" y="18857"/>
                    <a:pt x="25746" y="18863"/>
                    <a:pt x="25724" y="18877"/>
                  </a:cubicBezTo>
                  <a:cubicBezTo>
                    <a:pt x="25679" y="18922"/>
                    <a:pt x="25656" y="18968"/>
                    <a:pt x="25633" y="19037"/>
                  </a:cubicBezTo>
                  <a:cubicBezTo>
                    <a:pt x="25610" y="19059"/>
                    <a:pt x="25565" y="19105"/>
                    <a:pt x="25542" y="19128"/>
                  </a:cubicBezTo>
                  <a:cubicBezTo>
                    <a:pt x="25450" y="19242"/>
                    <a:pt x="25382" y="19356"/>
                    <a:pt x="25291" y="19470"/>
                  </a:cubicBezTo>
                  <a:cubicBezTo>
                    <a:pt x="25268" y="19470"/>
                    <a:pt x="25245" y="19493"/>
                    <a:pt x="25245" y="19516"/>
                  </a:cubicBezTo>
                  <a:cubicBezTo>
                    <a:pt x="25245" y="19562"/>
                    <a:pt x="25268" y="19607"/>
                    <a:pt x="25291" y="19630"/>
                  </a:cubicBezTo>
                  <a:cubicBezTo>
                    <a:pt x="25428" y="19790"/>
                    <a:pt x="25610" y="19881"/>
                    <a:pt x="25724" y="20041"/>
                  </a:cubicBezTo>
                  <a:cubicBezTo>
                    <a:pt x="25793" y="20109"/>
                    <a:pt x="25861" y="20201"/>
                    <a:pt x="25953" y="20201"/>
                  </a:cubicBezTo>
                  <a:cubicBezTo>
                    <a:pt x="26044" y="20201"/>
                    <a:pt x="26112" y="20155"/>
                    <a:pt x="26158" y="20087"/>
                  </a:cubicBezTo>
                  <a:cubicBezTo>
                    <a:pt x="26386" y="19858"/>
                    <a:pt x="26546" y="19562"/>
                    <a:pt x="26637" y="19265"/>
                  </a:cubicBezTo>
                  <a:cubicBezTo>
                    <a:pt x="26660" y="19242"/>
                    <a:pt x="26660" y="19196"/>
                    <a:pt x="26660" y="19151"/>
                  </a:cubicBezTo>
                  <a:cubicBezTo>
                    <a:pt x="26660" y="19105"/>
                    <a:pt x="26592" y="19037"/>
                    <a:pt x="26546" y="19014"/>
                  </a:cubicBezTo>
                  <a:cubicBezTo>
                    <a:pt x="26478" y="18991"/>
                    <a:pt x="26409" y="18991"/>
                    <a:pt x="26341" y="18991"/>
                  </a:cubicBezTo>
                  <a:cubicBezTo>
                    <a:pt x="26227" y="18968"/>
                    <a:pt x="26112" y="18945"/>
                    <a:pt x="25998" y="18900"/>
                  </a:cubicBezTo>
                  <a:cubicBezTo>
                    <a:pt x="25935" y="18884"/>
                    <a:pt x="25861" y="18857"/>
                    <a:pt x="25799" y="18857"/>
                  </a:cubicBezTo>
                  <a:close/>
                  <a:moveTo>
                    <a:pt x="27824" y="19813"/>
                  </a:moveTo>
                  <a:cubicBezTo>
                    <a:pt x="27733" y="19813"/>
                    <a:pt x="27664" y="19881"/>
                    <a:pt x="27619" y="19927"/>
                  </a:cubicBezTo>
                  <a:cubicBezTo>
                    <a:pt x="27413" y="20178"/>
                    <a:pt x="27254" y="20452"/>
                    <a:pt x="27140" y="20749"/>
                  </a:cubicBezTo>
                  <a:cubicBezTo>
                    <a:pt x="27140" y="20794"/>
                    <a:pt x="27140" y="20840"/>
                    <a:pt x="27140" y="20863"/>
                  </a:cubicBezTo>
                  <a:cubicBezTo>
                    <a:pt x="27140" y="20931"/>
                    <a:pt x="27208" y="20977"/>
                    <a:pt x="27254" y="21000"/>
                  </a:cubicBezTo>
                  <a:cubicBezTo>
                    <a:pt x="27322" y="21022"/>
                    <a:pt x="27391" y="21022"/>
                    <a:pt x="27459" y="21045"/>
                  </a:cubicBezTo>
                  <a:cubicBezTo>
                    <a:pt x="27573" y="21045"/>
                    <a:pt x="27687" y="21068"/>
                    <a:pt x="27801" y="21114"/>
                  </a:cubicBezTo>
                  <a:cubicBezTo>
                    <a:pt x="27858" y="21142"/>
                    <a:pt x="27923" y="21161"/>
                    <a:pt x="27981" y="21161"/>
                  </a:cubicBezTo>
                  <a:cubicBezTo>
                    <a:pt x="28016" y="21161"/>
                    <a:pt x="28049" y="21154"/>
                    <a:pt x="28075" y="21137"/>
                  </a:cubicBezTo>
                  <a:cubicBezTo>
                    <a:pt x="28121" y="21091"/>
                    <a:pt x="28144" y="21045"/>
                    <a:pt x="28167" y="20977"/>
                  </a:cubicBezTo>
                  <a:cubicBezTo>
                    <a:pt x="28189" y="20931"/>
                    <a:pt x="28235" y="20908"/>
                    <a:pt x="28258" y="20863"/>
                  </a:cubicBezTo>
                  <a:cubicBezTo>
                    <a:pt x="28349" y="20771"/>
                    <a:pt x="28395" y="20634"/>
                    <a:pt x="28486" y="20543"/>
                  </a:cubicBezTo>
                  <a:cubicBezTo>
                    <a:pt x="28509" y="20520"/>
                    <a:pt x="28532" y="20497"/>
                    <a:pt x="28532" y="20475"/>
                  </a:cubicBezTo>
                  <a:cubicBezTo>
                    <a:pt x="28555" y="20452"/>
                    <a:pt x="28532" y="20406"/>
                    <a:pt x="28509" y="20383"/>
                  </a:cubicBezTo>
                  <a:cubicBezTo>
                    <a:pt x="28372" y="20224"/>
                    <a:pt x="28189" y="20132"/>
                    <a:pt x="28053" y="19972"/>
                  </a:cubicBezTo>
                  <a:cubicBezTo>
                    <a:pt x="27984" y="19904"/>
                    <a:pt x="27916" y="19813"/>
                    <a:pt x="27824" y="19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54"/>
          <p:cNvGrpSpPr/>
          <p:nvPr/>
        </p:nvGrpSpPr>
        <p:grpSpPr>
          <a:xfrm rot="2519054" flipH="1">
            <a:off x="8167234" y="442363"/>
            <a:ext cx="406843" cy="401382"/>
            <a:chOff x="8167224" y="612742"/>
            <a:chExt cx="406859" cy="401398"/>
          </a:xfrm>
        </p:grpSpPr>
        <p:sp>
          <p:nvSpPr>
            <p:cNvPr id="1104" name="Google Shape;1104;p54"/>
            <p:cNvSpPr/>
            <p:nvPr/>
          </p:nvSpPr>
          <p:spPr>
            <a:xfrm flipH="1">
              <a:off x="8198311" y="612742"/>
              <a:ext cx="336021" cy="356970"/>
            </a:xfrm>
            <a:custGeom>
              <a:avLst/>
              <a:gdLst/>
              <a:ahLst/>
              <a:cxnLst/>
              <a:rect l="l" t="t" r="r" b="b"/>
              <a:pathLst>
                <a:path w="16778" h="17824" extrusionOk="0">
                  <a:moveTo>
                    <a:pt x="8757" y="0"/>
                  </a:moveTo>
                  <a:cubicBezTo>
                    <a:pt x="7465" y="0"/>
                    <a:pt x="6167" y="257"/>
                    <a:pt x="4954" y="710"/>
                  </a:cubicBezTo>
                  <a:cubicBezTo>
                    <a:pt x="3448" y="1281"/>
                    <a:pt x="1987" y="2171"/>
                    <a:pt x="1142" y="3541"/>
                  </a:cubicBezTo>
                  <a:cubicBezTo>
                    <a:pt x="663" y="4317"/>
                    <a:pt x="389" y="5207"/>
                    <a:pt x="229" y="6120"/>
                  </a:cubicBezTo>
                  <a:cubicBezTo>
                    <a:pt x="1" y="7489"/>
                    <a:pt x="1" y="8904"/>
                    <a:pt x="24" y="10297"/>
                  </a:cubicBezTo>
                  <a:cubicBezTo>
                    <a:pt x="47" y="12556"/>
                    <a:pt x="69" y="14839"/>
                    <a:pt x="115" y="17099"/>
                  </a:cubicBezTo>
                  <a:cubicBezTo>
                    <a:pt x="2742" y="17595"/>
                    <a:pt x="5402" y="17824"/>
                    <a:pt x="8063" y="17824"/>
                  </a:cubicBezTo>
                  <a:cubicBezTo>
                    <a:pt x="10789" y="17824"/>
                    <a:pt x="13515" y="17583"/>
                    <a:pt x="16207" y="17144"/>
                  </a:cubicBezTo>
                  <a:cubicBezTo>
                    <a:pt x="16298" y="17144"/>
                    <a:pt x="16390" y="17122"/>
                    <a:pt x="16458" y="17053"/>
                  </a:cubicBezTo>
                  <a:cubicBezTo>
                    <a:pt x="16526" y="16985"/>
                    <a:pt x="16526" y="16870"/>
                    <a:pt x="16526" y="16779"/>
                  </a:cubicBezTo>
                  <a:cubicBezTo>
                    <a:pt x="16709" y="13721"/>
                    <a:pt x="16778" y="10639"/>
                    <a:pt x="16481" y="7603"/>
                  </a:cubicBezTo>
                  <a:cubicBezTo>
                    <a:pt x="16367" y="6302"/>
                    <a:pt x="16161" y="5001"/>
                    <a:pt x="15568" y="3837"/>
                  </a:cubicBezTo>
                  <a:cubicBezTo>
                    <a:pt x="14655" y="2034"/>
                    <a:pt x="12874" y="756"/>
                    <a:pt x="10911" y="254"/>
                  </a:cubicBezTo>
                  <a:cubicBezTo>
                    <a:pt x="10206" y="81"/>
                    <a:pt x="9482" y="0"/>
                    <a:pt x="8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4"/>
            <p:cNvSpPr/>
            <p:nvPr/>
          </p:nvSpPr>
          <p:spPr>
            <a:xfrm flipH="1">
              <a:off x="8284258" y="712889"/>
              <a:ext cx="165507" cy="165507"/>
            </a:xfrm>
            <a:custGeom>
              <a:avLst/>
              <a:gdLst/>
              <a:ahLst/>
              <a:cxnLst/>
              <a:rect l="l" t="t" r="r" b="b"/>
              <a:pathLst>
                <a:path w="8264" h="8264" extrusionOk="0">
                  <a:moveTo>
                    <a:pt x="2101" y="0"/>
                  </a:moveTo>
                  <a:lnTo>
                    <a:pt x="2101" y="2100"/>
                  </a:lnTo>
                  <a:lnTo>
                    <a:pt x="1" y="2100"/>
                  </a:lnTo>
                  <a:lnTo>
                    <a:pt x="1" y="6140"/>
                  </a:lnTo>
                  <a:lnTo>
                    <a:pt x="2101" y="6140"/>
                  </a:lnTo>
                  <a:lnTo>
                    <a:pt x="2101" y="8263"/>
                  </a:lnTo>
                  <a:lnTo>
                    <a:pt x="6141" y="8263"/>
                  </a:lnTo>
                  <a:lnTo>
                    <a:pt x="6141" y="6140"/>
                  </a:lnTo>
                  <a:lnTo>
                    <a:pt x="8263" y="6140"/>
                  </a:lnTo>
                  <a:lnTo>
                    <a:pt x="8263" y="2100"/>
                  </a:lnTo>
                  <a:lnTo>
                    <a:pt x="6141" y="2100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4"/>
            <p:cNvSpPr/>
            <p:nvPr/>
          </p:nvSpPr>
          <p:spPr>
            <a:xfrm flipH="1">
              <a:off x="8167224" y="940057"/>
              <a:ext cx="406859" cy="74082"/>
            </a:xfrm>
            <a:custGeom>
              <a:avLst/>
              <a:gdLst/>
              <a:ahLst/>
              <a:cxnLst/>
              <a:rect l="l" t="t" r="r" b="b"/>
              <a:pathLst>
                <a:path w="20315" h="3699" extrusionOk="0">
                  <a:moveTo>
                    <a:pt x="17325" y="0"/>
                  </a:moveTo>
                  <a:cubicBezTo>
                    <a:pt x="12554" y="69"/>
                    <a:pt x="7806" y="160"/>
                    <a:pt x="3059" y="229"/>
                  </a:cubicBezTo>
                  <a:cubicBezTo>
                    <a:pt x="2237" y="229"/>
                    <a:pt x="1461" y="411"/>
                    <a:pt x="845" y="868"/>
                  </a:cubicBezTo>
                  <a:cubicBezTo>
                    <a:pt x="548" y="1073"/>
                    <a:pt x="297" y="1370"/>
                    <a:pt x="183" y="1712"/>
                  </a:cubicBezTo>
                  <a:cubicBezTo>
                    <a:pt x="0" y="2374"/>
                    <a:pt x="479" y="3082"/>
                    <a:pt x="1073" y="3379"/>
                  </a:cubicBezTo>
                  <a:cubicBezTo>
                    <a:pt x="1689" y="3675"/>
                    <a:pt x="2420" y="3698"/>
                    <a:pt x="3104" y="3698"/>
                  </a:cubicBezTo>
                  <a:lnTo>
                    <a:pt x="14905" y="3675"/>
                  </a:lnTo>
                  <a:cubicBezTo>
                    <a:pt x="15955" y="3675"/>
                    <a:pt x="17005" y="3675"/>
                    <a:pt x="18078" y="3630"/>
                  </a:cubicBezTo>
                  <a:cubicBezTo>
                    <a:pt x="18420" y="3630"/>
                    <a:pt x="18763" y="3607"/>
                    <a:pt x="19082" y="3493"/>
                  </a:cubicBezTo>
                  <a:cubicBezTo>
                    <a:pt x="19676" y="3287"/>
                    <a:pt x="20109" y="2740"/>
                    <a:pt x="20201" y="2123"/>
                  </a:cubicBezTo>
                  <a:cubicBezTo>
                    <a:pt x="20315" y="1507"/>
                    <a:pt x="20041" y="868"/>
                    <a:pt x="19561" y="480"/>
                  </a:cubicBezTo>
                  <a:cubicBezTo>
                    <a:pt x="18945" y="0"/>
                    <a:pt x="18101" y="0"/>
                    <a:pt x="17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54"/>
          <p:cNvGrpSpPr/>
          <p:nvPr/>
        </p:nvGrpSpPr>
        <p:grpSpPr>
          <a:xfrm rot="10145385" flipH="1">
            <a:off x="7874920" y="4046563"/>
            <a:ext cx="1140331" cy="595198"/>
            <a:chOff x="1362021" y="1108808"/>
            <a:chExt cx="986885" cy="515106"/>
          </a:xfrm>
        </p:grpSpPr>
        <p:sp>
          <p:nvSpPr>
            <p:cNvPr id="1108" name="Google Shape;1108;p54"/>
            <p:cNvSpPr/>
            <p:nvPr/>
          </p:nvSpPr>
          <p:spPr>
            <a:xfrm flipH="1">
              <a:off x="1362021" y="1108808"/>
              <a:ext cx="147683" cy="70196"/>
            </a:xfrm>
            <a:custGeom>
              <a:avLst/>
              <a:gdLst/>
              <a:ahLst/>
              <a:cxnLst/>
              <a:rect l="l" t="t" r="r" b="b"/>
              <a:pathLst>
                <a:path w="7374" h="3505" extrusionOk="0">
                  <a:moveTo>
                    <a:pt x="7141" y="0"/>
                  </a:moveTo>
                  <a:cubicBezTo>
                    <a:pt x="7112" y="0"/>
                    <a:pt x="7083" y="6"/>
                    <a:pt x="7054" y="18"/>
                  </a:cubicBezTo>
                  <a:cubicBezTo>
                    <a:pt x="4748" y="999"/>
                    <a:pt x="2420" y="2026"/>
                    <a:pt x="137" y="3099"/>
                  </a:cubicBezTo>
                  <a:cubicBezTo>
                    <a:pt x="46" y="3145"/>
                    <a:pt x="1" y="3282"/>
                    <a:pt x="46" y="3373"/>
                  </a:cubicBezTo>
                  <a:cubicBezTo>
                    <a:pt x="69" y="3442"/>
                    <a:pt x="115" y="3464"/>
                    <a:pt x="160" y="3487"/>
                  </a:cubicBezTo>
                  <a:cubicBezTo>
                    <a:pt x="183" y="3499"/>
                    <a:pt x="212" y="3504"/>
                    <a:pt x="240" y="3504"/>
                  </a:cubicBezTo>
                  <a:cubicBezTo>
                    <a:pt x="269" y="3504"/>
                    <a:pt x="297" y="3499"/>
                    <a:pt x="320" y="3487"/>
                  </a:cubicBezTo>
                  <a:cubicBezTo>
                    <a:pt x="2603" y="2414"/>
                    <a:pt x="4908" y="1387"/>
                    <a:pt x="7236" y="406"/>
                  </a:cubicBezTo>
                  <a:cubicBezTo>
                    <a:pt x="7327" y="360"/>
                    <a:pt x="7373" y="223"/>
                    <a:pt x="7327" y="132"/>
                  </a:cubicBezTo>
                  <a:cubicBezTo>
                    <a:pt x="7294" y="47"/>
                    <a:pt x="7222" y="0"/>
                    <a:pt x="7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4"/>
            <p:cNvSpPr/>
            <p:nvPr/>
          </p:nvSpPr>
          <p:spPr>
            <a:xfrm flipH="1">
              <a:off x="1486309" y="1129214"/>
              <a:ext cx="604350" cy="382245"/>
            </a:xfrm>
            <a:custGeom>
              <a:avLst/>
              <a:gdLst/>
              <a:ahLst/>
              <a:cxnLst/>
              <a:rect l="l" t="t" r="r" b="b"/>
              <a:pathLst>
                <a:path w="30176" h="19086" extrusionOk="0">
                  <a:moveTo>
                    <a:pt x="25094" y="1"/>
                  </a:moveTo>
                  <a:cubicBezTo>
                    <a:pt x="25068" y="1"/>
                    <a:pt x="25043" y="1"/>
                    <a:pt x="25017" y="3"/>
                  </a:cubicBezTo>
                  <a:cubicBezTo>
                    <a:pt x="24698" y="26"/>
                    <a:pt x="24401" y="140"/>
                    <a:pt x="24127" y="254"/>
                  </a:cubicBezTo>
                  <a:cubicBezTo>
                    <a:pt x="16092" y="3655"/>
                    <a:pt x="8058" y="7056"/>
                    <a:pt x="1" y="10457"/>
                  </a:cubicBezTo>
                  <a:cubicBezTo>
                    <a:pt x="754" y="13333"/>
                    <a:pt x="1941" y="16278"/>
                    <a:pt x="3402" y="19085"/>
                  </a:cubicBezTo>
                  <a:cubicBezTo>
                    <a:pt x="11619" y="15136"/>
                    <a:pt x="19950" y="11461"/>
                    <a:pt x="28395" y="8015"/>
                  </a:cubicBezTo>
                  <a:cubicBezTo>
                    <a:pt x="28578" y="7946"/>
                    <a:pt x="28783" y="7855"/>
                    <a:pt x="28920" y="7718"/>
                  </a:cubicBezTo>
                  <a:cubicBezTo>
                    <a:pt x="29057" y="7535"/>
                    <a:pt x="29103" y="7330"/>
                    <a:pt x="29148" y="7125"/>
                  </a:cubicBezTo>
                  <a:cubicBezTo>
                    <a:pt x="29582" y="5367"/>
                    <a:pt x="29902" y="3587"/>
                    <a:pt x="30176" y="1806"/>
                  </a:cubicBezTo>
                  <a:cubicBezTo>
                    <a:pt x="28783" y="1281"/>
                    <a:pt x="27414" y="756"/>
                    <a:pt x="26044" y="231"/>
                  </a:cubicBezTo>
                  <a:cubicBezTo>
                    <a:pt x="25727" y="126"/>
                    <a:pt x="25411" y="1"/>
                    <a:pt x="250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4"/>
            <p:cNvSpPr/>
            <p:nvPr/>
          </p:nvSpPr>
          <p:spPr>
            <a:xfrm flipH="1">
              <a:off x="2048095" y="1364212"/>
              <a:ext cx="277501" cy="230416"/>
            </a:xfrm>
            <a:custGeom>
              <a:avLst/>
              <a:gdLst/>
              <a:ahLst/>
              <a:cxnLst/>
              <a:rect l="l" t="t" r="r" b="b"/>
              <a:pathLst>
                <a:path w="13856" h="11505" extrusionOk="0">
                  <a:moveTo>
                    <a:pt x="11253" y="0"/>
                  </a:moveTo>
                  <a:cubicBezTo>
                    <a:pt x="7510" y="1667"/>
                    <a:pt x="3744" y="3310"/>
                    <a:pt x="0" y="4976"/>
                  </a:cubicBezTo>
                  <a:cubicBezTo>
                    <a:pt x="639" y="7282"/>
                    <a:pt x="1621" y="9473"/>
                    <a:pt x="2853" y="11504"/>
                  </a:cubicBezTo>
                  <a:cubicBezTo>
                    <a:pt x="6528" y="9838"/>
                    <a:pt x="10203" y="8149"/>
                    <a:pt x="13855" y="6483"/>
                  </a:cubicBezTo>
                  <a:cubicBezTo>
                    <a:pt x="13467" y="4086"/>
                    <a:pt x="12554" y="1781"/>
                    <a:pt x="11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4"/>
            <p:cNvSpPr/>
            <p:nvPr/>
          </p:nvSpPr>
          <p:spPr>
            <a:xfrm flipH="1">
              <a:off x="1585522" y="1247464"/>
              <a:ext cx="350641" cy="192084"/>
            </a:xfrm>
            <a:custGeom>
              <a:avLst/>
              <a:gdLst/>
              <a:ahLst/>
              <a:cxnLst/>
              <a:rect l="l" t="t" r="r" b="b"/>
              <a:pathLst>
                <a:path w="17508" h="9591" extrusionOk="0">
                  <a:moveTo>
                    <a:pt x="16201" y="1"/>
                  </a:moveTo>
                  <a:cubicBezTo>
                    <a:pt x="16187" y="1"/>
                    <a:pt x="16173" y="4"/>
                    <a:pt x="16161" y="10"/>
                  </a:cubicBezTo>
                  <a:cubicBezTo>
                    <a:pt x="16115" y="33"/>
                    <a:pt x="16070" y="101"/>
                    <a:pt x="16115" y="147"/>
                  </a:cubicBezTo>
                  <a:lnTo>
                    <a:pt x="17302" y="2795"/>
                  </a:lnTo>
                  <a:cubicBezTo>
                    <a:pt x="17302" y="2817"/>
                    <a:pt x="17325" y="2840"/>
                    <a:pt x="17348" y="2840"/>
                  </a:cubicBezTo>
                  <a:cubicBezTo>
                    <a:pt x="17359" y="2852"/>
                    <a:pt x="17376" y="2857"/>
                    <a:pt x="17393" y="2857"/>
                  </a:cubicBezTo>
                  <a:cubicBezTo>
                    <a:pt x="17410" y="2857"/>
                    <a:pt x="17428" y="2852"/>
                    <a:pt x="17439" y="2840"/>
                  </a:cubicBezTo>
                  <a:cubicBezTo>
                    <a:pt x="17485" y="2817"/>
                    <a:pt x="17508" y="2772"/>
                    <a:pt x="17485" y="2703"/>
                  </a:cubicBezTo>
                  <a:lnTo>
                    <a:pt x="16298" y="56"/>
                  </a:lnTo>
                  <a:cubicBezTo>
                    <a:pt x="16281" y="22"/>
                    <a:pt x="16240" y="1"/>
                    <a:pt x="16201" y="1"/>
                  </a:cubicBezTo>
                  <a:close/>
                  <a:moveTo>
                    <a:pt x="11858" y="1503"/>
                  </a:moveTo>
                  <a:cubicBezTo>
                    <a:pt x="11838" y="1503"/>
                    <a:pt x="11818" y="1508"/>
                    <a:pt x="11801" y="1516"/>
                  </a:cubicBezTo>
                  <a:cubicBezTo>
                    <a:pt x="11756" y="1539"/>
                    <a:pt x="11733" y="1608"/>
                    <a:pt x="11778" y="1653"/>
                  </a:cubicBezTo>
                  <a:cubicBezTo>
                    <a:pt x="12281" y="2498"/>
                    <a:pt x="12691" y="3365"/>
                    <a:pt x="13011" y="4301"/>
                  </a:cubicBezTo>
                  <a:cubicBezTo>
                    <a:pt x="13011" y="4324"/>
                    <a:pt x="13034" y="4347"/>
                    <a:pt x="13057" y="4369"/>
                  </a:cubicBezTo>
                  <a:lnTo>
                    <a:pt x="13148" y="4369"/>
                  </a:lnTo>
                  <a:cubicBezTo>
                    <a:pt x="13194" y="4347"/>
                    <a:pt x="13216" y="4278"/>
                    <a:pt x="13194" y="4233"/>
                  </a:cubicBezTo>
                  <a:cubicBezTo>
                    <a:pt x="12897" y="3297"/>
                    <a:pt x="12463" y="2384"/>
                    <a:pt x="11961" y="1562"/>
                  </a:cubicBezTo>
                  <a:cubicBezTo>
                    <a:pt x="11932" y="1519"/>
                    <a:pt x="11894" y="1503"/>
                    <a:pt x="11858" y="1503"/>
                  </a:cubicBezTo>
                  <a:close/>
                  <a:moveTo>
                    <a:pt x="8052" y="3265"/>
                  </a:moveTo>
                  <a:cubicBezTo>
                    <a:pt x="8038" y="3265"/>
                    <a:pt x="8024" y="3268"/>
                    <a:pt x="8012" y="3274"/>
                  </a:cubicBezTo>
                  <a:cubicBezTo>
                    <a:pt x="7944" y="3297"/>
                    <a:pt x="7921" y="3365"/>
                    <a:pt x="7944" y="3411"/>
                  </a:cubicBezTo>
                  <a:lnTo>
                    <a:pt x="9199" y="5967"/>
                  </a:lnTo>
                  <a:cubicBezTo>
                    <a:pt x="9199" y="5990"/>
                    <a:pt x="9222" y="6013"/>
                    <a:pt x="9245" y="6036"/>
                  </a:cubicBezTo>
                  <a:cubicBezTo>
                    <a:pt x="9268" y="6036"/>
                    <a:pt x="9313" y="6036"/>
                    <a:pt x="9336" y="6013"/>
                  </a:cubicBezTo>
                  <a:cubicBezTo>
                    <a:pt x="9382" y="5990"/>
                    <a:pt x="9405" y="5944"/>
                    <a:pt x="9382" y="5876"/>
                  </a:cubicBezTo>
                  <a:lnTo>
                    <a:pt x="8149" y="3320"/>
                  </a:lnTo>
                  <a:cubicBezTo>
                    <a:pt x="8132" y="3286"/>
                    <a:pt x="8091" y="3265"/>
                    <a:pt x="8052" y="3265"/>
                  </a:cubicBezTo>
                  <a:close/>
                  <a:moveTo>
                    <a:pt x="4068" y="4888"/>
                  </a:moveTo>
                  <a:cubicBezTo>
                    <a:pt x="4058" y="4888"/>
                    <a:pt x="4049" y="4890"/>
                    <a:pt x="4041" y="4894"/>
                  </a:cubicBezTo>
                  <a:cubicBezTo>
                    <a:pt x="3972" y="4917"/>
                    <a:pt x="3949" y="4986"/>
                    <a:pt x="3972" y="5031"/>
                  </a:cubicBezTo>
                  <a:lnTo>
                    <a:pt x="4976" y="7885"/>
                  </a:lnTo>
                  <a:cubicBezTo>
                    <a:pt x="4999" y="7907"/>
                    <a:pt x="5022" y="7930"/>
                    <a:pt x="5045" y="7953"/>
                  </a:cubicBezTo>
                  <a:lnTo>
                    <a:pt x="5113" y="7953"/>
                  </a:lnTo>
                  <a:cubicBezTo>
                    <a:pt x="5182" y="7930"/>
                    <a:pt x="5205" y="7862"/>
                    <a:pt x="5182" y="7816"/>
                  </a:cubicBezTo>
                  <a:lnTo>
                    <a:pt x="4178" y="4963"/>
                  </a:lnTo>
                  <a:cubicBezTo>
                    <a:pt x="4159" y="4926"/>
                    <a:pt x="4110" y="4888"/>
                    <a:pt x="4068" y="4888"/>
                  </a:cubicBezTo>
                  <a:close/>
                  <a:moveTo>
                    <a:pt x="119" y="6392"/>
                  </a:moveTo>
                  <a:cubicBezTo>
                    <a:pt x="104" y="6392"/>
                    <a:pt x="87" y="6395"/>
                    <a:pt x="69" y="6401"/>
                  </a:cubicBezTo>
                  <a:cubicBezTo>
                    <a:pt x="23" y="6424"/>
                    <a:pt x="0" y="6469"/>
                    <a:pt x="23" y="6538"/>
                  </a:cubicBezTo>
                  <a:cubicBezTo>
                    <a:pt x="434" y="7565"/>
                    <a:pt x="936" y="8569"/>
                    <a:pt x="1507" y="9528"/>
                  </a:cubicBezTo>
                  <a:cubicBezTo>
                    <a:pt x="1507" y="9551"/>
                    <a:pt x="1530" y="9574"/>
                    <a:pt x="1553" y="9574"/>
                  </a:cubicBezTo>
                  <a:cubicBezTo>
                    <a:pt x="1564" y="9585"/>
                    <a:pt x="1581" y="9591"/>
                    <a:pt x="1598" y="9591"/>
                  </a:cubicBezTo>
                  <a:cubicBezTo>
                    <a:pt x="1615" y="9591"/>
                    <a:pt x="1632" y="9585"/>
                    <a:pt x="1644" y="9574"/>
                  </a:cubicBezTo>
                  <a:cubicBezTo>
                    <a:pt x="1690" y="9551"/>
                    <a:pt x="1712" y="9482"/>
                    <a:pt x="1690" y="9437"/>
                  </a:cubicBezTo>
                  <a:cubicBezTo>
                    <a:pt x="1119" y="8478"/>
                    <a:pt x="640" y="7474"/>
                    <a:pt x="206" y="6447"/>
                  </a:cubicBezTo>
                  <a:cubicBezTo>
                    <a:pt x="189" y="6413"/>
                    <a:pt x="160" y="6392"/>
                    <a:pt x="119" y="6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4"/>
            <p:cNvSpPr/>
            <p:nvPr/>
          </p:nvSpPr>
          <p:spPr>
            <a:xfrm flipH="1">
              <a:off x="2048099" y="1437806"/>
              <a:ext cx="245497" cy="156815"/>
            </a:xfrm>
            <a:custGeom>
              <a:avLst/>
              <a:gdLst/>
              <a:ahLst/>
              <a:cxnLst/>
              <a:rect l="l" t="t" r="r" b="b"/>
              <a:pathLst>
                <a:path w="12258" h="7830" extrusionOk="0">
                  <a:moveTo>
                    <a:pt x="11550" y="0"/>
                  </a:moveTo>
                  <a:cubicBezTo>
                    <a:pt x="7647" y="1712"/>
                    <a:pt x="3789" y="3561"/>
                    <a:pt x="0" y="5524"/>
                  </a:cubicBezTo>
                  <a:cubicBezTo>
                    <a:pt x="388" y="6300"/>
                    <a:pt x="799" y="7076"/>
                    <a:pt x="1255" y="7829"/>
                  </a:cubicBezTo>
                  <a:cubicBezTo>
                    <a:pt x="4930" y="6163"/>
                    <a:pt x="8605" y="4474"/>
                    <a:pt x="12257" y="2808"/>
                  </a:cubicBezTo>
                  <a:cubicBezTo>
                    <a:pt x="12098" y="1849"/>
                    <a:pt x="11846" y="890"/>
                    <a:pt x="1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4"/>
            <p:cNvSpPr/>
            <p:nvPr/>
          </p:nvSpPr>
          <p:spPr>
            <a:xfrm flipH="1">
              <a:off x="2011522" y="1314049"/>
              <a:ext cx="337383" cy="309865"/>
            </a:xfrm>
            <a:custGeom>
              <a:avLst/>
              <a:gdLst/>
              <a:ahLst/>
              <a:cxnLst/>
              <a:rect l="l" t="t" r="r" b="b"/>
              <a:pathLst>
                <a:path w="16846" h="15472" extrusionOk="0">
                  <a:moveTo>
                    <a:pt x="12200" y="1"/>
                  </a:moveTo>
                  <a:cubicBezTo>
                    <a:pt x="12159" y="1"/>
                    <a:pt x="12117" y="6"/>
                    <a:pt x="12075" y="17"/>
                  </a:cubicBezTo>
                  <a:cubicBezTo>
                    <a:pt x="11801" y="109"/>
                    <a:pt x="11641" y="428"/>
                    <a:pt x="11664" y="725"/>
                  </a:cubicBezTo>
                  <a:cubicBezTo>
                    <a:pt x="11687" y="999"/>
                    <a:pt x="11732" y="1296"/>
                    <a:pt x="11801" y="1478"/>
                  </a:cubicBezTo>
                  <a:cubicBezTo>
                    <a:pt x="12988" y="4423"/>
                    <a:pt x="14175" y="7390"/>
                    <a:pt x="15339" y="10334"/>
                  </a:cubicBezTo>
                  <a:cubicBezTo>
                    <a:pt x="15453" y="10608"/>
                    <a:pt x="15590" y="10928"/>
                    <a:pt x="15841" y="11110"/>
                  </a:cubicBezTo>
                  <a:cubicBezTo>
                    <a:pt x="15952" y="11199"/>
                    <a:pt x="16106" y="11250"/>
                    <a:pt x="16257" y="11250"/>
                  </a:cubicBezTo>
                  <a:cubicBezTo>
                    <a:pt x="16415" y="11250"/>
                    <a:pt x="16569" y="11194"/>
                    <a:pt x="16663" y="11065"/>
                  </a:cubicBezTo>
                  <a:cubicBezTo>
                    <a:pt x="16845" y="10859"/>
                    <a:pt x="16754" y="10540"/>
                    <a:pt x="16663" y="10266"/>
                  </a:cubicBezTo>
                  <a:cubicBezTo>
                    <a:pt x="15613" y="7070"/>
                    <a:pt x="14403" y="3920"/>
                    <a:pt x="13056" y="816"/>
                  </a:cubicBezTo>
                  <a:cubicBezTo>
                    <a:pt x="12892" y="446"/>
                    <a:pt x="12578" y="1"/>
                    <a:pt x="12200" y="1"/>
                  </a:cubicBezTo>
                  <a:close/>
                  <a:moveTo>
                    <a:pt x="636" y="5970"/>
                  </a:moveTo>
                  <a:cubicBezTo>
                    <a:pt x="615" y="5970"/>
                    <a:pt x="593" y="5971"/>
                    <a:pt x="571" y="5975"/>
                  </a:cubicBezTo>
                  <a:cubicBezTo>
                    <a:pt x="251" y="6020"/>
                    <a:pt x="46" y="6340"/>
                    <a:pt x="23" y="6637"/>
                  </a:cubicBezTo>
                  <a:cubicBezTo>
                    <a:pt x="0" y="6956"/>
                    <a:pt x="137" y="7253"/>
                    <a:pt x="251" y="7550"/>
                  </a:cubicBezTo>
                  <a:cubicBezTo>
                    <a:pt x="662" y="8486"/>
                    <a:pt x="1050" y="9421"/>
                    <a:pt x="1461" y="10380"/>
                  </a:cubicBezTo>
                  <a:cubicBezTo>
                    <a:pt x="1803" y="11179"/>
                    <a:pt x="2146" y="12001"/>
                    <a:pt x="2488" y="12799"/>
                  </a:cubicBezTo>
                  <a:cubicBezTo>
                    <a:pt x="2808" y="13598"/>
                    <a:pt x="3150" y="14397"/>
                    <a:pt x="3675" y="15082"/>
                  </a:cubicBezTo>
                  <a:cubicBezTo>
                    <a:pt x="3812" y="15265"/>
                    <a:pt x="3995" y="15447"/>
                    <a:pt x="4223" y="15470"/>
                  </a:cubicBezTo>
                  <a:cubicBezTo>
                    <a:pt x="4235" y="15471"/>
                    <a:pt x="4246" y="15471"/>
                    <a:pt x="4258" y="15471"/>
                  </a:cubicBezTo>
                  <a:cubicBezTo>
                    <a:pt x="4562" y="15471"/>
                    <a:pt x="4817" y="15185"/>
                    <a:pt x="4839" y="14877"/>
                  </a:cubicBezTo>
                  <a:cubicBezTo>
                    <a:pt x="4885" y="14557"/>
                    <a:pt x="4748" y="14237"/>
                    <a:pt x="4634" y="13941"/>
                  </a:cubicBezTo>
                  <a:cubicBezTo>
                    <a:pt x="3675" y="11727"/>
                    <a:pt x="2716" y="9490"/>
                    <a:pt x="1735" y="7276"/>
                  </a:cubicBezTo>
                  <a:cubicBezTo>
                    <a:pt x="1621" y="7025"/>
                    <a:pt x="1461" y="6751"/>
                    <a:pt x="1301" y="6477"/>
                  </a:cubicBezTo>
                  <a:cubicBezTo>
                    <a:pt x="1153" y="6223"/>
                    <a:pt x="908" y="5970"/>
                    <a:pt x="636" y="5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4" name="Google Shape;1114;p54"/>
          <p:cNvSpPr/>
          <p:nvPr/>
        </p:nvSpPr>
        <p:spPr>
          <a:xfrm>
            <a:off x="6954025" y="928300"/>
            <a:ext cx="205140" cy="205140"/>
          </a:xfrm>
          <a:custGeom>
            <a:avLst/>
            <a:gdLst/>
            <a:ahLst/>
            <a:cxnLst/>
            <a:rect l="l" t="t" r="r" b="b"/>
            <a:pathLst>
              <a:path w="7602" h="7602" extrusionOk="0">
                <a:moveTo>
                  <a:pt x="2648" y="1"/>
                </a:moveTo>
                <a:cubicBezTo>
                  <a:pt x="2420" y="1"/>
                  <a:pt x="2237" y="183"/>
                  <a:pt x="2237" y="434"/>
                </a:cubicBezTo>
                <a:lnTo>
                  <a:pt x="2237" y="1804"/>
                </a:lnTo>
                <a:cubicBezTo>
                  <a:pt x="2237" y="2032"/>
                  <a:pt x="2032" y="2215"/>
                  <a:pt x="1804" y="2215"/>
                </a:cubicBezTo>
                <a:lnTo>
                  <a:pt x="434" y="2215"/>
                </a:lnTo>
                <a:cubicBezTo>
                  <a:pt x="206" y="2215"/>
                  <a:pt x="0" y="2420"/>
                  <a:pt x="0" y="2648"/>
                </a:cubicBezTo>
                <a:lnTo>
                  <a:pt x="0" y="4954"/>
                </a:lnTo>
                <a:cubicBezTo>
                  <a:pt x="0" y="5182"/>
                  <a:pt x="206" y="5387"/>
                  <a:pt x="434" y="5387"/>
                </a:cubicBezTo>
                <a:lnTo>
                  <a:pt x="1804" y="5387"/>
                </a:lnTo>
                <a:cubicBezTo>
                  <a:pt x="2032" y="5387"/>
                  <a:pt x="2237" y="5570"/>
                  <a:pt x="2237" y="5798"/>
                </a:cubicBezTo>
                <a:lnTo>
                  <a:pt x="2237" y="7168"/>
                </a:lnTo>
                <a:cubicBezTo>
                  <a:pt x="2237" y="7419"/>
                  <a:pt x="2420" y="7601"/>
                  <a:pt x="2648" y="7601"/>
                </a:cubicBezTo>
                <a:lnTo>
                  <a:pt x="4976" y="7601"/>
                </a:lnTo>
                <a:cubicBezTo>
                  <a:pt x="5205" y="7601"/>
                  <a:pt x="5387" y="7419"/>
                  <a:pt x="5387" y="7168"/>
                </a:cubicBezTo>
                <a:lnTo>
                  <a:pt x="5387" y="5798"/>
                </a:lnTo>
                <a:cubicBezTo>
                  <a:pt x="5387" y="5570"/>
                  <a:pt x="5570" y="5387"/>
                  <a:pt x="5798" y="5387"/>
                </a:cubicBezTo>
                <a:lnTo>
                  <a:pt x="7190" y="5387"/>
                </a:lnTo>
                <a:cubicBezTo>
                  <a:pt x="7419" y="5387"/>
                  <a:pt x="7601" y="5182"/>
                  <a:pt x="7601" y="4954"/>
                </a:cubicBezTo>
                <a:lnTo>
                  <a:pt x="7601" y="2648"/>
                </a:lnTo>
                <a:cubicBezTo>
                  <a:pt x="7601" y="2420"/>
                  <a:pt x="7419" y="2215"/>
                  <a:pt x="7190" y="2215"/>
                </a:cubicBezTo>
                <a:lnTo>
                  <a:pt x="5798" y="2215"/>
                </a:lnTo>
                <a:cubicBezTo>
                  <a:pt x="5570" y="2215"/>
                  <a:pt x="5387" y="2032"/>
                  <a:pt x="5387" y="1804"/>
                </a:cubicBezTo>
                <a:lnTo>
                  <a:pt x="5387" y="434"/>
                </a:lnTo>
                <a:cubicBezTo>
                  <a:pt x="5387" y="183"/>
                  <a:pt x="5205" y="1"/>
                  <a:pt x="49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54"/>
          <p:cNvSpPr/>
          <p:nvPr/>
        </p:nvSpPr>
        <p:spPr>
          <a:xfrm>
            <a:off x="2886462" y="4130139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2"/>
                </a:cubicBezTo>
                <a:lnTo>
                  <a:pt x="2214" y="1781"/>
                </a:lnTo>
                <a:cubicBezTo>
                  <a:pt x="2214" y="2032"/>
                  <a:pt x="2032" y="2215"/>
                  <a:pt x="1804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4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70" y="5365"/>
                  <a:pt x="5798" y="5365"/>
                </a:cubicBezTo>
                <a:lnTo>
                  <a:pt x="7168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8" y="2215"/>
                </a:cubicBezTo>
                <a:lnTo>
                  <a:pt x="5798" y="2215"/>
                </a:lnTo>
                <a:cubicBezTo>
                  <a:pt x="5570" y="2215"/>
                  <a:pt x="5364" y="2032"/>
                  <a:pt x="5364" y="1781"/>
                </a:cubicBezTo>
                <a:lnTo>
                  <a:pt x="5364" y="412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54"/>
          <p:cNvSpPr/>
          <p:nvPr/>
        </p:nvSpPr>
        <p:spPr>
          <a:xfrm>
            <a:off x="822164" y="1505053"/>
            <a:ext cx="93044" cy="97659"/>
          </a:xfrm>
          <a:custGeom>
            <a:avLst/>
            <a:gdLst/>
            <a:ahLst/>
            <a:cxnLst/>
            <a:rect l="l" t="t" r="r" b="b"/>
            <a:pathLst>
              <a:path w="3448" h="3619" extrusionOk="0">
                <a:moveTo>
                  <a:pt x="1607" y="0"/>
                </a:moveTo>
                <a:cubicBezTo>
                  <a:pt x="977" y="0"/>
                  <a:pt x="331" y="380"/>
                  <a:pt x="115" y="985"/>
                </a:cubicBezTo>
                <a:cubicBezTo>
                  <a:pt x="1" y="1282"/>
                  <a:pt x="1" y="1602"/>
                  <a:pt x="24" y="1921"/>
                </a:cubicBezTo>
                <a:cubicBezTo>
                  <a:pt x="69" y="2195"/>
                  <a:pt x="115" y="2469"/>
                  <a:pt x="252" y="2720"/>
                </a:cubicBezTo>
                <a:cubicBezTo>
                  <a:pt x="525" y="3266"/>
                  <a:pt x="1145" y="3618"/>
                  <a:pt x="1758" y="3618"/>
                </a:cubicBezTo>
                <a:cubicBezTo>
                  <a:pt x="1811" y="3618"/>
                  <a:pt x="1865" y="3616"/>
                  <a:pt x="1918" y="3610"/>
                </a:cubicBezTo>
                <a:cubicBezTo>
                  <a:pt x="2580" y="3519"/>
                  <a:pt x="3151" y="2994"/>
                  <a:pt x="3310" y="2332"/>
                </a:cubicBezTo>
                <a:cubicBezTo>
                  <a:pt x="3425" y="1898"/>
                  <a:pt x="3447" y="1305"/>
                  <a:pt x="3128" y="826"/>
                </a:cubicBezTo>
                <a:cubicBezTo>
                  <a:pt x="2831" y="346"/>
                  <a:pt x="2283" y="27"/>
                  <a:pt x="1713" y="4"/>
                </a:cubicBezTo>
                <a:cubicBezTo>
                  <a:pt x="1677" y="1"/>
                  <a:pt x="1642" y="0"/>
                  <a:pt x="16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54"/>
          <p:cNvSpPr/>
          <p:nvPr/>
        </p:nvSpPr>
        <p:spPr>
          <a:xfrm>
            <a:off x="522198" y="1513850"/>
            <a:ext cx="278431" cy="272818"/>
          </a:xfrm>
          <a:custGeom>
            <a:avLst/>
            <a:gdLst/>
            <a:ahLst/>
            <a:cxnLst/>
            <a:rect l="l" t="t" r="r" b="b"/>
            <a:pathLst>
              <a:path w="10318" h="10110" extrusionOk="0">
                <a:moveTo>
                  <a:pt x="5025" y="1"/>
                </a:moveTo>
                <a:cubicBezTo>
                  <a:pt x="4724" y="1"/>
                  <a:pt x="4425" y="35"/>
                  <a:pt x="4132" y="111"/>
                </a:cubicBezTo>
                <a:cubicBezTo>
                  <a:pt x="3562" y="271"/>
                  <a:pt x="3014" y="568"/>
                  <a:pt x="2534" y="956"/>
                </a:cubicBezTo>
                <a:cubicBezTo>
                  <a:pt x="914" y="2234"/>
                  <a:pt x="1" y="4425"/>
                  <a:pt x="434" y="6434"/>
                </a:cubicBezTo>
                <a:cubicBezTo>
                  <a:pt x="865" y="8452"/>
                  <a:pt x="2737" y="10109"/>
                  <a:pt x="4775" y="10109"/>
                </a:cubicBezTo>
                <a:cubicBezTo>
                  <a:pt x="4789" y="10109"/>
                  <a:pt x="4803" y="10109"/>
                  <a:pt x="4817" y="10109"/>
                </a:cubicBezTo>
                <a:cubicBezTo>
                  <a:pt x="5958" y="10109"/>
                  <a:pt x="7054" y="9630"/>
                  <a:pt x="7921" y="8899"/>
                </a:cubicBezTo>
                <a:cubicBezTo>
                  <a:pt x="8789" y="8169"/>
                  <a:pt x="9428" y="7187"/>
                  <a:pt x="9884" y="6160"/>
                </a:cubicBezTo>
                <a:cubicBezTo>
                  <a:pt x="10318" y="5156"/>
                  <a:pt x="10181" y="3490"/>
                  <a:pt x="9428" y="2234"/>
                </a:cubicBezTo>
                <a:cubicBezTo>
                  <a:pt x="8903" y="1367"/>
                  <a:pt x="7990" y="796"/>
                  <a:pt x="7054" y="431"/>
                </a:cubicBezTo>
                <a:cubicBezTo>
                  <a:pt x="6404" y="177"/>
                  <a:pt x="5709" y="1"/>
                  <a:pt x="50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8" name="Google Shape;1118;p54"/>
          <p:cNvGrpSpPr/>
          <p:nvPr/>
        </p:nvGrpSpPr>
        <p:grpSpPr>
          <a:xfrm>
            <a:off x="68864" y="3096390"/>
            <a:ext cx="1299652" cy="2651951"/>
            <a:chOff x="8154826" y="3096390"/>
            <a:chExt cx="1299652" cy="2651951"/>
          </a:xfrm>
        </p:grpSpPr>
        <p:sp>
          <p:nvSpPr>
            <p:cNvPr id="1119" name="Google Shape;1119;p54"/>
            <p:cNvSpPr/>
            <p:nvPr/>
          </p:nvSpPr>
          <p:spPr>
            <a:xfrm>
              <a:off x="8761530" y="3096390"/>
              <a:ext cx="692948" cy="785102"/>
            </a:xfrm>
            <a:custGeom>
              <a:avLst/>
              <a:gdLst/>
              <a:ahLst/>
              <a:cxnLst/>
              <a:rect l="l" t="t" r="r" b="b"/>
              <a:pathLst>
                <a:path w="25679" h="29094" extrusionOk="0">
                  <a:moveTo>
                    <a:pt x="15362" y="0"/>
                  </a:moveTo>
                  <a:cubicBezTo>
                    <a:pt x="14997" y="0"/>
                    <a:pt x="14631" y="16"/>
                    <a:pt x="14266" y="43"/>
                  </a:cubicBezTo>
                  <a:cubicBezTo>
                    <a:pt x="13581" y="112"/>
                    <a:pt x="12897" y="203"/>
                    <a:pt x="12280" y="500"/>
                  </a:cubicBezTo>
                  <a:cubicBezTo>
                    <a:pt x="11504" y="888"/>
                    <a:pt x="10911" y="1550"/>
                    <a:pt x="10409" y="2234"/>
                  </a:cubicBezTo>
                  <a:cubicBezTo>
                    <a:pt x="8080" y="5498"/>
                    <a:pt x="7533" y="9653"/>
                    <a:pt x="6254" y="13464"/>
                  </a:cubicBezTo>
                  <a:cubicBezTo>
                    <a:pt x="6232" y="13533"/>
                    <a:pt x="6186" y="13624"/>
                    <a:pt x="6140" y="13693"/>
                  </a:cubicBezTo>
                  <a:cubicBezTo>
                    <a:pt x="6088" y="13737"/>
                    <a:pt x="6021" y="13758"/>
                    <a:pt x="5951" y="13758"/>
                  </a:cubicBezTo>
                  <a:cubicBezTo>
                    <a:pt x="5806" y="13758"/>
                    <a:pt x="5647" y="13671"/>
                    <a:pt x="5570" y="13533"/>
                  </a:cubicBezTo>
                  <a:cubicBezTo>
                    <a:pt x="5456" y="13350"/>
                    <a:pt x="5478" y="13099"/>
                    <a:pt x="5501" y="12871"/>
                  </a:cubicBezTo>
                  <a:cubicBezTo>
                    <a:pt x="5752" y="10383"/>
                    <a:pt x="6277" y="7941"/>
                    <a:pt x="7053" y="5544"/>
                  </a:cubicBezTo>
                  <a:cubicBezTo>
                    <a:pt x="7259" y="4928"/>
                    <a:pt x="7464" y="4289"/>
                    <a:pt x="7487" y="3627"/>
                  </a:cubicBezTo>
                  <a:cubicBezTo>
                    <a:pt x="7510" y="2965"/>
                    <a:pt x="7282" y="2257"/>
                    <a:pt x="6734" y="1869"/>
                  </a:cubicBezTo>
                  <a:cubicBezTo>
                    <a:pt x="6438" y="1663"/>
                    <a:pt x="6097" y="1577"/>
                    <a:pt x="5742" y="1577"/>
                  </a:cubicBezTo>
                  <a:cubicBezTo>
                    <a:pt x="5195" y="1577"/>
                    <a:pt x="4617" y="1784"/>
                    <a:pt x="4132" y="2075"/>
                  </a:cubicBezTo>
                  <a:cubicBezTo>
                    <a:pt x="3196" y="2622"/>
                    <a:pt x="2443" y="3467"/>
                    <a:pt x="1872" y="4403"/>
                  </a:cubicBezTo>
                  <a:cubicBezTo>
                    <a:pt x="0" y="7461"/>
                    <a:pt x="137" y="11296"/>
                    <a:pt x="662" y="14834"/>
                  </a:cubicBezTo>
                  <a:cubicBezTo>
                    <a:pt x="1233" y="18509"/>
                    <a:pt x="2169" y="22138"/>
                    <a:pt x="3470" y="25608"/>
                  </a:cubicBezTo>
                  <a:cubicBezTo>
                    <a:pt x="3903" y="26772"/>
                    <a:pt x="4588" y="28164"/>
                    <a:pt x="5958" y="28735"/>
                  </a:cubicBezTo>
                  <a:cubicBezTo>
                    <a:pt x="6548" y="28997"/>
                    <a:pt x="7176" y="29093"/>
                    <a:pt x="7811" y="29093"/>
                  </a:cubicBezTo>
                  <a:cubicBezTo>
                    <a:pt x="8281" y="29093"/>
                    <a:pt x="8756" y="29041"/>
                    <a:pt x="9222" y="28963"/>
                  </a:cubicBezTo>
                  <a:cubicBezTo>
                    <a:pt x="13673" y="28255"/>
                    <a:pt x="17485" y="25379"/>
                    <a:pt x="20657" y="22161"/>
                  </a:cubicBezTo>
                  <a:cubicBezTo>
                    <a:pt x="22050" y="20746"/>
                    <a:pt x="23351" y="19216"/>
                    <a:pt x="24264" y="17459"/>
                  </a:cubicBezTo>
                  <a:cubicBezTo>
                    <a:pt x="25177" y="15701"/>
                    <a:pt x="25679" y="13670"/>
                    <a:pt x="25382" y="11730"/>
                  </a:cubicBezTo>
                  <a:cubicBezTo>
                    <a:pt x="25291" y="11182"/>
                    <a:pt x="25108" y="10611"/>
                    <a:pt x="24652" y="10337"/>
                  </a:cubicBezTo>
                  <a:cubicBezTo>
                    <a:pt x="24472" y="10236"/>
                    <a:pt x="24273" y="10190"/>
                    <a:pt x="24071" y="10190"/>
                  </a:cubicBezTo>
                  <a:cubicBezTo>
                    <a:pt x="23686" y="10190"/>
                    <a:pt x="23293" y="10356"/>
                    <a:pt x="23008" y="10611"/>
                  </a:cubicBezTo>
                  <a:cubicBezTo>
                    <a:pt x="22552" y="10999"/>
                    <a:pt x="22278" y="11524"/>
                    <a:pt x="22004" y="12049"/>
                  </a:cubicBezTo>
                  <a:cubicBezTo>
                    <a:pt x="20885" y="14241"/>
                    <a:pt x="19516" y="16295"/>
                    <a:pt x="17918" y="18166"/>
                  </a:cubicBezTo>
                  <a:cubicBezTo>
                    <a:pt x="19288" y="15222"/>
                    <a:pt x="20657" y="12255"/>
                    <a:pt x="21639" y="9173"/>
                  </a:cubicBezTo>
                  <a:cubicBezTo>
                    <a:pt x="22232" y="7347"/>
                    <a:pt x="22643" y="5316"/>
                    <a:pt x="21913" y="3558"/>
                  </a:cubicBezTo>
                  <a:cubicBezTo>
                    <a:pt x="21342" y="2166"/>
                    <a:pt x="20087" y="1116"/>
                    <a:pt x="18694" y="568"/>
                  </a:cubicBezTo>
                  <a:cubicBezTo>
                    <a:pt x="17639" y="153"/>
                    <a:pt x="16505" y="0"/>
                    <a:pt x="1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4"/>
            <p:cNvSpPr/>
            <p:nvPr/>
          </p:nvSpPr>
          <p:spPr>
            <a:xfrm>
              <a:off x="8154826" y="3623515"/>
              <a:ext cx="1186935" cy="2124826"/>
            </a:xfrm>
            <a:custGeom>
              <a:avLst/>
              <a:gdLst/>
              <a:ahLst/>
              <a:cxnLst/>
              <a:rect l="l" t="t" r="r" b="b"/>
              <a:pathLst>
                <a:path w="43985" h="78741" extrusionOk="0">
                  <a:moveTo>
                    <a:pt x="15204" y="1"/>
                  </a:moveTo>
                  <a:cubicBezTo>
                    <a:pt x="14564" y="1"/>
                    <a:pt x="13931" y="314"/>
                    <a:pt x="13467" y="755"/>
                  </a:cubicBezTo>
                  <a:cubicBezTo>
                    <a:pt x="12303" y="1805"/>
                    <a:pt x="11938" y="3517"/>
                    <a:pt x="12098" y="5092"/>
                  </a:cubicBezTo>
                  <a:cubicBezTo>
                    <a:pt x="12280" y="6644"/>
                    <a:pt x="12874" y="8105"/>
                    <a:pt x="13376" y="9611"/>
                  </a:cubicBezTo>
                  <a:cubicBezTo>
                    <a:pt x="15727" y="16824"/>
                    <a:pt x="15248" y="24653"/>
                    <a:pt x="13833" y="32140"/>
                  </a:cubicBezTo>
                  <a:cubicBezTo>
                    <a:pt x="12098" y="36226"/>
                    <a:pt x="10957" y="40585"/>
                    <a:pt x="10432" y="44991"/>
                  </a:cubicBezTo>
                  <a:cubicBezTo>
                    <a:pt x="9929" y="41224"/>
                    <a:pt x="8811" y="37435"/>
                    <a:pt x="8583" y="33601"/>
                  </a:cubicBezTo>
                  <a:cubicBezTo>
                    <a:pt x="8332" y="29538"/>
                    <a:pt x="9062" y="25407"/>
                    <a:pt x="8103" y="21458"/>
                  </a:cubicBezTo>
                  <a:cubicBezTo>
                    <a:pt x="7838" y="20331"/>
                    <a:pt x="7124" y="19034"/>
                    <a:pt x="6003" y="19034"/>
                  </a:cubicBezTo>
                  <a:cubicBezTo>
                    <a:pt x="5966" y="19034"/>
                    <a:pt x="5928" y="19035"/>
                    <a:pt x="5889" y="19038"/>
                  </a:cubicBezTo>
                  <a:cubicBezTo>
                    <a:pt x="5364" y="19084"/>
                    <a:pt x="4908" y="19426"/>
                    <a:pt x="4565" y="19814"/>
                  </a:cubicBezTo>
                  <a:cubicBezTo>
                    <a:pt x="3516" y="21001"/>
                    <a:pt x="3264" y="22645"/>
                    <a:pt x="3173" y="24197"/>
                  </a:cubicBezTo>
                  <a:cubicBezTo>
                    <a:pt x="2945" y="28465"/>
                    <a:pt x="3607" y="32756"/>
                    <a:pt x="5136" y="36751"/>
                  </a:cubicBezTo>
                  <a:cubicBezTo>
                    <a:pt x="6711" y="40836"/>
                    <a:pt x="9199" y="44671"/>
                    <a:pt x="10135" y="48871"/>
                  </a:cubicBezTo>
                  <a:cubicBezTo>
                    <a:pt x="9929" y="55947"/>
                    <a:pt x="11482" y="63182"/>
                    <a:pt x="14905" y="69254"/>
                  </a:cubicBezTo>
                  <a:cubicBezTo>
                    <a:pt x="11938" y="66560"/>
                    <a:pt x="9678" y="63228"/>
                    <a:pt x="8240" y="59553"/>
                  </a:cubicBezTo>
                  <a:cubicBezTo>
                    <a:pt x="6985" y="56358"/>
                    <a:pt x="6346" y="52934"/>
                    <a:pt x="4976" y="49784"/>
                  </a:cubicBezTo>
                  <a:cubicBezTo>
                    <a:pt x="4680" y="49168"/>
                    <a:pt x="4337" y="48506"/>
                    <a:pt x="3698" y="48232"/>
                  </a:cubicBezTo>
                  <a:cubicBezTo>
                    <a:pt x="3521" y="48163"/>
                    <a:pt x="3337" y="48132"/>
                    <a:pt x="3153" y="48132"/>
                  </a:cubicBezTo>
                  <a:cubicBezTo>
                    <a:pt x="2600" y="48132"/>
                    <a:pt x="2043" y="48414"/>
                    <a:pt x="1667" y="48825"/>
                  </a:cubicBezTo>
                  <a:cubicBezTo>
                    <a:pt x="1164" y="49396"/>
                    <a:pt x="936" y="50149"/>
                    <a:pt x="799" y="50880"/>
                  </a:cubicBezTo>
                  <a:cubicBezTo>
                    <a:pt x="0" y="55148"/>
                    <a:pt x="1781" y="59599"/>
                    <a:pt x="4702" y="62794"/>
                  </a:cubicBezTo>
                  <a:cubicBezTo>
                    <a:pt x="7510" y="65899"/>
                    <a:pt x="11253" y="67998"/>
                    <a:pt x="15111" y="69619"/>
                  </a:cubicBezTo>
                  <a:cubicBezTo>
                    <a:pt x="17051" y="72952"/>
                    <a:pt x="19539" y="75919"/>
                    <a:pt x="22620" y="78293"/>
                  </a:cubicBezTo>
                  <a:cubicBezTo>
                    <a:pt x="22926" y="78526"/>
                    <a:pt x="23344" y="78740"/>
                    <a:pt x="23701" y="78740"/>
                  </a:cubicBezTo>
                  <a:cubicBezTo>
                    <a:pt x="23903" y="78740"/>
                    <a:pt x="24086" y="78671"/>
                    <a:pt x="24218" y="78498"/>
                  </a:cubicBezTo>
                  <a:cubicBezTo>
                    <a:pt x="19288" y="74960"/>
                    <a:pt x="15818" y="69665"/>
                    <a:pt x="13673" y="63981"/>
                  </a:cubicBezTo>
                  <a:cubicBezTo>
                    <a:pt x="13330" y="63045"/>
                    <a:pt x="13011" y="62087"/>
                    <a:pt x="12737" y="61128"/>
                  </a:cubicBezTo>
                  <a:cubicBezTo>
                    <a:pt x="12303" y="55148"/>
                    <a:pt x="13764" y="49122"/>
                    <a:pt x="17416" y="44534"/>
                  </a:cubicBezTo>
                  <a:cubicBezTo>
                    <a:pt x="19813" y="41476"/>
                    <a:pt x="23077" y="39170"/>
                    <a:pt x="25451" y="36089"/>
                  </a:cubicBezTo>
                  <a:cubicBezTo>
                    <a:pt x="26090" y="35244"/>
                    <a:pt x="26683" y="34103"/>
                    <a:pt x="26135" y="33190"/>
                  </a:cubicBezTo>
                  <a:cubicBezTo>
                    <a:pt x="25784" y="32575"/>
                    <a:pt x="25085" y="32364"/>
                    <a:pt x="24346" y="32364"/>
                  </a:cubicBezTo>
                  <a:cubicBezTo>
                    <a:pt x="23933" y="32364"/>
                    <a:pt x="23507" y="32430"/>
                    <a:pt x="23122" y="32528"/>
                  </a:cubicBezTo>
                  <a:cubicBezTo>
                    <a:pt x="19105" y="33624"/>
                    <a:pt x="15978" y="36910"/>
                    <a:pt x="13969" y="40563"/>
                  </a:cubicBezTo>
                  <a:cubicBezTo>
                    <a:pt x="12372" y="43507"/>
                    <a:pt x="11390" y="46771"/>
                    <a:pt x="11048" y="50081"/>
                  </a:cubicBezTo>
                  <a:cubicBezTo>
                    <a:pt x="10934" y="43986"/>
                    <a:pt x="12098" y="37846"/>
                    <a:pt x="14494" y="32231"/>
                  </a:cubicBezTo>
                  <a:cubicBezTo>
                    <a:pt x="17895" y="28077"/>
                    <a:pt x="22529" y="24904"/>
                    <a:pt x="27665" y="23147"/>
                  </a:cubicBezTo>
                  <a:cubicBezTo>
                    <a:pt x="32595" y="21481"/>
                    <a:pt x="38096" y="21047"/>
                    <a:pt x="42319" y="18011"/>
                  </a:cubicBezTo>
                  <a:cubicBezTo>
                    <a:pt x="42844" y="17623"/>
                    <a:pt x="43368" y="17189"/>
                    <a:pt x="43665" y="16596"/>
                  </a:cubicBezTo>
                  <a:cubicBezTo>
                    <a:pt x="43962" y="16003"/>
                    <a:pt x="43985" y="15226"/>
                    <a:pt x="43551" y="14724"/>
                  </a:cubicBezTo>
                  <a:cubicBezTo>
                    <a:pt x="43277" y="14428"/>
                    <a:pt x="42889" y="14245"/>
                    <a:pt x="42524" y="14108"/>
                  </a:cubicBezTo>
                  <a:cubicBezTo>
                    <a:pt x="41374" y="13717"/>
                    <a:pt x="40169" y="13560"/>
                    <a:pt x="38953" y="13560"/>
                  </a:cubicBezTo>
                  <a:cubicBezTo>
                    <a:pt x="37827" y="13560"/>
                    <a:pt x="36693" y="13694"/>
                    <a:pt x="35585" y="13903"/>
                  </a:cubicBezTo>
                  <a:cubicBezTo>
                    <a:pt x="30153" y="14884"/>
                    <a:pt x="25085" y="17623"/>
                    <a:pt x="21114" y="21458"/>
                  </a:cubicBezTo>
                  <a:cubicBezTo>
                    <a:pt x="21548" y="20864"/>
                    <a:pt x="22004" y="20294"/>
                    <a:pt x="22461" y="19723"/>
                  </a:cubicBezTo>
                  <a:cubicBezTo>
                    <a:pt x="24241" y="17463"/>
                    <a:pt x="25998" y="15204"/>
                    <a:pt x="27779" y="12967"/>
                  </a:cubicBezTo>
                  <a:cubicBezTo>
                    <a:pt x="28190" y="12419"/>
                    <a:pt x="28646" y="11848"/>
                    <a:pt x="29194" y="11437"/>
                  </a:cubicBezTo>
                  <a:cubicBezTo>
                    <a:pt x="30175" y="10730"/>
                    <a:pt x="31431" y="10502"/>
                    <a:pt x="32572" y="10114"/>
                  </a:cubicBezTo>
                  <a:cubicBezTo>
                    <a:pt x="33736" y="9748"/>
                    <a:pt x="34946" y="9086"/>
                    <a:pt x="35357" y="7945"/>
                  </a:cubicBezTo>
                  <a:cubicBezTo>
                    <a:pt x="34923" y="7788"/>
                    <a:pt x="34458" y="7710"/>
                    <a:pt x="33993" y="7710"/>
                  </a:cubicBezTo>
                  <a:cubicBezTo>
                    <a:pt x="33309" y="7710"/>
                    <a:pt x="32622" y="7879"/>
                    <a:pt x="32024" y="8219"/>
                  </a:cubicBezTo>
                  <a:cubicBezTo>
                    <a:pt x="32892" y="7215"/>
                    <a:pt x="33531" y="6051"/>
                    <a:pt x="33896" y="4772"/>
                  </a:cubicBezTo>
                  <a:cubicBezTo>
                    <a:pt x="33987" y="4499"/>
                    <a:pt x="34033" y="4179"/>
                    <a:pt x="33873" y="3951"/>
                  </a:cubicBezTo>
                  <a:cubicBezTo>
                    <a:pt x="33753" y="3779"/>
                    <a:pt x="33580" y="3710"/>
                    <a:pt x="33389" y="3710"/>
                  </a:cubicBezTo>
                  <a:cubicBezTo>
                    <a:pt x="33073" y="3710"/>
                    <a:pt x="32705" y="3897"/>
                    <a:pt x="32435" y="4111"/>
                  </a:cubicBezTo>
                  <a:cubicBezTo>
                    <a:pt x="31522" y="4864"/>
                    <a:pt x="30746" y="5777"/>
                    <a:pt x="30153" y="6827"/>
                  </a:cubicBezTo>
                  <a:cubicBezTo>
                    <a:pt x="30563" y="5343"/>
                    <a:pt x="30700" y="3768"/>
                    <a:pt x="30495" y="2239"/>
                  </a:cubicBezTo>
                  <a:cubicBezTo>
                    <a:pt x="30449" y="1897"/>
                    <a:pt x="30335" y="1508"/>
                    <a:pt x="30016" y="1417"/>
                  </a:cubicBezTo>
                  <a:cubicBezTo>
                    <a:pt x="29975" y="1406"/>
                    <a:pt x="29935" y="1401"/>
                    <a:pt x="29896" y="1401"/>
                  </a:cubicBezTo>
                  <a:cubicBezTo>
                    <a:pt x="29605" y="1401"/>
                    <a:pt x="29352" y="1683"/>
                    <a:pt x="29171" y="1965"/>
                  </a:cubicBezTo>
                  <a:cubicBezTo>
                    <a:pt x="28190" y="3517"/>
                    <a:pt x="27596" y="5343"/>
                    <a:pt x="27505" y="7215"/>
                  </a:cubicBezTo>
                  <a:cubicBezTo>
                    <a:pt x="27414" y="6165"/>
                    <a:pt x="27003" y="5161"/>
                    <a:pt x="26364" y="4339"/>
                  </a:cubicBezTo>
                  <a:cubicBezTo>
                    <a:pt x="26139" y="4045"/>
                    <a:pt x="25783" y="3764"/>
                    <a:pt x="25455" y="3764"/>
                  </a:cubicBezTo>
                  <a:cubicBezTo>
                    <a:pt x="25350" y="3764"/>
                    <a:pt x="25248" y="3793"/>
                    <a:pt x="25154" y="3859"/>
                  </a:cubicBezTo>
                  <a:cubicBezTo>
                    <a:pt x="24834" y="4065"/>
                    <a:pt x="24834" y="4499"/>
                    <a:pt x="24880" y="4864"/>
                  </a:cubicBezTo>
                  <a:cubicBezTo>
                    <a:pt x="25108" y="7192"/>
                    <a:pt x="25930" y="9474"/>
                    <a:pt x="27528" y="11346"/>
                  </a:cubicBezTo>
                  <a:cubicBezTo>
                    <a:pt x="24720" y="15820"/>
                    <a:pt x="21068" y="19700"/>
                    <a:pt x="18124" y="24105"/>
                  </a:cubicBezTo>
                  <a:cubicBezTo>
                    <a:pt x="17256" y="25429"/>
                    <a:pt x="16435" y="26776"/>
                    <a:pt x="15704" y="28191"/>
                  </a:cubicBezTo>
                  <a:cubicBezTo>
                    <a:pt x="16982" y="24562"/>
                    <a:pt x="17918" y="20819"/>
                    <a:pt x="18512" y="17030"/>
                  </a:cubicBezTo>
                  <a:cubicBezTo>
                    <a:pt x="19196" y="12602"/>
                    <a:pt x="19402" y="8059"/>
                    <a:pt x="18420" y="3723"/>
                  </a:cubicBezTo>
                  <a:cubicBezTo>
                    <a:pt x="18010" y="2011"/>
                    <a:pt x="17028" y="25"/>
                    <a:pt x="15271" y="2"/>
                  </a:cubicBezTo>
                  <a:cubicBezTo>
                    <a:pt x="15248" y="1"/>
                    <a:pt x="15226" y="1"/>
                    <a:pt x="15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1" name="Google Shape;1121;p54"/>
          <p:cNvSpPr/>
          <p:nvPr/>
        </p:nvSpPr>
        <p:spPr>
          <a:xfrm rot="-570776" flipH="1">
            <a:off x="691949" y="4249414"/>
            <a:ext cx="904250" cy="1339752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22" name="Google Shape;1122;p54"/>
          <p:cNvCxnSpPr/>
          <p:nvPr/>
        </p:nvCxnSpPr>
        <p:spPr>
          <a:xfrm>
            <a:off x="3900715" y="2669320"/>
            <a:ext cx="4208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23" name="Google Shape;1123;p54"/>
          <p:cNvGrpSpPr/>
          <p:nvPr/>
        </p:nvGrpSpPr>
        <p:grpSpPr>
          <a:xfrm>
            <a:off x="4095115" y="822549"/>
            <a:ext cx="150927" cy="143533"/>
            <a:chOff x="3716290" y="4256524"/>
            <a:chExt cx="150927" cy="143533"/>
          </a:xfrm>
        </p:grpSpPr>
        <p:sp>
          <p:nvSpPr>
            <p:cNvPr id="1124" name="Google Shape;1124;p54"/>
            <p:cNvSpPr/>
            <p:nvPr/>
          </p:nvSpPr>
          <p:spPr>
            <a:xfrm>
              <a:off x="3723063" y="4256524"/>
              <a:ext cx="144154" cy="125102"/>
            </a:xfrm>
            <a:custGeom>
              <a:avLst/>
              <a:gdLst/>
              <a:ahLst/>
              <a:cxnLst/>
              <a:rect l="l" t="t" r="r" b="b"/>
              <a:pathLst>
                <a:path w="5342" h="4636" extrusionOk="0">
                  <a:moveTo>
                    <a:pt x="2617" y="1"/>
                  </a:moveTo>
                  <a:cubicBezTo>
                    <a:pt x="1907" y="1"/>
                    <a:pt x="1193" y="283"/>
                    <a:pt x="731" y="824"/>
                  </a:cubicBezTo>
                  <a:cubicBezTo>
                    <a:pt x="412" y="1189"/>
                    <a:pt x="1" y="2011"/>
                    <a:pt x="138" y="2810"/>
                  </a:cubicBezTo>
                  <a:cubicBezTo>
                    <a:pt x="252" y="3403"/>
                    <a:pt x="663" y="3905"/>
                    <a:pt x="1188" y="4202"/>
                  </a:cubicBezTo>
                  <a:cubicBezTo>
                    <a:pt x="1713" y="4499"/>
                    <a:pt x="2306" y="4613"/>
                    <a:pt x="2900" y="4636"/>
                  </a:cubicBezTo>
                  <a:cubicBezTo>
                    <a:pt x="3242" y="4636"/>
                    <a:pt x="3584" y="4613"/>
                    <a:pt x="3881" y="4476"/>
                  </a:cubicBezTo>
                  <a:cubicBezTo>
                    <a:pt x="4201" y="4339"/>
                    <a:pt x="4475" y="4065"/>
                    <a:pt x="4680" y="3768"/>
                  </a:cubicBezTo>
                  <a:cubicBezTo>
                    <a:pt x="5342" y="2741"/>
                    <a:pt x="5068" y="1212"/>
                    <a:pt x="4064" y="459"/>
                  </a:cubicBezTo>
                  <a:cubicBezTo>
                    <a:pt x="3650" y="151"/>
                    <a:pt x="3135" y="1"/>
                    <a:pt x="2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4"/>
            <p:cNvSpPr/>
            <p:nvPr/>
          </p:nvSpPr>
          <p:spPr>
            <a:xfrm>
              <a:off x="3752018" y="4279812"/>
              <a:ext cx="83195" cy="76610"/>
            </a:xfrm>
            <a:custGeom>
              <a:avLst/>
              <a:gdLst/>
              <a:ahLst/>
              <a:cxnLst/>
              <a:rect l="l" t="t" r="r" b="b"/>
              <a:pathLst>
                <a:path w="3083" h="2839" extrusionOk="0">
                  <a:moveTo>
                    <a:pt x="1286" y="1"/>
                  </a:moveTo>
                  <a:cubicBezTo>
                    <a:pt x="1219" y="1"/>
                    <a:pt x="1134" y="45"/>
                    <a:pt x="1096" y="121"/>
                  </a:cubicBezTo>
                  <a:cubicBezTo>
                    <a:pt x="1051" y="189"/>
                    <a:pt x="1028" y="280"/>
                    <a:pt x="1028" y="372"/>
                  </a:cubicBezTo>
                  <a:cubicBezTo>
                    <a:pt x="1005" y="668"/>
                    <a:pt x="1028" y="965"/>
                    <a:pt x="1073" y="1239"/>
                  </a:cubicBezTo>
                  <a:cubicBezTo>
                    <a:pt x="1073" y="1262"/>
                    <a:pt x="1073" y="1307"/>
                    <a:pt x="1073" y="1353"/>
                  </a:cubicBezTo>
                  <a:cubicBezTo>
                    <a:pt x="1005" y="1376"/>
                    <a:pt x="914" y="1376"/>
                    <a:pt x="822" y="1399"/>
                  </a:cubicBezTo>
                  <a:cubicBezTo>
                    <a:pt x="754" y="1422"/>
                    <a:pt x="503" y="1513"/>
                    <a:pt x="229" y="1604"/>
                  </a:cubicBezTo>
                  <a:cubicBezTo>
                    <a:pt x="138" y="1627"/>
                    <a:pt x="1" y="1741"/>
                    <a:pt x="69" y="1832"/>
                  </a:cubicBezTo>
                  <a:cubicBezTo>
                    <a:pt x="92" y="1878"/>
                    <a:pt x="160" y="1878"/>
                    <a:pt x="229" y="1878"/>
                  </a:cubicBezTo>
                  <a:cubicBezTo>
                    <a:pt x="548" y="1878"/>
                    <a:pt x="868" y="1855"/>
                    <a:pt x="1188" y="1810"/>
                  </a:cubicBezTo>
                  <a:cubicBezTo>
                    <a:pt x="1279" y="2084"/>
                    <a:pt x="1416" y="2403"/>
                    <a:pt x="1576" y="2700"/>
                  </a:cubicBezTo>
                  <a:cubicBezTo>
                    <a:pt x="1621" y="2745"/>
                    <a:pt x="1644" y="2814"/>
                    <a:pt x="1713" y="2837"/>
                  </a:cubicBezTo>
                  <a:cubicBezTo>
                    <a:pt x="1720" y="2838"/>
                    <a:pt x="1728" y="2839"/>
                    <a:pt x="1735" y="2839"/>
                  </a:cubicBezTo>
                  <a:cubicBezTo>
                    <a:pt x="1857" y="2839"/>
                    <a:pt x="1918" y="2669"/>
                    <a:pt x="1918" y="2540"/>
                  </a:cubicBezTo>
                  <a:cubicBezTo>
                    <a:pt x="1941" y="2243"/>
                    <a:pt x="1918" y="1969"/>
                    <a:pt x="1872" y="1673"/>
                  </a:cubicBezTo>
                  <a:cubicBezTo>
                    <a:pt x="2283" y="1581"/>
                    <a:pt x="2694" y="1467"/>
                    <a:pt x="3082" y="1307"/>
                  </a:cubicBezTo>
                  <a:cubicBezTo>
                    <a:pt x="3036" y="1170"/>
                    <a:pt x="2854" y="1148"/>
                    <a:pt x="2694" y="1148"/>
                  </a:cubicBezTo>
                  <a:cubicBezTo>
                    <a:pt x="2397" y="1148"/>
                    <a:pt x="2101" y="1170"/>
                    <a:pt x="1781" y="1216"/>
                  </a:cubicBezTo>
                  <a:cubicBezTo>
                    <a:pt x="1690" y="805"/>
                    <a:pt x="1530" y="394"/>
                    <a:pt x="1324" y="6"/>
                  </a:cubicBezTo>
                  <a:cubicBezTo>
                    <a:pt x="1313" y="2"/>
                    <a:pt x="1300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4"/>
            <p:cNvSpPr/>
            <p:nvPr/>
          </p:nvSpPr>
          <p:spPr>
            <a:xfrm>
              <a:off x="3716290" y="4291065"/>
              <a:ext cx="138001" cy="108992"/>
            </a:xfrm>
            <a:custGeom>
              <a:avLst/>
              <a:gdLst/>
              <a:ahLst/>
              <a:cxnLst/>
              <a:rect l="l" t="t" r="r" b="b"/>
              <a:pathLst>
                <a:path w="5114" h="4039" extrusionOk="0">
                  <a:moveTo>
                    <a:pt x="686" y="0"/>
                  </a:moveTo>
                  <a:lnTo>
                    <a:pt x="686" y="0"/>
                  </a:lnTo>
                  <a:cubicBezTo>
                    <a:pt x="1" y="959"/>
                    <a:pt x="115" y="2397"/>
                    <a:pt x="914" y="3241"/>
                  </a:cubicBezTo>
                  <a:cubicBezTo>
                    <a:pt x="1396" y="3764"/>
                    <a:pt x="2101" y="4039"/>
                    <a:pt x="2806" y="4039"/>
                  </a:cubicBezTo>
                  <a:cubicBezTo>
                    <a:pt x="3270" y="4039"/>
                    <a:pt x="3733" y="3920"/>
                    <a:pt x="4132" y="3675"/>
                  </a:cubicBezTo>
                  <a:cubicBezTo>
                    <a:pt x="4360" y="3538"/>
                    <a:pt x="4566" y="3356"/>
                    <a:pt x="4726" y="3150"/>
                  </a:cubicBezTo>
                  <a:cubicBezTo>
                    <a:pt x="4931" y="2876"/>
                    <a:pt x="5022" y="2580"/>
                    <a:pt x="5091" y="2260"/>
                  </a:cubicBezTo>
                  <a:cubicBezTo>
                    <a:pt x="5091" y="2214"/>
                    <a:pt x="5114" y="2169"/>
                    <a:pt x="5114" y="2123"/>
                  </a:cubicBezTo>
                  <a:lnTo>
                    <a:pt x="5114" y="2123"/>
                  </a:lnTo>
                  <a:cubicBezTo>
                    <a:pt x="5068" y="2237"/>
                    <a:pt x="4999" y="2374"/>
                    <a:pt x="4931" y="2488"/>
                  </a:cubicBezTo>
                  <a:cubicBezTo>
                    <a:pt x="4726" y="2785"/>
                    <a:pt x="4475" y="3059"/>
                    <a:pt x="4132" y="3196"/>
                  </a:cubicBezTo>
                  <a:cubicBezTo>
                    <a:pt x="3835" y="3333"/>
                    <a:pt x="3493" y="3356"/>
                    <a:pt x="3151" y="3356"/>
                  </a:cubicBezTo>
                  <a:cubicBezTo>
                    <a:pt x="2557" y="3333"/>
                    <a:pt x="1964" y="3219"/>
                    <a:pt x="1439" y="2922"/>
                  </a:cubicBezTo>
                  <a:cubicBezTo>
                    <a:pt x="914" y="2625"/>
                    <a:pt x="503" y="2123"/>
                    <a:pt x="389" y="1530"/>
                  </a:cubicBezTo>
                  <a:cubicBezTo>
                    <a:pt x="297" y="982"/>
                    <a:pt x="457" y="411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30218" y="123478"/>
            <a:ext cx="6690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omfortaa" panose="020B0604020202020204" charset="0"/>
              </a:rPr>
              <a:t>УО «Белорусский государственный медицинский университет»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60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60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60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62"/>
          <p:cNvSpPr txBox="1">
            <a:spLocks noGrp="1"/>
          </p:cNvSpPr>
          <p:nvPr>
            <p:ph type="title"/>
          </p:nvPr>
        </p:nvSpPr>
        <p:spPr>
          <a:xfrm>
            <a:off x="731525" y="12894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Двурядное </a:t>
            </a:r>
            <a:r>
              <a:rPr lang="ru-RU" dirty="0" err="1"/>
              <a:t>ушивание</a:t>
            </a:r>
            <a:r>
              <a:rPr lang="ru-RU" dirty="0"/>
              <a:t>: общие принципы</a:t>
            </a:r>
            <a:endParaRPr dirty="0"/>
          </a:p>
        </p:txBody>
      </p:sp>
      <p:sp>
        <p:nvSpPr>
          <p:cNvPr id="1431" name="Google Shape;1431;p62"/>
          <p:cNvSpPr txBox="1">
            <a:spLocks noGrp="1"/>
          </p:cNvSpPr>
          <p:nvPr>
            <p:ph type="subTitle" idx="3"/>
          </p:nvPr>
        </p:nvSpPr>
        <p:spPr>
          <a:xfrm>
            <a:off x="849759" y="2822862"/>
            <a:ext cx="3348600" cy="10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dirty="0"/>
              <a:t>Лучшая адаптация краёв и гемостаз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dirty="0"/>
              <a:t>Большая остаточная толщина </a:t>
            </a:r>
            <a:r>
              <a:rPr lang="ru-RU" dirty="0" err="1"/>
              <a:t>миометрия</a:t>
            </a:r>
            <a:r>
              <a:rPr lang="ru-RU" dirty="0"/>
              <a:t> по данным УЗИ*</a:t>
            </a:r>
          </a:p>
        </p:txBody>
      </p:sp>
      <p:sp>
        <p:nvSpPr>
          <p:cNvPr id="1432" name="Google Shape;1432;p62"/>
          <p:cNvSpPr txBox="1">
            <a:spLocks noGrp="1"/>
          </p:cNvSpPr>
          <p:nvPr>
            <p:ph type="subTitle" idx="4"/>
          </p:nvPr>
        </p:nvSpPr>
        <p:spPr>
          <a:xfrm>
            <a:off x="4945650" y="2818934"/>
            <a:ext cx="3348600" cy="10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dirty="0"/>
              <a:t>Дольше по времени, больше инородного материала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dirty="0"/>
              <a:t>При грубой технике 2-й ряд может сморщивать нижний сегмент и формировать карман</a:t>
            </a:r>
          </a:p>
        </p:txBody>
      </p:sp>
      <p:sp>
        <p:nvSpPr>
          <p:cNvPr id="1433" name="Google Shape;1433;p62"/>
          <p:cNvSpPr/>
          <p:nvPr/>
        </p:nvSpPr>
        <p:spPr>
          <a:xfrm>
            <a:off x="2152346" y="2160690"/>
            <a:ext cx="743425" cy="714413"/>
          </a:xfrm>
          <a:custGeom>
            <a:avLst/>
            <a:gdLst/>
            <a:ahLst/>
            <a:cxnLst/>
            <a:rect l="l" t="t" r="r" b="b"/>
            <a:pathLst>
              <a:path w="24754" h="23786" extrusionOk="0">
                <a:moveTo>
                  <a:pt x="7290" y="1406"/>
                </a:moveTo>
                <a:cubicBezTo>
                  <a:pt x="4097" y="2942"/>
                  <a:pt x="257" y="6621"/>
                  <a:pt x="14" y="10138"/>
                </a:cubicBezTo>
                <a:cubicBezTo>
                  <a:pt x="-228" y="13655"/>
                  <a:pt x="2642" y="20527"/>
                  <a:pt x="5835" y="22508"/>
                </a:cubicBezTo>
                <a:cubicBezTo>
                  <a:pt x="9029" y="24489"/>
                  <a:pt x="16022" y="24044"/>
                  <a:pt x="19175" y="22023"/>
                </a:cubicBezTo>
                <a:cubicBezTo>
                  <a:pt x="22328" y="20002"/>
                  <a:pt x="24754" y="13897"/>
                  <a:pt x="24754" y="10380"/>
                </a:cubicBezTo>
                <a:cubicBezTo>
                  <a:pt x="24754" y="6863"/>
                  <a:pt x="22086" y="2417"/>
                  <a:pt x="19175" y="921"/>
                </a:cubicBezTo>
                <a:cubicBezTo>
                  <a:pt x="16264" y="-575"/>
                  <a:pt x="10484" y="-130"/>
                  <a:pt x="7290" y="14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434" name="Google Shape;1434;p62"/>
          <p:cNvSpPr/>
          <p:nvPr/>
        </p:nvSpPr>
        <p:spPr>
          <a:xfrm>
            <a:off x="6248238" y="2144940"/>
            <a:ext cx="743425" cy="714353"/>
          </a:xfrm>
          <a:custGeom>
            <a:avLst/>
            <a:gdLst/>
            <a:ahLst/>
            <a:cxnLst/>
            <a:rect l="l" t="t" r="r" b="b"/>
            <a:pathLst>
              <a:path w="24754" h="23786" extrusionOk="0">
                <a:moveTo>
                  <a:pt x="7290" y="1406"/>
                </a:moveTo>
                <a:cubicBezTo>
                  <a:pt x="4097" y="2942"/>
                  <a:pt x="257" y="6621"/>
                  <a:pt x="14" y="10138"/>
                </a:cubicBezTo>
                <a:cubicBezTo>
                  <a:pt x="-228" y="13655"/>
                  <a:pt x="2642" y="20527"/>
                  <a:pt x="5835" y="22508"/>
                </a:cubicBezTo>
                <a:cubicBezTo>
                  <a:pt x="9029" y="24489"/>
                  <a:pt x="16022" y="24044"/>
                  <a:pt x="19175" y="22023"/>
                </a:cubicBezTo>
                <a:cubicBezTo>
                  <a:pt x="22328" y="20002"/>
                  <a:pt x="24754" y="13897"/>
                  <a:pt x="24754" y="10380"/>
                </a:cubicBezTo>
                <a:cubicBezTo>
                  <a:pt x="24754" y="6863"/>
                  <a:pt x="22086" y="2417"/>
                  <a:pt x="19175" y="921"/>
                </a:cubicBezTo>
                <a:cubicBezTo>
                  <a:pt x="16264" y="-575"/>
                  <a:pt x="10484" y="-130"/>
                  <a:pt x="7290" y="14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1452" name="Google Shape;1452;p62"/>
          <p:cNvGrpSpPr/>
          <p:nvPr/>
        </p:nvGrpSpPr>
        <p:grpSpPr>
          <a:xfrm>
            <a:off x="8377615" y="388645"/>
            <a:ext cx="637133" cy="789197"/>
            <a:chOff x="7443422" y="3653739"/>
            <a:chExt cx="444119" cy="550116"/>
          </a:xfrm>
        </p:grpSpPr>
        <p:sp>
          <p:nvSpPr>
            <p:cNvPr id="1453" name="Google Shape;1453;p62"/>
            <p:cNvSpPr/>
            <p:nvPr/>
          </p:nvSpPr>
          <p:spPr>
            <a:xfrm>
              <a:off x="7443422" y="3653739"/>
              <a:ext cx="101652" cy="110288"/>
            </a:xfrm>
            <a:custGeom>
              <a:avLst/>
              <a:gdLst/>
              <a:ahLst/>
              <a:cxnLst/>
              <a:rect l="l" t="t" r="r" b="b"/>
              <a:pathLst>
                <a:path w="3767" h="4087" extrusionOk="0">
                  <a:moveTo>
                    <a:pt x="1735" y="0"/>
                  </a:moveTo>
                  <a:cubicBezTo>
                    <a:pt x="1666" y="0"/>
                    <a:pt x="1598" y="46"/>
                    <a:pt x="1529" y="69"/>
                  </a:cubicBezTo>
                  <a:cubicBezTo>
                    <a:pt x="959" y="366"/>
                    <a:pt x="479" y="799"/>
                    <a:pt x="137" y="1347"/>
                  </a:cubicBezTo>
                  <a:cubicBezTo>
                    <a:pt x="69" y="1461"/>
                    <a:pt x="0" y="1598"/>
                    <a:pt x="0" y="1735"/>
                  </a:cubicBezTo>
                  <a:cubicBezTo>
                    <a:pt x="23" y="1849"/>
                    <a:pt x="114" y="1941"/>
                    <a:pt x="183" y="2032"/>
                  </a:cubicBezTo>
                  <a:cubicBezTo>
                    <a:pt x="753" y="2739"/>
                    <a:pt x="1324" y="3424"/>
                    <a:pt x="1917" y="4086"/>
                  </a:cubicBezTo>
                  <a:cubicBezTo>
                    <a:pt x="2602" y="3698"/>
                    <a:pt x="3196" y="3173"/>
                    <a:pt x="3652" y="2534"/>
                  </a:cubicBezTo>
                  <a:cubicBezTo>
                    <a:pt x="3721" y="2466"/>
                    <a:pt x="3766" y="2374"/>
                    <a:pt x="3766" y="2283"/>
                  </a:cubicBezTo>
                  <a:cubicBezTo>
                    <a:pt x="3766" y="2215"/>
                    <a:pt x="3721" y="2146"/>
                    <a:pt x="3675" y="2078"/>
                  </a:cubicBezTo>
                  <a:cubicBezTo>
                    <a:pt x="3219" y="1370"/>
                    <a:pt x="2648" y="708"/>
                    <a:pt x="2009" y="160"/>
                  </a:cubicBezTo>
                  <a:cubicBezTo>
                    <a:pt x="1917" y="92"/>
                    <a:pt x="1849" y="23"/>
                    <a:pt x="1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4" name="Google Shape;1454;p62"/>
            <p:cNvSpPr/>
            <p:nvPr/>
          </p:nvSpPr>
          <p:spPr>
            <a:xfrm>
              <a:off x="7465576" y="3698372"/>
              <a:ext cx="404100" cy="479901"/>
            </a:xfrm>
            <a:custGeom>
              <a:avLst/>
              <a:gdLst/>
              <a:ahLst/>
              <a:cxnLst/>
              <a:rect l="l" t="t" r="r" b="b"/>
              <a:pathLst>
                <a:path w="14975" h="17784" extrusionOk="0">
                  <a:moveTo>
                    <a:pt x="3685" y="0"/>
                  </a:moveTo>
                  <a:cubicBezTo>
                    <a:pt x="3531" y="0"/>
                    <a:pt x="3368" y="71"/>
                    <a:pt x="3219" y="127"/>
                  </a:cubicBezTo>
                  <a:cubicBezTo>
                    <a:pt x="2192" y="561"/>
                    <a:pt x="1233" y="1200"/>
                    <a:pt x="435" y="1998"/>
                  </a:cubicBezTo>
                  <a:cubicBezTo>
                    <a:pt x="183" y="2227"/>
                    <a:pt x="1" y="2432"/>
                    <a:pt x="1" y="2683"/>
                  </a:cubicBezTo>
                  <a:cubicBezTo>
                    <a:pt x="24" y="2934"/>
                    <a:pt x="138" y="3163"/>
                    <a:pt x="252" y="3391"/>
                  </a:cubicBezTo>
                  <a:cubicBezTo>
                    <a:pt x="2649" y="8138"/>
                    <a:pt x="5045" y="12909"/>
                    <a:pt x="7761" y="17497"/>
                  </a:cubicBezTo>
                  <a:cubicBezTo>
                    <a:pt x="7830" y="17611"/>
                    <a:pt x="7898" y="17725"/>
                    <a:pt x="8035" y="17771"/>
                  </a:cubicBezTo>
                  <a:cubicBezTo>
                    <a:pt x="8057" y="17779"/>
                    <a:pt x="8080" y="17783"/>
                    <a:pt x="8104" y="17783"/>
                  </a:cubicBezTo>
                  <a:cubicBezTo>
                    <a:pt x="8208" y="17783"/>
                    <a:pt x="8331" y="17712"/>
                    <a:pt x="8423" y="17657"/>
                  </a:cubicBezTo>
                  <a:cubicBezTo>
                    <a:pt x="10683" y="16378"/>
                    <a:pt x="12966" y="15055"/>
                    <a:pt x="14723" y="13137"/>
                  </a:cubicBezTo>
                  <a:cubicBezTo>
                    <a:pt x="14814" y="13023"/>
                    <a:pt x="14929" y="12909"/>
                    <a:pt x="14951" y="12749"/>
                  </a:cubicBezTo>
                  <a:cubicBezTo>
                    <a:pt x="14974" y="12521"/>
                    <a:pt x="14837" y="12338"/>
                    <a:pt x="14700" y="12156"/>
                  </a:cubicBezTo>
                  <a:cubicBezTo>
                    <a:pt x="11391" y="8093"/>
                    <a:pt x="7921" y="4167"/>
                    <a:pt x="4292" y="355"/>
                  </a:cubicBezTo>
                  <a:cubicBezTo>
                    <a:pt x="4155" y="218"/>
                    <a:pt x="3995" y="58"/>
                    <a:pt x="3790" y="13"/>
                  </a:cubicBezTo>
                  <a:cubicBezTo>
                    <a:pt x="3756" y="4"/>
                    <a:pt x="3721" y="0"/>
                    <a:pt x="3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5" name="Google Shape;1455;p62"/>
            <p:cNvSpPr/>
            <p:nvPr/>
          </p:nvSpPr>
          <p:spPr>
            <a:xfrm>
              <a:off x="7559835" y="3811358"/>
              <a:ext cx="177399" cy="223058"/>
            </a:xfrm>
            <a:custGeom>
              <a:avLst/>
              <a:gdLst/>
              <a:ahLst/>
              <a:cxnLst/>
              <a:rect l="l" t="t" r="r" b="b"/>
              <a:pathLst>
                <a:path w="6574" h="8266" extrusionOk="0">
                  <a:moveTo>
                    <a:pt x="1046" y="1"/>
                  </a:moveTo>
                  <a:cubicBezTo>
                    <a:pt x="859" y="1"/>
                    <a:pt x="678" y="44"/>
                    <a:pt x="525" y="140"/>
                  </a:cubicBezTo>
                  <a:cubicBezTo>
                    <a:pt x="137" y="391"/>
                    <a:pt x="0" y="893"/>
                    <a:pt x="69" y="1327"/>
                  </a:cubicBezTo>
                  <a:cubicBezTo>
                    <a:pt x="137" y="1783"/>
                    <a:pt x="388" y="2171"/>
                    <a:pt x="639" y="2536"/>
                  </a:cubicBezTo>
                  <a:cubicBezTo>
                    <a:pt x="1689" y="4203"/>
                    <a:pt x="2922" y="5732"/>
                    <a:pt x="4132" y="7261"/>
                  </a:cubicBezTo>
                  <a:cubicBezTo>
                    <a:pt x="4428" y="7626"/>
                    <a:pt x="4725" y="8014"/>
                    <a:pt x="5159" y="8174"/>
                  </a:cubicBezTo>
                  <a:cubicBezTo>
                    <a:pt x="5280" y="8235"/>
                    <a:pt x="5422" y="8265"/>
                    <a:pt x="5564" y="8265"/>
                  </a:cubicBezTo>
                  <a:cubicBezTo>
                    <a:pt x="5635" y="8265"/>
                    <a:pt x="5706" y="8258"/>
                    <a:pt x="5775" y="8243"/>
                  </a:cubicBezTo>
                  <a:cubicBezTo>
                    <a:pt x="6186" y="8129"/>
                    <a:pt x="6437" y="7695"/>
                    <a:pt x="6483" y="7261"/>
                  </a:cubicBezTo>
                  <a:cubicBezTo>
                    <a:pt x="6574" y="6417"/>
                    <a:pt x="6026" y="5618"/>
                    <a:pt x="5524" y="4933"/>
                  </a:cubicBezTo>
                  <a:cubicBezTo>
                    <a:pt x="4475" y="3542"/>
                    <a:pt x="3427" y="2175"/>
                    <a:pt x="2378" y="784"/>
                  </a:cubicBezTo>
                  <a:lnTo>
                    <a:pt x="2378" y="784"/>
                  </a:lnTo>
                  <a:cubicBezTo>
                    <a:pt x="2382" y="790"/>
                    <a:pt x="2384" y="792"/>
                    <a:pt x="2384" y="792"/>
                  </a:cubicBezTo>
                  <a:cubicBezTo>
                    <a:pt x="2386" y="792"/>
                    <a:pt x="2131" y="456"/>
                    <a:pt x="1803" y="231"/>
                  </a:cubicBezTo>
                  <a:cubicBezTo>
                    <a:pt x="1578" y="85"/>
                    <a:pt x="1306" y="1"/>
                    <a:pt x="1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62"/>
            <p:cNvSpPr/>
            <p:nvPr/>
          </p:nvSpPr>
          <p:spPr>
            <a:xfrm>
              <a:off x="7651611" y="4028830"/>
              <a:ext cx="235930" cy="175025"/>
            </a:xfrm>
            <a:custGeom>
              <a:avLst/>
              <a:gdLst/>
              <a:ahLst/>
              <a:cxnLst/>
              <a:rect l="l" t="t" r="r" b="b"/>
              <a:pathLst>
                <a:path w="8743" h="6486" extrusionOk="0">
                  <a:moveTo>
                    <a:pt x="8254" y="1"/>
                  </a:moveTo>
                  <a:cubicBezTo>
                    <a:pt x="8050" y="1"/>
                    <a:pt x="7827" y="95"/>
                    <a:pt x="7647" y="206"/>
                  </a:cubicBezTo>
                  <a:cubicBezTo>
                    <a:pt x="6094" y="1074"/>
                    <a:pt x="4656" y="2124"/>
                    <a:pt x="3378" y="3334"/>
                  </a:cubicBezTo>
                  <a:cubicBezTo>
                    <a:pt x="2671" y="3995"/>
                    <a:pt x="1507" y="4361"/>
                    <a:pt x="639" y="5160"/>
                  </a:cubicBezTo>
                  <a:cubicBezTo>
                    <a:pt x="320" y="5433"/>
                    <a:pt x="0" y="5890"/>
                    <a:pt x="228" y="6232"/>
                  </a:cubicBezTo>
                  <a:cubicBezTo>
                    <a:pt x="341" y="6415"/>
                    <a:pt x="549" y="6486"/>
                    <a:pt x="773" y="6486"/>
                  </a:cubicBezTo>
                  <a:cubicBezTo>
                    <a:pt x="912" y="6486"/>
                    <a:pt x="1056" y="6459"/>
                    <a:pt x="1187" y="6415"/>
                  </a:cubicBezTo>
                  <a:cubicBezTo>
                    <a:pt x="1826" y="6232"/>
                    <a:pt x="2374" y="5821"/>
                    <a:pt x="2922" y="5433"/>
                  </a:cubicBezTo>
                  <a:cubicBezTo>
                    <a:pt x="4611" y="4224"/>
                    <a:pt x="6277" y="2968"/>
                    <a:pt x="7920" y="1690"/>
                  </a:cubicBezTo>
                  <a:cubicBezTo>
                    <a:pt x="8309" y="1393"/>
                    <a:pt x="8742" y="1005"/>
                    <a:pt x="8742" y="503"/>
                  </a:cubicBezTo>
                  <a:cubicBezTo>
                    <a:pt x="8742" y="366"/>
                    <a:pt x="8697" y="229"/>
                    <a:pt x="8605" y="138"/>
                  </a:cubicBezTo>
                  <a:cubicBezTo>
                    <a:pt x="8507" y="40"/>
                    <a:pt x="8384" y="1"/>
                    <a:pt x="8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57" name="Google Shape;1457;p62"/>
          <p:cNvGrpSpPr/>
          <p:nvPr/>
        </p:nvGrpSpPr>
        <p:grpSpPr>
          <a:xfrm rot="-9402353" flipH="1">
            <a:off x="4375150" y="1957680"/>
            <a:ext cx="199297" cy="251683"/>
            <a:chOff x="3311031" y="3025663"/>
            <a:chExt cx="308584" cy="389695"/>
          </a:xfrm>
        </p:grpSpPr>
        <p:sp>
          <p:nvSpPr>
            <p:cNvPr id="1458" name="Google Shape;1458;p62"/>
            <p:cNvSpPr/>
            <p:nvPr/>
          </p:nvSpPr>
          <p:spPr>
            <a:xfrm flipH="1">
              <a:off x="3311031" y="3025663"/>
              <a:ext cx="308584" cy="389695"/>
            </a:xfrm>
            <a:custGeom>
              <a:avLst/>
              <a:gdLst/>
              <a:ahLst/>
              <a:cxnLst/>
              <a:rect l="l" t="t" r="r" b="b"/>
              <a:pathLst>
                <a:path w="15408" h="19458" extrusionOk="0">
                  <a:moveTo>
                    <a:pt x="11748" y="0"/>
                  </a:moveTo>
                  <a:cubicBezTo>
                    <a:pt x="11325" y="0"/>
                    <a:pt x="10903" y="69"/>
                    <a:pt x="10501" y="209"/>
                  </a:cubicBezTo>
                  <a:cubicBezTo>
                    <a:pt x="8789" y="802"/>
                    <a:pt x="7716" y="2445"/>
                    <a:pt x="6757" y="3998"/>
                  </a:cubicBezTo>
                  <a:cubicBezTo>
                    <a:pt x="4771" y="7239"/>
                    <a:pt x="2786" y="10503"/>
                    <a:pt x="777" y="13744"/>
                  </a:cubicBezTo>
                  <a:cubicBezTo>
                    <a:pt x="1" y="15022"/>
                    <a:pt x="161" y="17008"/>
                    <a:pt x="1279" y="18263"/>
                  </a:cubicBezTo>
                  <a:cubicBezTo>
                    <a:pt x="1958" y="19027"/>
                    <a:pt x="2996" y="19458"/>
                    <a:pt x="4019" y="19458"/>
                  </a:cubicBezTo>
                  <a:cubicBezTo>
                    <a:pt x="4647" y="19458"/>
                    <a:pt x="5269" y="19295"/>
                    <a:pt x="5799" y="18948"/>
                  </a:cubicBezTo>
                  <a:cubicBezTo>
                    <a:pt x="6278" y="18629"/>
                    <a:pt x="6666" y="18218"/>
                    <a:pt x="7031" y="17761"/>
                  </a:cubicBezTo>
                  <a:cubicBezTo>
                    <a:pt x="7579" y="17099"/>
                    <a:pt x="8058" y="16392"/>
                    <a:pt x="8538" y="15661"/>
                  </a:cubicBezTo>
                  <a:cubicBezTo>
                    <a:pt x="10683" y="12443"/>
                    <a:pt x="12852" y="9225"/>
                    <a:pt x="14586" y="5755"/>
                  </a:cubicBezTo>
                  <a:cubicBezTo>
                    <a:pt x="14906" y="5116"/>
                    <a:pt x="15225" y="4431"/>
                    <a:pt x="15294" y="3701"/>
                  </a:cubicBezTo>
                  <a:cubicBezTo>
                    <a:pt x="15408" y="2537"/>
                    <a:pt x="14837" y="1327"/>
                    <a:pt x="13879" y="642"/>
                  </a:cubicBezTo>
                  <a:cubicBezTo>
                    <a:pt x="13250" y="218"/>
                    <a:pt x="12500" y="0"/>
                    <a:pt x="11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62"/>
            <p:cNvSpPr/>
            <p:nvPr/>
          </p:nvSpPr>
          <p:spPr>
            <a:xfrm flipH="1">
              <a:off x="3311033" y="3038519"/>
              <a:ext cx="285712" cy="376837"/>
            </a:xfrm>
            <a:custGeom>
              <a:avLst/>
              <a:gdLst/>
              <a:ahLst/>
              <a:cxnLst/>
              <a:rect l="l" t="t" r="r" b="b"/>
              <a:pathLst>
                <a:path w="14266" h="18816" extrusionOk="0">
                  <a:moveTo>
                    <a:pt x="12737" y="0"/>
                  </a:moveTo>
                  <a:cubicBezTo>
                    <a:pt x="12737" y="0"/>
                    <a:pt x="13262" y="2306"/>
                    <a:pt x="11641" y="4816"/>
                  </a:cubicBezTo>
                  <a:cubicBezTo>
                    <a:pt x="10020" y="7327"/>
                    <a:pt x="5181" y="15156"/>
                    <a:pt x="3903" y="16571"/>
                  </a:cubicBezTo>
                  <a:cubicBezTo>
                    <a:pt x="3155" y="17401"/>
                    <a:pt x="1970" y="17599"/>
                    <a:pt x="1100" y="17599"/>
                  </a:cubicBezTo>
                  <a:cubicBezTo>
                    <a:pt x="510" y="17599"/>
                    <a:pt x="65" y="17508"/>
                    <a:pt x="0" y="17462"/>
                  </a:cubicBezTo>
                  <a:lnTo>
                    <a:pt x="0" y="17462"/>
                  </a:lnTo>
                  <a:cubicBezTo>
                    <a:pt x="46" y="17507"/>
                    <a:pt x="91" y="17553"/>
                    <a:pt x="137" y="17621"/>
                  </a:cubicBezTo>
                  <a:cubicBezTo>
                    <a:pt x="816" y="18385"/>
                    <a:pt x="1854" y="18816"/>
                    <a:pt x="2877" y="18816"/>
                  </a:cubicBezTo>
                  <a:cubicBezTo>
                    <a:pt x="3505" y="18816"/>
                    <a:pt x="4127" y="18653"/>
                    <a:pt x="4657" y="18306"/>
                  </a:cubicBezTo>
                  <a:cubicBezTo>
                    <a:pt x="5136" y="17987"/>
                    <a:pt x="5524" y="17576"/>
                    <a:pt x="5889" y="17119"/>
                  </a:cubicBezTo>
                  <a:cubicBezTo>
                    <a:pt x="6414" y="16457"/>
                    <a:pt x="6916" y="15750"/>
                    <a:pt x="7396" y="15019"/>
                  </a:cubicBezTo>
                  <a:cubicBezTo>
                    <a:pt x="9541" y="11801"/>
                    <a:pt x="11710" y="8583"/>
                    <a:pt x="13444" y="5113"/>
                  </a:cubicBezTo>
                  <a:cubicBezTo>
                    <a:pt x="13764" y="4474"/>
                    <a:pt x="14083" y="3789"/>
                    <a:pt x="14152" y="3059"/>
                  </a:cubicBezTo>
                  <a:cubicBezTo>
                    <a:pt x="14266" y="1895"/>
                    <a:pt x="13695" y="685"/>
                    <a:pt x="12737" y="0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0" name="Google Shape;1460;p62"/>
            <p:cNvSpPr/>
            <p:nvPr/>
          </p:nvSpPr>
          <p:spPr>
            <a:xfrm flipH="1">
              <a:off x="3397429" y="3183403"/>
              <a:ext cx="222185" cy="231938"/>
            </a:xfrm>
            <a:custGeom>
              <a:avLst/>
              <a:gdLst/>
              <a:ahLst/>
              <a:cxnLst/>
              <a:rect l="l" t="t" r="r" b="b"/>
              <a:pathLst>
                <a:path w="11094" h="11581" extrusionOk="0">
                  <a:moveTo>
                    <a:pt x="4383" y="1"/>
                  </a:moveTo>
                  <a:cubicBezTo>
                    <a:pt x="3174" y="1964"/>
                    <a:pt x="1987" y="3927"/>
                    <a:pt x="777" y="5867"/>
                  </a:cubicBezTo>
                  <a:cubicBezTo>
                    <a:pt x="1" y="7145"/>
                    <a:pt x="161" y="9131"/>
                    <a:pt x="1279" y="10386"/>
                  </a:cubicBezTo>
                  <a:cubicBezTo>
                    <a:pt x="1958" y="11150"/>
                    <a:pt x="2996" y="11581"/>
                    <a:pt x="4019" y="11581"/>
                  </a:cubicBezTo>
                  <a:cubicBezTo>
                    <a:pt x="4647" y="11581"/>
                    <a:pt x="5269" y="11418"/>
                    <a:pt x="5799" y="11071"/>
                  </a:cubicBezTo>
                  <a:cubicBezTo>
                    <a:pt x="6278" y="10752"/>
                    <a:pt x="6666" y="10341"/>
                    <a:pt x="7031" y="9884"/>
                  </a:cubicBezTo>
                  <a:cubicBezTo>
                    <a:pt x="7579" y="9222"/>
                    <a:pt x="8058" y="8515"/>
                    <a:pt x="8538" y="7784"/>
                  </a:cubicBezTo>
                  <a:cubicBezTo>
                    <a:pt x="9382" y="6506"/>
                    <a:pt x="10249" y="5228"/>
                    <a:pt x="11094" y="3927"/>
                  </a:cubicBezTo>
                  <a:lnTo>
                    <a:pt x="11094" y="3927"/>
                  </a:lnTo>
                  <a:cubicBezTo>
                    <a:pt x="10803" y="3978"/>
                    <a:pt x="10510" y="4002"/>
                    <a:pt x="10218" y="4002"/>
                  </a:cubicBezTo>
                  <a:cubicBezTo>
                    <a:pt x="9207" y="4002"/>
                    <a:pt x="8203" y="3718"/>
                    <a:pt x="7282" y="3311"/>
                  </a:cubicBezTo>
                  <a:cubicBezTo>
                    <a:pt x="6575" y="2991"/>
                    <a:pt x="5890" y="2603"/>
                    <a:pt x="5365" y="2055"/>
                  </a:cubicBezTo>
                  <a:cubicBezTo>
                    <a:pt x="4817" y="1507"/>
                    <a:pt x="4429" y="777"/>
                    <a:pt x="4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62"/>
            <p:cNvSpPr/>
            <p:nvPr/>
          </p:nvSpPr>
          <p:spPr>
            <a:xfrm flipH="1">
              <a:off x="3397432" y="3259740"/>
              <a:ext cx="199314" cy="155594"/>
            </a:xfrm>
            <a:custGeom>
              <a:avLst/>
              <a:gdLst/>
              <a:ahLst/>
              <a:cxnLst/>
              <a:rect l="l" t="t" r="r" b="b"/>
              <a:pathLst>
                <a:path w="9952" h="7769" extrusionOk="0">
                  <a:moveTo>
                    <a:pt x="7669" y="1"/>
                  </a:moveTo>
                  <a:cubicBezTo>
                    <a:pt x="6095" y="2489"/>
                    <a:pt x="4542" y="4817"/>
                    <a:pt x="3903" y="5524"/>
                  </a:cubicBezTo>
                  <a:cubicBezTo>
                    <a:pt x="3155" y="6354"/>
                    <a:pt x="1970" y="6552"/>
                    <a:pt x="1100" y="6552"/>
                  </a:cubicBezTo>
                  <a:cubicBezTo>
                    <a:pt x="510" y="6552"/>
                    <a:pt x="65" y="6461"/>
                    <a:pt x="0" y="6415"/>
                  </a:cubicBezTo>
                  <a:lnTo>
                    <a:pt x="0" y="6415"/>
                  </a:lnTo>
                  <a:cubicBezTo>
                    <a:pt x="46" y="6460"/>
                    <a:pt x="91" y="6506"/>
                    <a:pt x="137" y="6574"/>
                  </a:cubicBezTo>
                  <a:cubicBezTo>
                    <a:pt x="816" y="7338"/>
                    <a:pt x="1854" y="7769"/>
                    <a:pt x="2877" y="7769"/>
                  </a:cubicBezTo>
                  <a:cubicBezTo>
                    <a:pt x="3505" y="7769"/>
                    <a:pt x="4127" y="7606"/>
                    <a:pt x="4657" y="7259"/>
                  </a:cubicBezTo>
                  <a:cubicBezTo>
                    <a:pt x="5136" y="6940"/>
                    <a:pt x="5524" y="6529"/>
                    <a:pt x="5889" y="6072"/>
                  </a:cubicBezTo>
                  <a:cubicBezTo>
                    <a:pt x="6437" y="5410"/>
                    <a:pt x="6916" y="4703"/>
                    <a:pt x="7396" y="3972"/>
                  </a:cubicBezTo>
                  <a:cubicBezTo>
                    <a:pt x="8240" y="2694"/>
                    <a:pt x="9107" y="1416"/>
                    <a:pt x="9952" y="115"/>
                  </a:cubicBezTo>
                  <a:lnTo>
                    <a:pt x="9952" y="115"/>
                  </a:lnTo>
                  <a:cubicBezTo>
                    <a:pt x="9679" y="164"/>
                    <a:pt x="9403" y="187"/>
                    <a:pt x="9126" y="187"/>
                  </a:cubicBezTo>
                  <a:cubicBezTo>
                    <a:pt x="8639" y="187"/>
                    <a:pt x="8150" y="117"/>
                    <a:pt x="7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62" name="Google Shape;1462;p62"/>
          <p:cNvGrpSpPr/>
          <p:nvPr/>
        </p:nvGrpSpPr>
        <p:grpSpPr>
          <a:xfrm>
            <a:off x="4470340" y="2822862"/>
            <a:ext cx="150927" cy="143533"/>
            <a:chOff x="3716290" y="4256524"/>
            <a:chExt cx="150927" cy="143533"/>
          </a:xfrm>
        </p:grpSpPr>
        <p:sp>
          <p:nvSpPr>
            <p:cNvPr id="1463" name="Google Shape;1463;p62"/>
            <p:cNvSpPr/>
            <p:nvPr/>
          </p:nvSpPr>
          <p:spPr>
            <a:xfrm>
              <a:off x="3723063" y="4256524"/>
              <a:ext cx="144154" cy="125102"/>
            </a:xfrm>
            <a:custGeom>
              <a:avLst/>
              <a:gdLst/>
              <a:ahLst/>
              <a:cxnLst/>
              <a:rect l="l" t="t" r="r" b="b"/>
              <a:pathLst>
                <a:path w="5342" h="4636" extrusionOk="0">
                  <a:moveTo>
                    <a:pt x="2617" y="1"/>
                  </a:moveTo>
                  <a:cubicBezTo>
                    <a:pt x="1907" y="1"/>
                    <a:pt x="1193" y="283"/>
                    <a:pt x="731" y="824"/>
                  </a:cubicBezTo>
                  <a:cubicBezTo>
                    <a:pt x="412" y="1189"/>
                    <a:pt x="1" y="2011"/>
                    <a:pt x="138" y="2810"/>
                  </a:cubicBezTo>
                  <a:cubicBezTo>
                    <a:pt x="252" y="3403"/>
                    <a:pt x="663" y="3905"/>
                    <a:pt x="1188" y="4202"/>
                  </a:cubicBezTo>
                  <a:cubicBezTo>
                    <a:pt x="1713" y="4499"/>
                    <a:pt x="2306" y="4613"/>
                    <a:pt x="2900" y="4636"/>
                  </a:cubicBezTo>
                  <a:cubicBezTo>
                    <a:pt x="3242" y="4636"/>
                    <a:pt x="3584" y="4613"/>
                    <a:pt x="3881" y="4476"/>
                  </a:cubicBezTo>
                  <a:cubicBezTo>
                    <a:pt x="4201" y="4339"/>
                    <a:pt x="4475" y="4065"/>
                    <a:pt x="4680" y="3768"/>
                  </a:cubicBezTo>
                  <a:cubicBezTo>
                    <a:pt x="5342" y="2741"/>
                    <a:pt x="5068" y="1212"/>
                    <a:pt x="4064" y="459"/>
                  </a:cubicBezTo>
                  <a:cubicBezTo>
                    <a:pt x="3650" y="151"/>
                    <a:pt x="3135" y="1"/>
                    <a:pt x="2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62"/>
            <p:cNvSpPr/>
            <p:nvPr/>
          </p:nvSpPr>
          <p:spPr>
            <a:xfrm>
              <a:off x="3752018" y="4279812"/>
              <a:ext cx="83195" cy="76610"/>
            </a:xfrm>
            <a:custGeom>
              <a:avLst/>
              <a:gdLst/>
              <a:ahLst/>
              <a:cxnLst/>
              <a:rect l="l" t="t" r="r" b="b"/>
              <a:pathLst>
                <a:path w="3083" h="2839" extrusionOk="0">
                  <a:moveTo>
                    <a:pt x="1286" y="1"/>
                  </a:moveTo>
                  <a:cubicBezTo>
                    <a:pt x="1219" y="1"/>
                    <a:pt x="1134" y="45"/>
                    <a:pt x="1096" y="121"/>
                  </a:cubicBezTo>
                  <a:cubicBezTo>
                    <a:pt x="1051" y="189"/>
                    <a:pt x="1028" y="280"/>
                    <a:pt x="1028" y="372"/>
                  </a:cubicBezTo>
                  <a:cubicBezTo>
                    <a:pt x="1005" y="668"/>
                    <a:pt x="1028" y="965"/>
                    <a:pt x="1073" y="1239"/>
                  </a:cubicBezTo>
                  <a:cubicBezTo>
                    <a:pt x="1073" y="1262"/>
                    <a:pt x="1073" y="1307"/>
                    <a:pt x="1073" y="1353"/>
                  </a:cubicBezTo>
                  <a:cubicBezTo>
                    <a:pt x="1005" y="1376"/>
                    <a:pt x="914" y="1376"/>
                    <a:pt x="822" y="1399"/>
                  </a:cubicBezTo>
                  <a:cubicBezTo>
                    <a:pt x="754" y="1422"/>
                    <a:pt x="503" y="1513"/>
                    <a:pt x="229" y="1604"/>
                  </a:cubicBezTo>
                  <a:cubicBezTo>
                    <a:pt x="138" y="1627"/>
                    <a:pt x="1" y="1741"/>
                    <a:pt x="69" y="1832"/>
                  </a:cubicBezTo>
                  <a:cubicBezTo>
                    <a:pt x="92" y="1878"/>
                    <a:pt x="160" y="1878"/>
                    <a:pt x="229" y="1878"/>
                  </a:cubicBezTo>
                  <a:cubicBezTo>
                    <a:pt x="548" y="1878"/>
                    <a:pt x="868" y="1855"/>
                    <a:pt x="1188" y="1810"/>
                  </a:cubicBezTo>
                  <a:cubicBezTo>
                    <a:pt x="1279" y="2084"/>
                    <a:pt x="1416" y="2403"/>
                    <a:pt x="1576" y="2700"/>
                  </a:cubicBezTo>
                  <a:cubicBezTo>
                    <a:pt x="1621" y="2745"/>
                    <a:pt x="1644" y="2814"/>
                    <a:pt x="1713" y="2837"/>
                  </a:cubicBezTo>
                  <a:cubicBezTo>
                    <a:pt x="1720" y="2838"/>
                    <a:pt x="1728" y="2839"/>
                    <a:pt x="1735" y="2839"/>
                  </a:cubicBezTo>
                  <a:cubicBezTo>
                    <a:pt x="1857" y="2839"/>
                    <a:pt x="1918" y="2669"/>
                    <a:pt x="1918" y="2540"/>
                  </a:cubicBezTo>
                  <a:cubicBezTo>
                    <a:pt x="1941" y="2243"/>
                    <a:pt x="1918" y="1969"/>
                    <a:pt x="1872" y="1673"/>
                  </a:cubicBezTo>
                  <a:cubicBezTo>
                    <a:pt x="2283" y="1581"/>
                    <a:pt x="2694" y="1467"/>
                    <a:pt x="3082" y="1307"/>
                  </a:cubicBezTo>
                  <a:cubicBezTo>
                    <a:pt x="3036" y="1170"/>
                    <a:pt x="2854" y="1148"/>
                    <a:pt x="2694" y="1148"/>
                  </a:cubicBezTo>
                  <a:cubicBezTo>
                    <a:pt x="2397" y="1148"/>
                    <a:pt x="2101" y="1170"/>
                    <a:pt x="1781" y="1216"/>
                  </a:cubicBezTo>
                  <a:cubicBezTo>
                    <a:pt x="1690" y="805"/>
                    <a:pt x="1530" y="394"/>
                    <a:pt x="1324" y="6"/>
                  </a:cubicBezTo>
                  <a:cubicBezTo>
                    <a:pt x="1313" y="2"/>
                    <a:pt x="1300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62"/>
            <p:cNvSpPr/>
            <p:nvPr/>
          </p:nvSpPr>
          <p:spPr>
            <a:xfrm>
              <a:off x="3716290" y="4291065"/>
              <a:ext cx="138001" cy="108992"/>
            </a:xfrm>
            <a:custGeom>
              <a:avLst/>
              <a:gdLst/>
              <a:ahLst/>
              <a:cxnLst/>
              <a:rect l="l" t="t" r="r" b="b"/>
              <a:pathLst>
                <a:path w="5114" h="4039" extrusionOk="0">
                  <a:moveTo>
                    <a:pt x="686" y="0"/>
                  </a:moveTo>
                  <a:lnTo>
                    <a:pt x="686" y="0"/>
                  </a:lnTo>
                  <a:cubicBezTo>
                    <a:pt x="1" y="959"/>
                    <a:pt x="115" y="2397"/>
                    <a:pt x="914" y="3241"/>
                  </a:cubicBezTo>
                  <a:cubicBezTo>
                    <a:pt x="1396" y="3764"/>
                    <a:pt x="2101" y="4039"/>
                    <a:pt x="2806" y="4039"/>
                  </a:cubicBezTo>
                  <a:cubicBezTo>
                    <a:pt x="3270" y="4039"/>
                    <a:pt x="3733" y="3920"/>
                    <a:pt x="4132" y="3675"/>
                  </a:cubicBezTo>
                  <a:cubicBezTo>
                    <a:pt x="4360" y="3538"/>
                    <a:pt x="4566" y="3356"/>
                    <a:pt x="4726" y="3150"/>
                  </a:cubicBezTo>
                  <a:cubicBezTo>
                    <a:pt x="4931" y="2876"/>
                    <a:pt x="5022" y="2580"/>
                    <a:pt x="5091" y="2260"/>
                  </a:cubicBezTo>
                  <a:cubicBezTo>
                    <a:pt x="5091" y="2214"/>
                    <a:pt x="5114" y="2169"/>
                    <a:pt x="5114" y="2123"/>
                  </a:cubicBezTo>
                  <a:lnTo>
                    <a:pt x="5114" y="2123"/>
                  </a:lnTo>
                  <a:cubicBezTo>
                    <a:pt x="5068" y="2237"/>
                    <a:pt x="4999" y="2374"/>
                    <a:pt x="4931" y="2488"/>
                  </a:cubicBezTo>
                  <a:cubicBezTo>
                    <a:pt x="4726" y="2785"/>
                    <a:pt x="4475" y="3059"/>
                    <a:pt x="4132" y="3196"/>
                  </a:cubicBezTo>
                  <a:cubicBezTo>
                    <a:pt x="3835" y="3333"/>
                    <a:pt x="3493" y="3356"/>
                    <a:pt x="3151" y="3356"/>
                  </a:cubicBezTo>
                  <a:cubicBezTo>
                    <a:pt x="2557" y="3333"/>
                    <a:pt x="1964" y="3219"/>
                    <a:pt x="1439" y="2922"/>
                  </a:cubicBezTo>
                  <a:cubicBezTo>
                    <a:pt x="914" y="2625"/>
                    <a:pt x="503" y="2123"/>
                    <a:pt x="389" y="1530"/>
                  </a:cubicBezTo>
                  <a:cubicBezTo>
                    <a:pt x="297" y="982"/>
                    <a:pt x="457" y="411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0807" y="878223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Comfortaa" panose="020B0604020202020204" charset="0"/>
              </a:rPr>
              <a:t>Классический подход</a:t>
            </a:r>
            <a:r>
              <a:rPr lang="ru-RU" sz="1600" dirty="0">
                <a:latin typeface="Comfortaa" panose="020B0604020202020204" charset="0"/>
              </a:rPr>
              <a:t>:</a:t>
            </a:r>
          </a:p>
          <a:p>
            <a:pPr lvl="1"/>
            <a:r>
              <a:rPr lang="ru-RU" sz="1600" dirty="0">
                <a:latin typeface="Comfortaa" panose="020B0604020202020204" charset="0"/>
              </a:rPr>
              <a:t>1-й ряд – </a:t>
            </a:r>
            <a:r>
              <a:rPr lang="ru-RU" sz="1600" b="1" dirty="0">
                <a:latin typeface="Comfortaa" panose="020B0604020202020204" charset="0"/>
              </a:rPr>
              <a:t>непрерывный или прерывистый шов </a:t>
            </a:r>
            <a:r>
              <a:rPr lang="ru-RU" sz="1600" b="1" dirty="0" err="1">
                <a:latin typeface="Comfortaa" panose="020B0604020202020204" charset="0"/>
              </a:rPr>
              <a:t>миометрия</a:t>
            </a:r>
            <a:r>
              <a:rPr lang="ru-RU" sz="1600" dirty="0">
                <a:latin typeface="Comfortaa" panose="020B0604020202020204" charset="0"/>
              </a:rPr>
              <a:t> (без перетяжки, желательно без эндометрия)</a:t>
            </a:r>
          </a:p>
          <a:p>
            <a:pPr lvl="1"/>
            <a:r>
              <a:rPr lang="ru-RU" sz="1600" dirty="0">
                <a:latin typeface="Comfortaa" panose="020B0604020202020204" charset="0"/>
              </a:rPr>
              <a:t>2-й ряд – </a:t>
            </a:r>
            <a:r>
              <a:rPr lang="ru-RU" sz="1600" b="1" dirty="0">
                <a:latin typeface="Comfortaa" panose="020B0604020202020204" charset="0"/>
              </a:rPr>
              <a:t>серозно-мышечный или «</a:t>
            </a:r>
            <a:r>
              <a:rPr lang="ru-RU" sz="1600" b="1" dirty="0" err="1">
                <a:latin typeface="Comfortaa" panose="020B0604020202020204" charset="0"/>
              </a:rPr>
              <a:t>имбрикационный</a:t>
            </a:r>
            <a:r>
              <a:rPr lang="ru-RU" sz="1600" b="1" dirty="0">
                <a:latin typeface="Comfortaa" panose="020B0604020202020204" charset="0"/>
              </a:rPr>
              <a:t>»</a:t>
            </a:r>
            <a:r>
              <a:rPr lang="ru-RU" sz="1600" dirty="0">
                <a:latin typeface="Comfortaa" panose="020B0604020202020204" charset="0"/>
              </a:rPr>
              <a:t> шов, закрывающий линию первого ряда</a:t>
            </a:r>
          </a:p>
        </p:txBody>
      </p:sp>
      <p:sp>
        <p:nvSpPr>
          <p:cNvPr id="4" name="Плюс 3"/>
          <p:cNvSpPr/>
          <p:nvPr/>
        </p:nvSpPr>
        <p:spPr>
          <a:xfrm>
            <a:off x="2292085" y="2313461"/>
            <a:ext cx="463948" cy="4088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CF2"/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6444208" y="2338535"/>
            <a:ext cx="360040" cy="32716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CF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783" y="4459268"/>
            <a:ext cx="6937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91919">
                    <a:lumMod val="50000"/>
                    <a:lumOff val="50000"/>
                  </a:srgbClr>
                </a:solidFill>
              </a:rPr>
              <a:t>* </a:t>
            </a:r>
            <a:r>
              <a:rPr lang="en-US" sz="1000" dirty="0">
                <a:solidFill>
                  <a:srgbClr val="191919">
                    <a:lumMod val="50000"/>
                    <a:lumOff val="50000"/>
                  </a:srgbClr>
                </a:solidFill>
              </a:rPr>
              <a:t>4Marchand G. Effect of single- and double-layer cesarean section closure on residual myometrial thickness and </a:t>
            </a:r>
            <a:r>
              <a:rPr lang="en-US" sz="1000" dirty="0" err="1">
                <a:solidFill>
                  <a:srgbClr val="191919">
                    <a:lumMod val="50000"/>
                    <a:lumOff val="50000"/>
                  </a:srgbClr>
                </a:solidFill>
              </a:rPr>
              <a:t>isthmocele</a:t>
            </a:r>
            <a:r>
              <a:rPr lang="en-US" sz="1000" dirty="0">
                <a:solidFill>
                  <a:srgbClr val="191919">
                    <a:lumMod val="50000"/>
                    <a:lumOff val="50000"/>
                  </a:srgbClr>
                </a:solidFill>
              </a:rPr>
              <a:t>. 2021</a:t>
            </a:r>
            <a:endParaRPr lang="ru-RU" sz="1000" dirty="0">
              <a:solidFill>
                <a:srgbClr val="191919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3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60"/>
          <p:cNvSpPr/>
          <p:nvPr/>
        </p:nvSpPr>
        <p:spPr>
          <a:xfrm>
            <a:off x="5263201" y="1286643"/>
            <a:ext cx="3188996" cy="3064469"/>
          </a:xfrm>
          <a:custGeom>
            <a:avLst/>
            <a:gdLst/>
            <a:ahLst/>
            <a:cxnLst/>
            <a:rect l="l" t="t" r="r" b="b"/>
            <a:pathLst>
              <a:path w="24754" h="23786" extrusionOk="0">
                <a:moveTo>
                  <a:pt x="7290" y="1406"/>
                </a:moveTo>
                <a:cubicBezTo>
                  <a:pt x="4097" y="2942"/>
                  <a:pt x="257" y="6621"/>
                  <a:pt x="14" y="10138"/>
                </a:cubicBezTo>
                <a:cubicBezTo>
                  <a:pt x="-228" y="13655"/>
                  <a:pt x="2642" y="20527"/>
                  <a:pt x="5835" y="22508"/>
                </a:cubicBezTo>
                <a:cubicBezTo>
                  <a:pt x="9029" y="24489"/>
                  <a:pt x="16022" y="24044"/>
                  <a:pt x="19175" y="22023"/>
                </a:cubicBezTo>
                <a:cubicBezTo>
                  <a:pt x="22328" y="20002"/>
                  <a:pt x="24754" y="13897"/>
                  <a:pt x="24754" y="10380"/>
                </a:cubicBezTo>
                <a:cubicBezTo>
                  <a:pt x="24754" y="6863"/>
                  <a:pt x="22086" y="2417"/>
                  <a:pt x="19175" y="921"/>
                </a:cubicBezTo>
                <a:cubicBezTo>
                  <a:pt x="16264" y="-575"/>
                  <a:pt x="10484" y="-130"/>
                  <a:pt x="7290" y="1406"/>
                </a:cubicBezTo>
                <a:close/>
              </a:path>
            </a:pathLst>
          </a:custGeom>
          <a:solidFill>
            <a:srgbClr val="FFFCF2">
              <a:alpha val="40240"/>
            </a:srgbClr>
          </a:solidFill>
          <a:ln>
            <a:noFill/>
          </a:ln>
        </p:spPr>
      </p:sp>
      <p:grpSp>
        <p:nvGrpSpPr>
          <p:cNvPr id="1344" name="Google Shape;1344;p60"/>
          <p:cNvGrpSpPr/>
          <p:nvPr/>
        </p:nvGrpSpPr>
        <p:grpSpPr>
          <a:xfrm rot="-2519054">
            <a:off x="590967" y="442338"/>
            <a:ext cx="406843" cy="401382"/>
            <a:chOff x="8167224" y="612742"/>
            <a:chExt cx="406859" cy="401398"/>
          </a:xfrm>
        </p:grpSpPr>
        <p:sp>
          <p:nvSpPr>
            <p:cNvPr id="1345" name="Google Shape;1345;p60"/>
            <p:cNvSpPr/>
            <p:nvPr/>
          </p:nvSpPr>
          <p:spPr>
            <a:xfrm flipH="1">
              <a:off x="8198311" y="612742"/>
              <a:ext cx="336021" cy="356970"/>
            </a:xfrm>
            <a:custGeom>
              <a:avLst/>
              <a:gdLst/>
              <a:ahLst/>
              <a:cxnLst/>
              <a:rect l="l" t="t" r="r" b="b"/>
              <a:pathLst>
                <a:path w="16778" h="17824" extrusionOk="0">
                  <a:moveTo>
                    <a:pt x="8757" y="0"/>
                  </a:moveTo>
                  <a:cubicBezTo>
                    <a:pt x="7465" y="0"/>
                    <a:pt x="6167" y="257"/>
                    <a:pt x="4954" y="710"/>
                  </a:cubicBezTo>
                  <a:cubicBezTo>
                    <a:pt x="3448" y="1281"/>
                    <a:pt x="1987" y="2171"/>
                    <a:pt x="1142" y="3541"/>
                  </a:cubicBezTo>
                  <a:cubicBezTo>
                    <a:pt x="663" y="4317"/>
                    <a:pt x="389" y="5207"/>
                    <a:pt x="229" y="6120"/>
                  </a:cubicBezTo>
                  <a:cubicBezTo>
                    <a:pt x="1" y="7489"/>
                    <a:pt x="1" y="8904"/>
                    <a:pt x="24" y="10297"/>
                  </a:cubicBezTo>
                  <a:cubicBezTo>
                    <a:pt x="47" y="12556"/>
                    <a:pt x="69" y="14839"/>
                    <a:pt x="115" y="17099"/>
                  </a:cubicBezTo>
                  <a:cubicBezTo>
                    <a:pt x="2742" y="17595"/>
                    <a:pt x="5402" y="17824"/>
                    <a:pt x="8063" y="17824"/>
                  </a:cubicBezTo>
                  <a:cubicBezTo>
                    <a:pt x="10789" y="17824"/>
                    <a:pt x="13515" y="17583"/>
                    <a:pt x="16207" y="17144"/>
                  </a:cubicBezTo>
                  <a:cubicBezTo>
                    <a:pt x="16298" y="17144"/>
                    <a:pt x="16390" y="17122"/>
                    <a:pt x="16458" y="17053"/>
                  </a:cubicBezTo>
                  <a:cubicBezTo>
                    <a:pt x="16526" y="16985"/>
                    <a:pt x="16526" y="16870"/>
                    <a:pt x="16526" y="16779"/>
                  </a:cubicBezTo>
                  <a:cubicBezTo>
                    <a:pt x="16709" y="13721"/>
                    <a:pt x="16778" y="10639"/>
                    <a:pt x="16481" y="7603"/>
                  </a:cubicBezTo>
                  <a:cubicBezTo>
                    <a:pt x="16367" y="6302"/>
                    <a:pt x="16161" y="5001"/>
                    <a:pt x="15568" y="3837"/>
                  </a:cubicBezTo>
                  <a:cubicBezTo>
                    <a:pt x="14655" y="2034"/>
                    <a:pt x="12874" y="756"/>
                    <a:pt x="10911" y="254"/>
                  </a:cubicBezTo>
                  <a:cubicBezTo>
                    <a:pt x="10206" y="81"/>
                    <a:pt x="9482" y="0"/>
                    <a:pt x="8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60"/>
            <p:cNvSpPr/>
            <p:nvPr/>
          </p:nvSpPr>
          <p:spPr>
            <a:xfrm flipH="1">
              <a:off x="8284258" y="712889"/>
              <a:ext cx="165507" cy="165507"/>
            </a:xfrm>
            <a:custGeom>
              <a:avLst/>
              <a:gdLst/>
              <a:ahLst/>
              <a:cxnLst/>
              <a:rect l="l" t="t" r="r" b="b"/>
              <a:pathLst>
                <a:path w="8264" h="8264" extrusionOk="0">
                  <a:moveTo>
                    <a:pt x="2101" y="0"/>
                  </a:moveTo>
                  <a:lnTo>
                    <a:pt x="2101" y="2100"/>
                  </a:lnTo>
                  <a:lnTo>
                    <a:pt x="1" y="2100"/>
                  </a:lnTo>
                  <a:lnTo>
                    <a:pt x="1" y="6140"/>
                  </a:lnTo>
                  <a:lnTo>
                    <a:pt x="2101" y="6140"/>
                  </a:lnTo>
                  <a:lnTo>
                    <a:pt x="2101" y="8263"/>
                  </a:lnTo>
                  <a:lnTo>
                    <a:pt x="6141" y="8263"/>
                  </a:lnTo>
                  <a:lnTo>
                    <a:pt x="6141" y="6140"/>
                  </a:lnTo>
                  <a:lnTo>
                    <a:pt x="8263" y="6140"/>
                  </a:lnTo>
                  <a:lnTo>
                    <a:pt x="8263" y="2100"/>
                  </a:lnTo>
                  <a:lnTo>
                    <a:pt x="6141" y="2100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60"/>
            <p:cNvSpPr/>
            <p:nvPr/>
          </p:nvSpPr>
          <p:spPr>
            <a:xfrm flipH="1">
              <a:off x="8167224" y="940057"/>
              <a:ext cx="406859" cy="74082"/>
            </a:xfrm>
            <a:custGeom>
              <a:avLst/>
              <a:gdLst/>
              <a:ahLst/>
              <a:cxnLst/>
              <a:rect l="l" t="t" r="r" b="b"/>
              <a:pathLst>
                <a:path w="20315" h="3699" extrusionOk="0">
                  <a:moveTo>
                    <a:pt x="17325" y="0"/>
                  </a:moveTo>
                  <a:cubicBezTo>
                    <a:pt x="12554" y="69"/>
                    <a:pt x="7806" y="160"/>
                    <a:pt x="3059" y="229"/>
                  </a:cubicBezTo>
                  <a:cubicBezTo>
                    <a:pt x="2237" y="229"/>
                    <a:pt x="1461" y="411"/>
                    <a:pt x="845" y="868"/>
                  </a:cubicBezTo>
                  <a:cubicBezTo>
                    <a:pt x="548" y="1073"/>
                    <a:pt x="297" y="1370"/>
                    <a:pt x="183" y="1712"/>
                  </a:cubicBezTo>
                  <a:cubicBezTo>
                    <a:pt x="0" y="2374"/>
                    <a:pt x="479" y="3082"/>
                    <a:pt x="1073" y="3379"/>
                  </a:cubicBezTo>
                  <a:cubicBezTo>
                    <a:pt x="1689" y="3675"/>
                    <a:pt x="2420" y="3698"/>
                    <a:pt x="3104" y="3698"/>
                  </a:cubicBezTo>
                  <a:lnTo>
                    <a:pt x="14905" y="3675"/>
                  </a:lnTo>
                  <a:cubicBezTo>
                    <a:pt x="15955" y="3675"/>
                    <a:pt x="17005" y="3675"/>
                    <a:pt x="18078" y="3630"/>
                  </a:cubicBezTo>
                  <a:cubicBezTo>
                    <a:pt x="18420" y="3630"/>
                    <a:pt x="18763" y="3607"/>
                    <a:pt x="19082" y="3493"/>
                  </a:cubicBezTo>
                  <a:cubicBezTo>
                    <a:pt x="19676" y="3287"/>
                    <a:pt x="20109" y="2740"/>
                    <a:pt x="20201" y="2123"/>
                  </a:cubicBezTo>
                  <a:cubicBezTo>
                    <a:pt x="20315" y="1507"/>
                    <a:pt x="20041" y="868"/>
                    <a:pt x="19561" y="480"/>
                  </a:cubicBezTo>
                  <a:cubicBezTo>
                    <a:pt x="18945" y="0"/>
                    <a:pt x="18101" y="0"/>
                    <a:pt x="17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48" name="Google Shape;1348;p6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Двухрядное </a:t>
            </a:r>
            <a:r>
              <a:rPr lang="ru-RU" dirty="0" err="1"/>
              <a:t>ушивание</a:t>
            </a:r>
            <a:r>
              <a:rPr lang="ru-RU" dirty="0"/>
              <a:t> и риск ниш</a:t>
            </a:r>
            <a:endParaRPr dirty="0"/>
          </a:p>
        </p:txBody>
      </p:sp>
      <p:sp>
        <p:nvSpPr>
          <p:cNvPr id="1349" name="Google Shape;1349;p60"/>
          <p:cNvSpPr txBox="1">
            <a:spLocks noGrp="1"/>
          </p:cNvSpPr>
          <p:nvPr>
            <p:ph type="body" idx="1"/>
          </p:nvPr>
        </p:nvSpPr>
        <p:spPr>
          <a:xfrm>
            <a:off x="700265" y="1440099"/>
            <a:ext cx="46956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2550" lvl="1" indent="514350" algn="just"/>
            <a:r>
              <a:rPr lang="ru-RU" b="1" dirty="0"/>
              <a:t>Частота ниш</a:t>
            </a:r>
            <a:r>
              <a:rPr lang="ru-RU" dirty="0"/>
              <a:t> в целом </a:t>
            </a:r>
            <a:r>
              <a:rPr lang="ru-RU" b="1" dirty="0"/>
              <a:t>сопоставима</a:t>
            </a:r>
            <a:r>
              <a:rPr lang="ru-RU" dirty="0"/>
              <a:t> при одно- и двухрядном </a:t>
            </a:r>
            <a:r>
              <a:rPr lang="ru-RU" dirty="0" err="1"/>
              <a:t>ушивании</a:t>
            </a:r>
            <a:r>
              <a:rPr lang="ru-RU" u="sng" dirty="0"/>
              <a:t>*</a:t>
            </a:r>
            <a:endParaRPr lang="ru-RU" dirty="0"/>
          </a:p>
          <a:p>
            <a:pPr marL="82550" lvl="1" indent="514350" algn="just"/>
            <a:endParaRPr lang="ru-RU" dirty="0"/>
          </a:p>
          <a:p>
            <a:pPr marL="82550" lvl="1" indent="514350" algn="just"/>
            <a:r>
              <a:rPr lang="ru-RU" dirty="0"/>
              <a:t>Но </a:t>
            </a:r>
            <a:r>
              <a:rPr lang="ru-RU" b="1" dirty="0"/>
              <a:t>двухрядное </a:t>
            </a:r>
            <a:r>
              <a:rPr lang="ru-RU" b="1" dirty="0" err="1"/>
              <a:t>ушивание</a:t>
            </a:r>
            <a:r>
              <a:rPr lang="ru-RU" dirty="0"/>
              <a:t> чаще даёт </a:t>
            </a:r>
            <a:r>
              <a:rPr lang="ru-RU" b="1" dirty="0"/>
              <a:t>больший RMT</a:t>
            </a:r>
            <a:r>
              <a:rPr lang="ru-RU" dirty="0"/>
              <a:t> – потенциально более «состоятельный» рубец**</a:t>
            </a:r>
          </a:p>
        </p:txBody>
      </p:sp>
      <p:grpSp>
        <p:nvGrpSpPr>
          <p:cNvPr id="1350" name="Google Shape;1350;p60"/>
          <p:cNvGrpSpPr/>
          <p:nvPr/>
        </p:nvGrpSpPr>
        <p:grpSpPr>
          <a:xfrm rot="5400000" flipH="1">
            <a:off x="5673480" y="4094436"/>
            <a:ext cx="261494" cy="330267"/>
            <a:chOff x="3311031" y="3025663"/>
            <a:chExt cx="308584" cy="389695"/>
          </a:xfrm>
        </p:grpSpPr>
        <p:sp>
          <p:nvSpPr>
            <p:cNvPr id="1351" name="Google Shape;1351;p60"/>
            <p:cNvSpPr/>
            <p:nvPr/>
          </p:nvSpPr>
          <p:spPr>
            <a:xfrm flipH="1">
              <a:off x="3311031" y="3025663"/>
              <a:ext cx="308584" cy="389695"/>
            </a:xfrm>
            <a:custGeom>
              <a:avLst/>
              <a:gdLst/>
              <a:ahLst/>
              <a:cxnLst/>
              <a:rect l="l" t="t" r="r" b="b"/>
              <a:pathLst>
                <a:path w="15408" h="19458" extrusionOk="0">
                  <a:moveTo>
                    <a:pt x="11748" y="0"/>
                  </a:moveTo>
                  <a:cubicBezTo>
                    <a:pt x="11325" y="0"/>
                    <a:pt x="10903" y="69"/>
                    <a:pt x="10501" y="209"/>
                  </a:cubicBezTo>
                  <a:cubicBezTo>
                    <a:pt x="8789" y="802"/>
                    <a:pt x="7716" y="2445"/>
                    <a:pt x="6757" y="3998"/>
                  </a:cubicBezTo>
                  <a:cubicBezTo>
                    <a:pt x="4771" y="7239"/>
                    <a:pt x="2786" y="10503"/>
                    <a:pt x="777" y="13744"/>
                  </a:cubicBezTo>
                  <a:cubicBezTo>
                    <a:pt x="1" y="15022"/>
                    <a:pt x="161" y="17008"/>
                    <a:pt x="1279" y="18263"/>
                  </a:cubicBezTo>
                  <a:cubicBezTo>
                    <a:pt x="1958" y="19027"/>
                    <a:pt x="2996" y="19458"/>
                    <a:pt x="4019" y="19458"/>
                  </a:cubicBezTo>
                  <a:cubicBezTo>
                    <a:pt x="4647" y="19458"/>
                    <a:pt x="5269" y="19295"/>
                    <a:pt x="5799" y="18948"/>
                  </a:cubicBezTo>
                  <a:cubicBezTo>
                    <a:pt x="6278" y="18629"/>
                    <a:pt x="6666" y="18218"/>
                    <a:pt x="7031" y="17761"/>
                  </a:cubicBezTo>
                  <a:cubicBezTo>
                    <a:pt x="7579" y="17099"/>
                    <a:pt x="8058" y="16392"/>
                    <a:pt x="8538" y="15661"/>
                  </a:cubicBezTo>
                  <a:cubicBezTo>
                    <a:pt x="10683" y="12443"/>
                    <a:pt x="12852" y="9225"/>
                    <a:pt x="14586" y="5755"/>
                  </a:cubicBezTo>
                  <a:cubicBezTo>
                    <a:pt x="14906" y="5116"/>
                    <a:pt x="15225" y="4431"/>
                    <a:pt x="15294" y="3701"/>
                  </a:cubicBezTo>
                  <a:cubicBezTo>
                    <a:pt x="15408" y="2537"/>
                    <a:pt x="14837" y="1327"/>
                    <a:pt x="13879" y="642"/>
                  </a:cubicBezTo>
                  <a:cubicBezTo>
                    <a:pt x="13250" y="218"/>
                    <a:pt x="12500" y="0"/>
                    <a:pt x="11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60"/>
            <p:cNvSpPr/>
            <p:nvPr/>
          </p:nvSpPr>
          <p:spPr>
            <a:xfrm flipH="1">
              <a:off x="3311033" y="3038519"/>
              <a:ext cx="285712" cy="376837"/>
            </a:xfrm>
            <a:custGeom>
              <a:avLst/>
              <a:gdLst/>
              <a:ahLst/>
              <a:cxnLst/>
              <a:rect l="l" t="t" r="r" b="b"/>
              <a:pathLst>
                <a:path w="14266" h="18816" extrusionOk="0">
                  <a:moveTo>
                    <a:pt x="12737" y="0"/>
                  </a:moveTo>
                  <a:cubicBezTo>
                    <a:pt x="12737" y="0"/>
                    <a:pt x="13262" y="2306"/>
                    <a:pt x="11641" y="4816"/>
                  </a:cubicBezTo>
                  <a:cubicBezTo>
                    <a:pt x="10020" y="7327"/>
                    <a:pt x="5181" y="15156"/>
                    <a:pt x="3903" y="16571"/>
                  </a:cubicBezTo>
                  <a:cubicBezTo>
                    <a:pt x="3155" y="17401"/>
                    <a:pt x="1970" y="17599"/>
                    <a:pt x="1100" y="17599"/>
                  </a:cubicBezTo>
                  <a:cubicBezTo>
                    <a:pt x="510" y="17599"/>
                    <a:pt x="65" y="17508"/>
                    <a:pt x="0" y="17462"/>
                  </a:cubicBezTo>
                  <a:lnTo>
                    <a:pt x="0" y="17462"/>
                  </a:lnTo>
                  <a:cubicBezTo>
                    <a:pt x="46" y="17507"/>
                    <a:pt x="91" y="17553"/>
                    <a:pt x="137" y="17621"/>
                  </a:cubicBezTo>
                  <a:cubicBezTo>
                    <a:pt x="816" y="18385"/>
                    <a:pt x="1854" y="18816"/>
                    <a:pt x="2877" y="18816"/>
                  </a:cubicBezTo>
                  <a:cubicBezTo>
                    <a:pt x="3505" y="18816"/>
                    <a:pt x="4127" y="18653"/>
                    <a:pt x="4657" y="18306"/>
                  </a:cubicBezTo>
                  <a:cubicBezTo>
                    <a:pt x="5136" y="17987"/>
                    <a:pt x="5524" y="17576"/>
                    <a:pt x="5889" y="17119"/>
                  </a:cubicBezTo>
                  <a:cubicBezTo>
                    <a:pt x="6414" y="16457"/>
                    <a:pt x="6916" y="15750"/>
                    <a:pt x="7396" y="15019"/>
                  </a:cubicBezTo>
                  <a:cubicBezTo>
                    <a:pt x="9541" y="11801"/>
                    <a:pt x="11710" y="8583"/>
                    <a:pt x="13444" y="5113"/>
                  </a:cubicBezTo>
                  <a:cubicBezTo>
                    <a:pt x="13764" y="4474"/>
                    <a:pt x="14083" y="3789"/>
                    <a:pt x="14152" y="3059"/>
                  </a:cubicBezTo>
                  <a:cubicBezTo>
                    <a:pt x="14266" y="1895"/>
                    <a:pt x="13695" y="685"/>
                    <a:pt x="12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60"/>
            <p:cNvSpPr/>
            <p:nvPr/>
          </p:nvSpPr>
          <p:spPr>
            <a:xfrm flipH="1">
              <a:off x="3397429" y="3183403"/>
              <a:ext cx="222185" cy="231938"/>
            </a:xfrm>
            <a:custGeom>
              <a:avLst/>
              <a:gdLst/>
              <a:ahLst/>
              <a:cxnLst/>
              <a:rect l="l" t="t" r="r" b="b"/>
              <a:pathLst>
                <a:path w="11094" h="11581" extrusionOk="0">
                  <a:moveTo>
                    <a:pt x="4383" y="1"/>
                  </a:moveTo>
                  <a:cubicBezTo>
                    <a:pt x="3174" y="1964"/>
                    <a:pt x="1987" y="3927"/>
                    <a:pt x="777" y="5867"/>
                  </a:cubicBezTo>
                  <a:cubicBezTo>
                    <a:pt x="1" y="7145"/>
                    <a:pt x="161" y="9131"/>
                    <a:pt x="1279" y="10386"/>
                  </a:cubicBezTo>
                  <a:cubicBezTo>
                    <a:pt x="1958" y="11150"/>
                    <a:pt x="2996" y="11581"/>
                    <a:pt x="4019" y="11581"/>
                  </a:cubicBezTo>
                  <a:cubicBezTo>
                    <a:pt x="4647" y="11581"/>
                    <a:pt x="5269" y="11418"/>
                    <a:pt x="5799" y="11071"/>
                  </a:cubicBezTo>
                  <a:cubicBezTo>
                    <a:pt x="6278" y="10752"/>
                    <a:pt x="6666" y="10341"/>
                    <a:pt x="7031" y="9884"/>
                  </a:cubicBezTo>
                  <a:cubicBezTo>
                    <a:pt x="7579" y="9222"/>
                    <a:pt x="8058" y="8515"/>
                    <a:pt x="8538" y="7784"/>
                  </a:cubicBezTo>
                  <a:cubicBezTo>
                    <a:pt x="9382" y="6506"/>
                    <a:pt x="10249" y="5228"/>
                    <a:pt x="11094" y="3927"/>
                  </a:cubicBezTo>
                  <a:lnTo>
                    <a:pt x="11094" y="3927"/>
                  </a:lnTo>
                  <a:cubicBezTo>
                    <a:pt x="10803" y="3978"/>
                    <a:pt x="10510" y="4002"/>
                    <a:pt x="10218" y="4002"/>
                  </a:cubicBezTo>
                  <a:cubicBezTo>
                    <a:pt x="9207" y="4002"/>
                    <a:pt x="8203" y="3718"/>
                    <a:pt x="7282" y="3311"/>
                  </a:cubicBezTo>
                  <a:cubicBezTo>
                    <a:pt x="6575" y="2991"/>
                    <a:pt x="5890" y="2603"/>
                    <a:pt x="5365" y="2055"/>
                  </a:cubicBezTo>
                  <a:cubicBezTo>
                    <a:pt x="4817" y="1507"/>
                    <a:pt x="4429" y="777"/>
                    <a:pt x="4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60"/>
            <p:cNvSpPr/>
            <p:nvPr/>
          </p:nvSpPr>
          <p:spPr>
            <a:xfrm flipH="1">
              <a:off x="3397432" y="3259740"/>
              <a:ext cx="199314" cy="155594"/>
            </a:xfrm>
            <a:custGeom>
              <a:avLst/>
              <a:gdLst/>
              <a:ahLst/>
              <a:cxnLst/>
              <a:rect l="l" t="t" r="r" b="b"/>
              <a:pathLst>
                <a:path w="9952" h="7769" extrusionOk="0">
                  <a:moveTo>
                    <a:pt x="7669" y="1"/>
                  </a:moveTo>
                  <a:cubicBezTo>
                    <a:pt x="6095" y="2489"/>
                    <a:pt x="4542" y="4817"/>
                    <a:pt x="3903" y="5524"/>
                  </a:cubicBezTo>
                  <a:cubicBezTo>
                    <a:pt x="3155" y="6354"/>
                    <a:pt x="1970" y="6552"/>
                    <a:pt x="1100" y="6552"/>
                  </a:cubicBezTo>
                  <a:cubicBezTo>
                    <a:pt x="510" y="6552"/>
                    <a:pt x="65" y="6461"/>
                    <a:pt x="0" y="6415"/>
                  </a:cubicBezTo>
                  <a:lnTo>
                    <a:pt x="0" y="6415"/>
                  </a:lnTo>
                  <a:cubicBezTo>
                    <a:pt x="46" y="6460"/>
                    <a:pt x="91" y="6506"/>
                    <a:pt x="137" y="6574"/>
                  </a:cubicBezTo>
                  <a:cubicBezTo>
                    <a:pt x="816" y="7338"/>
                    <a:pt x="1854" y="7769"/>
                    <a:pt x="2877" y="7769"/>
                  </a:cubicBezTo>
                  <a:cubicBezTo>
                    <a:pt x="3505" y="7769"/>
                    <a:pt x="4127" y="7606"/>
                    <a:pt x="4657" y="7259"/>
                  </a:cubicBezTo>
                  <a:cubicBezTo>
                    <a:pt x="5136" y="6940"/>
                    <a:pt x="5524" y="6529"/>
                    <a:pt x="5889" y="6072"/>
                  </a:cubicBezTo>
                  <a:cubicBezTo>
                    <a:pt x="6437" y="5410"/>
                    <a:pt x="6916" y="4703"/>
                    <a:pt x="7396" y="3972"/>
                  </a:cubicBezTo>
                  <a:cubicBezTo>
                    <a:pt x="8240" y="2694"/>
                    <a:pt x="9107" y="1416"/>
                    <a:pt x="9952" y="115"/>
                  </a:cubicBezTo>
                  <a:lnTo>
                    <a:pt x="9952" y="115"/>
                  </a:lnTo>
                  <a:cubicBezTo>
                    <a:pt x="9679" y="164"/>
                    <a:pt x="9403" y="187"/>
                    <a:pt x="9126" y="187"/>
                  </a:cubicBezTo>
                  <a:cubicBezTo>
                    <a:pt x="8639" y="187"/>
                    <a:pt x="8150" y="117"/>
                    <a:pt x="7669" y="1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55" name="Google Shape;1355;p60"/>
          <p:cNvSpPr/>
          <p:nvPr/>
        </p:nvSpPr>
        <p:spPr>
          <a:xfrm>
            <a:off x="6477745" y="4506253"/>
            <a:ext cx="68123" cy="64985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6" name="Google Shape;1356;p60"/>
          <p:cNvSpPr/>
          <p:nvPr/>
        </p:nvSpPr>
        <p:spPr>
          <a:xfrm rot="-1531528">
            <a:off x="8308411" y="1462708"/>
            <a:ext cx="174638" cy="113415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7" name="Google Shape;1357;p60"/>
          <p:cNvSpPr/>
          <p:nvPr/>
        </p:nvSpPr>
        <p:spPr>
          <a:xfrm>
            <a:off x="1483298" y="1263438"/>
            <a:ext cx="174640" cy="113416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58" name="Google Shape;1358;p60"/>
          <p:cNvGrpSpPr/>
          <p:nvPr/>
        </p:nvGrpSpPr>
        <p:grpSpPr>
          <a:xfrm rot="654615">
            <a:off x="7640890" y="433767"/>
            <a:ext cx="1140331" cy="595198"/>
            <a:chOff x="1362021" y="1108808"/>
            <a:chExt cx="986885" cy="515106"/>
          </a:xfrm>
        </p:grpSpPr>
        <p:sp>
          <p:nvSpPr>
            <p:cNvPr id="1359" name="Google Shape;1359;p60"/>
            <p:cNvSpPr/>
            <p:nvPr/>
          </p:nvSpPr>
          <p:spPr>
            <a:xfrm flipH="1">
              <a:off x="1362021" y="1108808"/>
              <a:ext cx="147683" cy="70196"/>
            </a:xfrm>
            <a:custGeom>
              <a:avLst/>
              <a:gdLst/>
              <a:ahLst/>
              <a:cxnLst/>
              <a:rect l="l" t="t" r="r" b="b"/>
              <a:pathLst>
                <a:path w="7374" h="3505" extrusionOk="0">
                  <a:moveTo>
                    <a:pt x="7141" y="0"/>
                  </a:moveTo>
                  <a:cubicBezTo>
                    <a:pt x="7112" y="0"/>
                    <a:pt x="7083" y="6"/>
                    <a:pt x="7054" y="18"/>
                  </a:cubicBezTo>
                  <a:cubicBezTo>
                    <a:pt x="4748" y="999"/>
                    <a:pt x="2420" y="2026"/>
                    <a:pt x="137" y="3099"/>
                  </a:cubicBezTo>
                  <a:cubicBezTo>
                    <a:pt x="46" y="3145"/>
                    <a:pt x="1" y="3282"/>
                    <a:pt x="46" y="3373"/>
                  </a:cubicBezTo>
                  <a:cubicBezTo>
                    <a:pt x="69" y="3442"/>
                    <a:pt x="115" y="3464"/>
                    <a:pt x="160" y="3487"/>
                  </a:cubicBezTo>
                  <a:cubicBezTo>
                    <a:pt x="183" y="3499"/>
                    <a:pt x="212" y="3504"/>
                    <a:pt x="240" y="3504"/>
                  </a:cubicBezTo>
                  <a:cubicBezTo>
                    <a:pt x="269" y="3504"/>
                    <a:pt x="297" y="3499"/>
                    <a:pt x="320" y="3487"/>
                  </a:cubicBezTo>
                  <a:cubicBezTo>
                    <a:pt x="2603" y="2414"/>
                    <a:pt x="4908" y="1387"/>
                    <a:pt x="7236" y="406"/>
                  </a:cubicBezTo>
                  <a:cubicBezTo>
                    <a:pt x="7327" y="360"/>
                    <a:pt x="7373" y="223"/>
                    <a:pt x="7327" y="132"/>
                  </a:cubicBezTo>
                  <a:cubicBezTo>
                    <a:pt x="7294" y="47"/>
                    <a:pt x="7222" y="0"/>
                    <a:pt x="7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60"/>
            <p:cNvSpPr/>
            <p:nvPr/>
          </p:nvSpPr>
          <p:spPr>
            <a:xfrm flipH="1">
              <a:off x="1486309" y="1129214"/>
              <a:ext cx="604350" cy="382245"/>
            </a:xfrm>
            <a:custGeom>
              <a:avLst/>
              <a:gdLst/>
              <a:ahLst/>
              <a:cxnLst/>
              <a:rect l="l" t="t" r="r" b="b"/>
              <a:pathLst>
                <a:path w="30176" h="19086" extrusionOk="0">
                  <a:moveTo>
                    <a:pt x="25094" y="1"/>
                  </a:moveTo>
                  <a:cubicBezTo>
                    <a:pt x="25068" y="1"/>
                    <a:pt x="25043" y="1"/>
                    <a:pt x="25017" y="3"/>
                  </a:cubicBezTo>
                  <a:cubicBezTo>
                    <a:pt x="24698" y="26"/>
                    <a:pt x="24401" y="140"/>
                    <a:pt x="24127" y="254"/>
                  </a:cubicBezTo>
                  <a:cubicBezTo>
                    <a:pt x="16092" y="3655"/>
                    <a:pt x="8058" y="7056"/>
                    <a:pt x="1" y="10457"/>
                  </a:cubicBezTo>
                  <a:cubicBezTo>
                    <a:pt x="754" y="13333"/>
                    <a:pt x="1941" y="16278"/>
                    <a:pt x="3402" y="19085"/>
                  </a:cubicBezTo>
                  <a:cubicBezTo>
                    <a:pt x="11619" y="15136"/>
                    <a:pt x="19950" y="11461"/>
                    <a:pt x="28395" y="8015"/>
                  </a:cubicBezTo>
                  <a:cubicBezTo>
                    <a:pt x="28578" y="7946"/>
                    <a:pt x="28783" y="7855"/>
                    <a:pt x="28920" y="7718"/>
                  </a:cubicBezTo>
                  <a:cubicBezTo>
                    <a:pt x="29057" y="7535"/>
                    <a:pt x="29103" y="7330"/>
                    <a:pt x="29148" y="7125"/>
                  </a:cubicBezTo>
                  <a:cubicBezTo>
                    <a:pt x="29582" y="5367"/>
                    <a:pt x="29902" y="3587"/>
                    <a:pt x="30176" y="1806"/>
                  </a:cubicBezTo>
                  <a:cubicBezTo>
                    <a:pt x="28783" y="1281"/>
                    <a:pt x="27414" y="756"/>
                    <a:pt x="26044" y="231"/>
                  </a:cubicBezTo>
                  <a:cubicBezTo>
                    <a:pt x="25727" y="126"/>
                    <a:pt x="25411" y="1"/>
                    <a:pt x="250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60"/>
            <p:cNvSpPr/>
            <p:nvPr/>
          </p:nvSpPr>
          <p:spPr>
            <a:xfrm flipH="1">
              <a:off x="2048095" y="1364212"/>
              <a:ext cx="277501" cy="230416"/>
            </a:xfrm>
            <a:custGeom>
              <a:avLst/>
              <a:gdLst/>
              <a:ahLst/>
              <a:cxnLst/>
              <a:rect l="l" t="t" r="r" b="b"/>
              <a:pathLst>
                <a:path w="13856" h="11505" extrusionOk="0">
                  <a:moveTo>
                    <a:pt x="11253" y="0"/>
                  </a:moveTo>
                  <a:cubicBezTo>
                    <a:pt x="7510" y="1667"/>
                    <a:pt x="3744" y="3310"/>
                    <a:pt x="0" y="4976"/>
                  </a:cubicBezTo>
                  <a:cubicBezTo>
                    <a:pt x="639" y="7282"/>
                    <a:pt x="1621" y="9473"/>
                    <a:pt x="2853" y="11504"/>
                  </a:cubicBezTo>
                  <a:cubicBezTo>
                    <a:pt x="6528" y="9838"/>
                    <a:pt x="10203" y="8149"/>
                    <a:pt x="13855" y="6483"/>
                  </a:cubicBezTo>
                  <a:cubicBezTo>
                    <a:pt x="13467" y="4086"/>
                    <a:pt x="12554" y="1781"/>
                    <a:pt x="11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60"/>
            <p:cNvSpPr/>
            <p:nvPr/>
          </p:nvSpPr>
          <p:spPr>
            <a:xfrm flipH="1">
              <a:off x="1585522" y="1247464"/>
              <a:ext cx="350641" cy="192084"/>
            </a:xfrm>
            <a:custGeom>
              <a:avLst/>
              <a:gdLst/>
              <a:ahLst/>
              <a:cxnLst/>
              <a:rect l="l" t="t" r="r" b="b"/>
              <a:pathLst>
                <a:path w="17508" h="9591" extrusionOk="0">
                  <a:moveTo>
                    <a:pt x="16201" y="1"/>
                  </a:moveTo>
                  <a:cubicBezTo>
                    <a:pt x="16187" y="1"/>
                    <a:pt x="16173" y="4"/>
                    <a:pt x="16161" y="10"/>
                  </a:cubicBezTo>
                  <a:cubicBezTo>
                    <a:pt x="16115" y="33"/>
                    <a:pt x="16070" y="101"/>
                    <a:pt x="16115" y="147"/>
                  </a:cubicBezTo>
                  <a:lnTo>
                    <a:pt x="17302" y="2795"/>
                  </a:lnTo>
                  <a:cubicBezTo>
                    <a:pt x="17302" y="2817"/>
                    <a:pt x="17325" y="2840"/>
                    <a:pt x="17348" y="2840"/>
                  </a:cubicBezTo>
                  <a:cubicBezTo>
                    <a:pt x="17359" y="2852"/>
                    <a:pt x="17376" y="2857"/>
                    <a:pt x="17393" y="2857"/>
                  </a:cubicBezTo>
                  <a:cubicBezTo>
                    <a:pt x="17410" y="2857"/>
                    <a:pt x="17428" y="2852"/>
                    <a:pt x="17439" y="2840"/>
                  </a:cubicBezTo>
                  <a:cubicBezTo>
                    <a:pt x="17485" y="2817"/>
                    <a:pt x="17508" y="2772"/>
                    <a:pt x="17485" y="2703"/>
                  </a:cubicBezTo>
                  <a:lnTo>
                    <a:pt x="16298" y="56"/>
                  </a:lnTo>
                  <a:cubicBezTo>
                    <a:pt x="16281" y="22"/>
                    <a:pt x="16240" y="1"/>
                    <a:pt x="16201" y="1"/>
                  </a:cubicBezTo>
                  <a:close/>
                  <a:moveTo>
                    <a:pt x="11858" y="1503"/>
                  </a:moveTo>
                  <a:cubicBezTo>
                    <a:pt x="11838" y="1503"/>
                    <a:pt x="11818" y="1508"/>
                    <a:pt x="11801" y="1516"/>
                  </a:cubicBezTo>
                  <a:cubicBezTo>
                    <a:pt x="11756" y="1539"/>
                    <a:pt x="11733" y="1608"/>
                    <a:pt x="11778" y="1653"/>
                  </a:cubicBezTo>
                  <a:cubicBezTo>
                    <a:pt x="12281" y="2498"/>
                    <a:pt x="12691" y="3365"/>
                    <a:pt x="13011" y="4301"/>
                  </a:cubicBezTo>
                  <a:cubicBezTo>
                    <a:pt x="13011" y="4324"/>
                    <a:pt x="13034" y="4347"/>
                    <a:pt x="13057" y="4369"/>
                  </a:cubicBezTo>
                  <a:lnTo>
                    <a:pt x="13148" y="4369"/>
                  </a:lnTo>
                  <a:cubicBezTo>
                    <a:pt x="13194" y="4347"/>
                    <a:pt x="13216" y="4278"/>
                    <a:pt x="13194" y="4233"/>
                  </a:cubicBezTo>
                  <a:cubicBezTo>
                    <a:pt x="12897" y="3297"/>
                    <a:pt x="12463" y="2384"/>
                    <a:pt x="11961" y="1562"/>
                  </a:cubicBezTo>
                  <a:cubicBezTo>
                    <a:pt x="11932" y="1519"/>
                    <a:pt x="11894" y="1503"/>
                    <a:pt x="11858" y="1503"/>
                  </a:cubicBezTo>
                  <a:close/>
                  <a:moveTo>
                    <a:pt x="8052" y="3265"/>
                  </a:moveTo>
                  <a:cubicBezTo>
                    <a:pt x="8038" y="3265"/>
                    <a:pt x="8024" y="3268"/>
                    <a:pt x="8012" y="3274"/>
                  </a:cubicBezTo>
                  <a:cubicBezTo>
                    <a:pt x="7944" y="3297"/>
                    <a:pt x="7921" y="3365"/>
                    <a:pt x="7944" y="3411"/>
                  </a:cubicBezTo>
                  <a:lnTo>
                    <a:pt x="9199" y="5967"/>
                  </a:lnTo>
                  <a:cubicBezTo>
                    <a:pt x="9199" y="5990"/>
                    <a:pt x="9222" y="6013"/>
                    <a:pt x="9245" y="6036"/>
                  </a:cubicBezTo>
                  <a:cubicBezTo>
                    <a:pt x="9268" y="6036"/>
                    <a:pt x="9313" y="6036"/>
                    <a:pt x="9336" y="6013"/>
                  </a:cubicBezTo>
                  <a:cubicBezTo>
                    <a:pt x="9382" y="5990"/>
                    <a:pt x="9405" y="5944"/>
                    <a:pt x="9382" y="5876"/>
                  </a:cubicBezTo>
                  <a:lnTo>
                    <a:pt x="8149" y="3320"/>
                  </a:lnTo>
                  <a:cubicBezTo>
                    <a:pt x="8132" y="3286"/>
                    <a:pt x="8091" y="3265"/>
                    <a:pt x="8052" y="3265"/>
                  </a:cubicBezTo>
                  <a:close/>
                  <a:moveTo>
                    <a:pt x="4068" y="4888"/>
                  </a:moveTo>
                  <a:cubicBezTo>
                    <a:pt x="4058" y="4888"/>
                    <a:pt x="4049" y="4890"/>
                    <a:pt x="4041" y="4894"/>
                  </a:cubicBezTo>
                  <a:cubicBezTo>
                    <a:pt x="3972" y="4917"/>
                    <a:pt x="3949" y="4986"/>
                    <a:pt x="3972" y="5031"/>
                  </a:cubicBezTo>
                  <a:lnTo>
                    <a:pt x="4976" y="7885"/>
                  </a:lnTo>
                  <a:cubicBezTo>
                    <a:pt x="4999" y="7907"/>
                    <a:pt x="5022" y="7930"/>
                    <a:pt x="5045" y="7953"/>
                  </a:cubicBezTo>
                  <a:lnTo>
                    <a:pt x="5113" y="7953"/>
                  </a:lnTo>
                  <a:cubicBezTo>
                    <a:pt x="5182" y="7930"/>
                    <a:pt x="5205" y="7862"/>
                    <a:pt x="5182" y="7816"/>
                  </a:cubicBezTo>
                  <a:lnTo>
                    <a:pt x="4178" y="4963"/>
                  </a:lnTo>
                  <a:cubicBezTo>
                    <a:pt x="4159" y="4926"/>
                    <a:pt x="4110" y="4888"/>
                    <a:pt x="4068" y="4888"/>
                  </a:cubicBezTo>
                  <a:close/>
                  <a:moveTo>
                    <a:pt x="119" y="6392"/>
                  </a:moveTo>
                  <a:cubicBezTo>
                    <a:pt x="104" y="6392"/>
                    <a:pt x="87" y="6395"/>
                    <a:pt x="69" y="6401"/>
                  </a:cubicBezTo>
                  <a:cubicBezTo>
                    <a:pt x="23" y="6424"/>
                    <a:pt x="0" y="6469"/>
                    <a:pt x="23" y="6538"/>
                  </a:cubicBezTo>
                  <a:cubicBezTo>
                    <a:pt x="434" y="7565"/>
                    <a:pt x="936" y="8569"/>
                    <a:pt x="1507" y="9528"/>
                  </a:cubicBezTo>
                  <a:cubicBezTo>
                    <a:pt x="1507" y="9551"/>
                    <a:pt x="1530" y="9574"/>
                    <a:pt x="1553" y="9574"/>
                  </a:cubicBezTo>
                  <a:cubicBezTo>
                    <a:pt x="1564" y="9585"/>
                    <a:pt x="1581" y="9591"/>
                    <a:pt x="1598" y="9591"/>
                  </a:cubicBezTo>
                  <a:cubicBezTo>
                    <a:pt x="1615" y="9591"/>
                    <a:pt x="1632" y="9585"/>
                    <a:pt x="1644" y="9574"/>
                  </a:cubicBezTo>
                  <a:cubicBezTo>
                    <a:pt x="1690" y="9551"/>
                    <a:pt x="1712" y="9482"/>
                    <a:pt x="1690" y="9437"/>
                  </a:cubicBezTo>
                  <a:cubicBezTo>
                    <a:pt x="1119" y="8478"/>
                    <a:pt x="640" y="7474"/>
                    <a:pt x="206" y="6447"/>
                  </a:cubicBezTo>
                  <a:cubicBezTo>
                    <a:pt x="189" y="6413"/>
                    <a:pt x="160" y="6392"/>
                    <a:pt x="119" y="6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60"/>
            <p:cNvSpPr/>
            <p:nvPr/>
          </p:nvSpPr>
          <p:spPr>
            <a:xfrm flipH="1">
              <a:off x="2048099" y="1437806"/>
              <a:ext cx="245497" cy="156815"/>
            </a:xfrm>
            <a:custGeom>
              <a:avLst/>
              <a:gdLst/>
              <a:ahLst/>
              <a:cxnLst/>
              <a:rect l="l" t="t" r="r" b="b"/>
              <a:pathLst>
                <a:path w="12258" h="7830" extrusionOk="0">
                  <a:moveTo>
                    <a:pt x="11550" y="0"/>
                  </a:moveTo>
                  <a:cubicBezTo>
                    <a:pt x="7647" y="1712"/>
                    <a:pt x="3789" y="3561"/>
                    <a:pt x="0" y="5524"/>
                  </a:cubicBezTo>
                  <a:cubicBezTo>
                    <a:pt x="388" y="6300"/>
                    <a:pt x="799" y="7076"/>
                    <a:pt x="1255" y="7829"/>
                  </a:cubicBezTo>
                  <a:cubicBezTo>
                    <a:pt x="4930" y="6163"/>
                    <a:pt x="8605" y="4474"/>
                    <a:pt x="12257" y="2808"/>
                  </a:cubicBezTo>
                  <a:cubicBezTo>
                    <a:pt x="12098" y="1849"/>
                    <a:pt x="11846" y="890"/>
                    <a:pt x="1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60"/>
            <p:cNvSpPr/>
            <p:nvPr/>
          </p:nvSpPr>
          <p:spPr>
            <a:xfrm flipH="1">
              <a:off x="2011522" y="1314049"/>
              <a:ext cx="337383" cy="309865"/>
            </a:xfrm>
            <a:custGeom>
              <a:avLst/>
              <a:gdLst/>
              <a:ahLst/>
              <a:cxnLst/>
              <a:rect l="l" t="t" r="r" b="b"/>
              <a:pathLst>
                <a:path w="16846" h="15472" extrusionOk="0">
                  <a:moveTo>
                    <a:pt x="12200" y="1"/>
                  </a:moveTo>
                  <a:cubicBezTo>
                    <a:pt x="12159" y="1"/>
                    <a:pt x="12117" y="6"/>
                    <a:pt x="12075" y="17"/>
                  </a:cubicBezTo>
                  <a:cubicBezTo>
                    <a:pt x="11801" y="109"/>
                    <a:pt x="11641" y="428"/>
                    <a:pt x="11664" y="725"/>
                  </a:cubicBezTo>
                  <a:cubicBezTo>
                    <a:pt x="11687" y="999"/>
                    <a:pt x="11732" y="1296"/>
                    <a:pt x="11801" y="1478"/>
                  </a:cubicBezTo>
                  <a:cubicBezTo>
                    <a:pt x="12988" y="4423"/>
                    <a:pt x="14175" y="7390"/>
                    <a:pt x="15339" y="10334"/>
                  </a:cubicBezTo>
                  <a:cubicBezTo>
                    <a:pt x="15453" y="10608"/>
                    <a:pt x="15590" y="10928"/>
                    <a:pt x="15841" y="11110"/>
                  </a:cubicBezTo>
                  <a:cubicBezTo>
                    <a:pt x="15952" y="11199"/>
                    <a:pt x="16106" y="11250"/>
                    <a:pt x="16257" y="11250"/>
                  </a:cubicBezTo>
                  <a:cubicBezTo>
                    <a:pt x="16415" y="11250"/>
                    <a:pt x="16569" y="11194"/>
                    <a:pt x="16663" y="11065"/>
                  </a:cubicBezTo>
                  <a:cubicBezTo>
                    <a:pt x="16845" y="10859"/>
                    <a:pt x="16754" y="10540"/>
                    <a:pt x="16663" y="10266"/>
                  </a:cubicBezTo>
                  <a:cubicBezTo>
                    <a:pt x="15613" y="7070"/>
                    <a:pt x="14403" y="3920"/>
                    <a:pt x="13056" y="816"/>
                  </a:cubicBezTo>
                  <a:cubicBezTo>
                    <a:pt x="12892" y="446"/>
                    <a:pt x="12578" y="1"/>
                    <a:pt x="12200" y="1"/>
                  </a:cubicBezTo>
                  <a:close/>
                  <a:moveTo>
                    <a:pt x="636" y="5970"/>
                  </a:moveTo>
                  <a:cubicBezTo>
                    <a:pt x="615" y="5970"/>
                    <a:pt x="593" y="5971"/>
                    <a:pt x="571" y="5975"/>
                  </a:cubicBezTo>
                  <a:cubicBezTo>
                    <a:pt x="251" y="6020"/>
                    <a:pt x="46" y="6340"/>
                    <a:pt x="23" y="6637"/>
                  </a:cubicBezTo>
                  <a:cubicBezTo>
                    <a:pt x="0" y="6956"/>
                    <a:pt x="137" y="7253"/>
                    <a:pt x="251" y="7550"/>
                  </a:cubicBezTo>
                  <a:cubicBezTo>
                    <a:pt x="662" y="8486"/>
                    <a:pt x="1050" y="9421"/>
                    <a:pt x="1461" y="10380"/>
                  </a:cubicBezTo>
                  <a:cubicBezTo>
                    <a:pt x="1803" y="11179"/>
                    <a:pt x="2146" y="12001"/>
                    <a:pt x="2488" y="12799"/>
                  </a:cubicBezTo>
                  <a:cubicBezTo>
                    <a:pt x="2808" y="13598"/>
                    <a:pt x="3150" y="14397"/>
                    <a:pt x="3675" y="15082"/>
                  </a:cubicBezTo>
                  <a:cubicBezTo>
                    <a:pt x="3812" y="15265"/>
                    <a:pt x="3995" y="15447"/>
                    <a:pt x="4223" y="15470"/>
                  </a:cubicBezTo>
                  <a:cubicBezTo>
                    <a:pt x="4235" y="15471"/>
                    <a:pt x="4246" y="15471"/>
                    <a:pt x="4258" y="15471"/>
                  </a:cubicBezTo>
                  <a:cubicBezTo>
                    <a:pt x="4562" y="15471"/>
                    <a:pt x="4817" y="15185"/>
                    <a:pt x="4839" y="14877"/>
                  </a:cubicBezTo>
                  <a:cubicBezTo>
                    <a:pt x="4885" y="14557"/>
                    <a:pt x="4748" y="14237"/>
                    <a:pt x="4634" y="13941"/>
                  </a:cubicBezTo>
                  <a:cubicBezTo>
                    <a:pt x="3675" y="11727"/>
                    <a:pt x="2716" y="9490"/>
                    <a:pt x="1735" y="7276"/>
                  </a:cubicBezTo>
                  <a:cubicBezTo>
                    <a:pt x="1621" y="7025"/>
                    <a:pt x="1461" y="6751"/>
                    <a:pt x="1301" y="6477"/>
                  </a:cubicBezTo>
                  <a:cubicBezTo>
                    <a:pt x="1153" y="6223"/>
                    <a:pt x="908" y="5970"/>
                    <a:pt x="636" y="5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65" name="Google Shape;1365;p60"/>
          <p:cNvGrpSpPr/>
          <p:nvPr/>
        </p:nvGrpSpPr>
        <p:grpSpPr>
          <a:xfrm>
            <a:off x="2969215" y="4439399"/>
            <a:ext cx="150927" cy="143533"/>
            <a:chOff x="3716290" y="4256524"/>
            <a:chExt cx="150927" cy="143533"/>
          </a:xfrm>
        </p:grpSpPr>
        <p:sp>
          <p:nvSpPr>
            <p:cNvPr id="1366" name="Google Shape;1366;p60"/>
            <p:cNvSpPr/>
            <p:nvPr/>
          </p:nvSpPr>
          <p:spPr>
            <a:xfrm>
              <a:off x="3723063" y="4256524"/>
              <a:ext cx="144154" cy="125102"/>
            </a:xfrm>
            <a:custGeom>
              <a:avLst/>
              <a:gdLst/>
              <a:ahLst/>
              <a:cxnLst/>
              <a:rect l="l" t="t" r="r" b="b"/>
              <a:pathLst>
                <a:path w="5342" h="4636" extrusionOk="0">
                  <a:moveTo>
                    <a:pt x="2617" y="1"/>
                  </a:moveTo>
                  <a:cubicBezTo>
                    <a:pt x="1907" y="1"/>
                    <a:pt x="1193" y="283"/>
                    <a:pt x="731" y="824"/>
                  </a:cubicBezTo>
                  <a:cubicBezTo>
                    <a:pt x="412" y="1189"/>
                    <a:pt x="1" y="2011"/>
                    <a:pt x="138" y="2810"/>
                  </a:cubicBezTo>
                  <a:cubicBezTo>
                    <a:pt x="252" y="3403"/>
                    <a:pt x="663" y="3905"/>
                    <a:pt x="1188" y="4202"/>
                  </a:cubicBezTo>
                  <a:cubicBezTo>
                    <a:pt x="1713" y="4499"/>
                    <a:pt x="2306" y="4613"/>
                    <a:pt x="2900" y="4636"/>
                  </a:cubicBezTo>
                  <a:cubicBezTo>
                    <a:pt x="3242" y="4636"/>
                    <a:pt x="3584" y="4613"/>
                    <a:pt x="3881" y="4476"/>
                  </a:cubicBezTo>
                  <a:cubicBezTo>
                    <a:pt x="4201" y="4339"/>
                    <a:pt x="4475" y="4065"/>
                    <a:pt x="4680" y="3768"/>
                  </a:cubicBezTo>
                  <a:cubicBezTo>
                    <a:pt x="5342" y="2741"/>
                    <a:pt x="5068" y="1212"/>
                    <a:pt x="4064" y="459"/>
                  </a:cubicBezTo>
                  <a:cubicBezTo>
                    <a:pt x="3650" y="151"/>
                    <a:pt x="3135" y="1"/>
                    <a:pt x="2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3752018" y="4279812"/>
              <a:ext cx="83195" cy="76610"/>
            </a:xfrm>
            <a:custGeom>
              <a:avLst/>
              <a:gdLst/>
              <a:ahLst/>
              <a:cxnLst/>
              <a:rect l="l" t="t" r="r" b="b"/>
              <a:pathLst>
                <a:path w="3083" h="2839" extrusionOk="0">
                  <a:moveTo>
                    <a:pt x="1286" y="1"/>
                  </a:moveTo>
                  <a:cubicBezTo>
                    <a:pt x="1219" y="1"/>
                    <a:pt x="1134" y="45"/>
                    <a:pt x="1096" y="121"/>
                  </a:cubicBezTo>
                  <a:cubicBezTo>
                    <a:pt x="1051" y="189"/>
                    <a:pt x="1028" y="280"/>
                    <a:pt x="1028" y="372"/>
                  </a:cubicBezTo>
                  <a:cubicBezTo>
                    <a:pt x="1005" y="668"/>
                    <a:pt x="1028" y="965"/>
                    <a:pt x="1073" y="1239"/>
                  </a:cubicBezTo>
                  <a:cubicBezTo>
                    <a:pt x="1073" y="1262"/>
                    <a:pt x="1073" y="1307"/>
                    <a:pt x="1073" y="1353"/>
                  </a:cubicBezTo>
                  <a:cubicBezTo>
                    <a:pt x="1005" y="1376"/>
                    <a:pt x="914" y="1376"/>
                    <a:pt x="822" y="1399"/>
                  </a:cubicBezTo>
                  <a:cubicBezTo>
                    <a:pt x="754" y="1422"/>
                    <a:pt x="503" y="1513"/>
                    <a:pt x="229" y="1604"/>
                  </a:cubicBezTo>
                  <a:cubicBezTo>
                    <a:pt x="138" y="1627"/>
                    <a:pt x="1" y="1741"/>
                    <a:pt x="69" y="1832"/>
                  </a:cubicBezTo>
                  <a:cubicBezTo>
                    <a:pt x="92" y="1878"/>
                    <a:pt x="160" y="1878"/>
                    <a:pt x="229" y="1878"/>
                  </a:cubicBezTo>
                  <a:cubicBezTo>
                    <a:pt x="548" y="1878"/>
                    <a:pt x="868" y="1855"/>
                    <a:pt x="1188" y="1810"/>
                  </a:cubicBezTo>
                  <a:cubicBezTo>
                    <a:pt x="1279" y="2084"/>
                    <a:pt x="1416" y="2403"/>
                    <a:pt x="1576" y="2700"/>
                  </a:cubicBezTo>
                  <a:cubicBezTo>
                    <a:pt x="1621" y="2745"/>
                    <a:pt x="1644" y="2814"/>
                    <a:pt x="1713" y="2837"/>
                  </a:cubicBezTo>
                  <a:cubicBezTo>
                    <a:pt x="1720" y="2838"/>
                    <a:pt x="1728" y="2839"/>
                    <a:pt x="1735" y="2839"/>
                  </a:cubicBezTo>
                  <a:cubicBezTo>
                    <a:pt x="1857" y="2839"/>
                    <a:pt x="1918" y="2669"/>
                    <a:pt x="1918" y="2540"/>
                  </a:cubicBezTo>
                  <a:cubicBezTo>
                    <a:pt x="1941" y="2243"/>
                    <a:pt x="1918" y="1969"/>
                    <a:pt x="1872" y="1673"/>
                  </a:cubicBezTo>
                  <a:cubicBezTo>
                    <a:pt x="2283" y="1581"/>
                    <a:pt x="2694" y="1467"/>
                    <a:pt x="3082" y="1307"/>
                  </a:cubicBezTo>
                  <a:cubicBezTo>
                    <a:pt x="3036" y="1170"/>
                    <a:pt x="2854" y="1148"/>
                    <a:pt x="2694" y="1148"/>
                  </a:cubicBezTo>
                  <a:cubicBezTo>
                    <a:pt x="2397" y="1148"/>
                    <a:pt x="2101" y="1170"/>
                    <a:pt x="1781" y="1216"/>
                  </a:cubicBezTo>
                  <a:cubicBezTo>
                    <a:pt x="1690" y="805"/>
                    <a:pt x="1530" y="394"/>
                    <a:pt x="1324" y="6"/>
                  </a:cubicBezTo>
                  <a:cubicBezTo>
                    <a:pt x="1313" y="2"/>
                    <a:pt x="1300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3716290" y="4291065"/>
              <a:ext cx="138001" cy="108992"/>
            </a:xfrm>
            <a:custGeom>
              <a:avLst/>
              <a:gdLst/>
              <a:ahLst/>
              <a:cxnLst/>
              <a:rect l="l" t="t" r="r" b="b"/>
              <a:pathLst>
                <a:path w="5114" h="4039" extrusionOk="0">
                  <a:moveTo>
                    <a:pt x="686" y="0"/>
                  </a:moveTo>
                  <a:lnTo>
                    <a:pt x="686" y="0"/>
                  </a:lnTo>
                  <a:cubicBezTo>
                    <a:pt x="1" y="959"/>
                    <a:pt x="115" y="2397"/>
                    <a:pt x="914" y="3241"/>
                  </a:cubicBezTo>
                  <a:cubicBezTo>
                    <a:pt x="1396" y="3764"/>
                    <a:pt x="2101" y="4039"/>
                    <a:pt x="2806" y="4039"/>
                  </a:cubicBezTo>
                  <a:cubicBezTo>
                    <a:pt x="3270" y="4039"/>
                    <a:pt x="3733" y="3920"/>
                    <a:pt x="4132" y="3675"/>
                  </a:cubicBezTo>
                  <a:cubicBezTo>
                    <a:pt x="4360" y="3538"/>
                    <a:pt x="4566" y="3356"/>
                    <a:pt x="4726" y="3150"/>
                  </a:cubicBezTo>
                  <a:cubicBezTo>
                    <a:pt x="4931" y="2876"/>
                    <a:pt x="5022" y="2580"/>
                    <a:pt x="5091" y="2260"/>
                  </a:cubicBezTo>
                  <a:cubicBezTo>
                    <a:pt x="5091" y="2214"/>
                    <a:pt x="5114" y="2169"/>
                    <a:pt x="5114" y="2123"/>
                  </a:cubicBezTo>
                  <a:lnTo>
                    <a:pt x="5114" y="2123"/>
                  </a:lnTo>
                  <a:cubicBezTo>
                    <a:pt x="5068" y="2237"/>
                    <a:pt x="4999" y="2374"/>
                    <a:pt x="4931" y="2488"/>
                  </a:cubicBezTo>
                  <a:cubicBezTo>
                    <a:pt x="4726" y="2785"/>
                    <a:pt x="4475" y="3059"/>
                    <a:pt x="4132" y="3196"/>
                  </a:cubicBezTo>
                  <a:cubicBezTo>
                    <a:pt x="3835" y="3333"/>
                    <a:pt x="3493" y="3356"/>
                    <a:pt x="3151" y="3356"/>
                  </a:cubicBezTo>
                  <a:cubicBezTo>
                    <a:pt x="2557" y="3333"/>
                    <a:pt x="1964" y="3219"/>
                    <a:pt x="1439" y="2922"/>
                  </a:cubicBezTo>
                  <a:cubicBezTo>
                    <a:pt x="914" y="2625"/>
                    <a:pt x="503" y="2123"/>
                    <a:pt x="389" y="1530"/>
                  </a:cubicBezTo>
                  <a:cubicBezTo>
                    <a:pt x="297" y="982"/>
                    <a:pt x="457" y="411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69" name="Google Shape;1369;p60"/>
          <p:cNvGrpSpPr/>
          <p:nvPr/>
        </p:nvGrpSpPr>
        <p:grpSpPr>
          <a:xfrm rot="-1130991" flipH="1">
            <a:off x="4134722" y="4303983"/>
            <a:ext cx="874559" cy="1481121"/>
            <a:chOff x="-117729" y="1733810"/>
            <a:chExt cx="874530" cy="1481072"/>
          </a:xfrm>
        </p:grpSpPr>
        <p:sp>
          <p:nvSpPr>
            <p:cNvPr id="1370" name="Google Shape;1370;p60"/>
            <p:cNvSpPr/>
            <p:nvPr/>
          </p:nvSpPr>
          <p:spPr>
            <a:xfrm>
              <a:off x="21973" y="1733810"/>
              <a:ext cx="518652" cy="505591"/>
            </a:xfrm>
            <a:custGeom>
              <a:avLst/>
              <a:gdLst/>
              <a:ahLst/>
              <a:cxnLst/>
              <a:rect l="l" t="t" r="r" b="b"/>
              <a:pathLst>
                <a:path w="19220" h="18736" extrusionOk="0">
                  <a:moveTo>
                    <a:pt x="9145" y="0"/>
                  </a:moveTo>
                  <a:cubicBezTo>
                    <a:pt x="9095" y="0"/>
                    <a:pt x="9044" y="1"/>
                    <a:pt x="8994" y="2"/>
                  </a:cubicBezTo>
                  <a:cubicBezTo>
                    <a:pt x="7190" y="48"/>
                    <a:pt x="5410" y="824"/>
                    <a:pt x="4132" y="2079"/>
                  </a:cubicBezTo>
                  <a:cubicBezTo>
                    <a:pt x="3675" y="2536"/>
                    <a:pt x="3264" y="3084"/>
                    <a:pt x="3127" y="3723"/>
                  </a:cubicBezTo>
                  <a:cubicBezTo>
                    <a:pt x="2945" y="4476"/>
                    <a:pt x="3173" y="5275"/>
                    <a:pt x="3493" y="6005"/>
                  </a:cubicBezTo>
                  <a:cubicBezTo>
                    <a:pt x="4155" y="7466"/>
                    <a:pt x="5182" y="8744"/>
                    <a:pt x="5866" y="10182"/>
                  </a:cubicBezTo>
                  <a:cubicBezTo>
                    <a:pt x="4908" y="9406"/>
                    <a:pt x="3926" y="8630"/>
                    <a:pt x="2945" y="7854"/>
                  </a:cubicBezTo>
                  <a:cubicBezTo>
                    <a:pt x="2717" y="7671"/>
                    <a:pt x="2466" y="7489"/>
                    <a:pt x="2192" y="7420"/>
                  </a:cubicBezTo>
                  <a:cubicBezTo>
                    <a:pt x="2152" y="7416"/>
                    <a:pt x="2112" y="7413"/>
                    <a:pt x="2072" y="7413"/>
                  </a:cubicBezTo>
                  <a:cubicBezTo>
                    <a:pt x="1725" y="7413"/>
                    <a:pt x="1390" y="7586"/>
                    <a:pt x="1164" y="7831"/>
                  </a:cubicBezTo>
                  <a:cubicBezTo>
                    <a:pt x="913" y="8105"/>
                    <a:pt x="776" y="8470"/>
                    <a:pt x="662" y="8835"/>
                  </a:cubicBezTo>
                  <a:cubicBezTo>
                    <a:pt x="0" y="11323"/>
                    <a:pt x="1210" y="14062"/>
                    <a:pt x="3150" y="15752"/>
                  </a:cubicBezTo>
                  <a:cubicBezTo>
                    <a:pt x="5090" y="17441"/>
                    <a:pt x="7647" y="18239"/>
                    <a:pt x="10180" y="18673"/>
                  </a:cubicBezTo>
                  <a:cubicBezTo>
                    <a:pt x="10426" y="18715"/>
                    <a:pt x="10675" y="18735"/>
                    <a:pt x="10925" y="18735"/>
                  </a:cubicBezTo>
                  <a:cubicBezTo>
                    <a:pt x="12446" y="18735"/>
                    <a:pt x="14020" y="17997"/>
                    <a:pt x="15156" y="16938"/>
                  </a:cubicBezTo>
                  <a:cubicBezTo>
                    <a:pt x="16320" y="15866"/>
                    <a:pt x="16868" y="14291"/>
                    <a:pt x="17507" y="12853"/>
                  </a:cubicBezTo>
                  <a:cubicBezTo>
                    <a:pt x="18101" y="11483"/>
                    <a:pt x="18831" y="10159"/>
                    <a:pt x="19014" y="8676"/>
                  </a:cubicBezTo>
                  <a:cubicBezTo>
                    <a:pt x="19219" y="6987"/>
                    <a:pt x="18671" y="5275"/>
                    <a:pt x="18078" y="3677"/>
                  </a:cubicBezTo>
                  <a:cubicBezTo>
                    <a:pt x="17850" y="3015"/>
                    <a:pt x="17599" y="2376"/>
                    <a:pt x="17142" y="1874"/>
                  </a:cubicBezTo>
                  <a:cubicBezTo>
                    <a:pt x="16771" y="1485"/>
                    <a:pt x="16249" y="1205"/>
                    <a:pt x="15735" y="1205"/>
                  </a:cubicBezTo>
                  <a:cubicBezTo>
                    <a:pt x="15586" y="1205"/>
                    <a:pt x="15437" y="1229"/>
                    <a:pt x="15293" y="1280"/>
                  </a:cubicBezTo>
                  <a:cubicBezTo>
                    <a:pt x="14700" y="1509"/>
                    <a:pt x="14335" y="2102"/>
                    <a:pt x="14084" y="2695"/>
                  </a:cubicBezTo>
                  <a:cubicBezTo>
                    <a:pt x="13513" y="3997"/>
                    <a:pt x="13285" y="5412"/>
                    <a:pt x="13079" y="6804"/>
                  </a:cubicBezTo>
                  <a:cubicBezTo>
                    <a:pt x="13148" y="5571"/>
                    <a:pt x="13034" y="4339"/>
                    <a:pt x="12760" y="3129"/>
                  </a:cubicBezTo>
                  <a:cubicBezTo>
                    <a:pt x="12577" y="2262"/>
                    <a:pt x="12280" y="1372"/>
                    <a:pt x="11618" y="778"/>
                  </a:cubicBezTo>
                  <a:cubicBezTo>
                    <a:pt x="10949" y="195"/>
                    <a:pt x="10034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182722" y="1995375"/>
              <a:ext cx="268582" cy="236173"/>
            </a:xfrm>
            <a:custGeom>
              <a:avLst/>
              <a:gdLst/>
              <a:ahLst/>
              <a:cxnLst/>
              <a:rect l="l" t="t" r="r" b="b"/>
              <a:pathLst>
                <a:path w="9953" h="8752" extrusionOk="0">
                  <a:moveTo>
                    <a:pt x="6563" y="1"/>
                  </a:moveTo>
                  <a:cubicBezTo>
                    <a:pt x="6452" y="1"/>
                    <a:pt x="6342" y="4"/>
                    <a:pt x="6232" y="10"/>
                  </a:cubicBezTo>
                  <a:cubicBezTo>
                    <a:pt x="4406" y="78"/>
                    <a:pt x="2626" y="740"/>
                    <a:pt x="1211" y="1882"/>
                  </a:cubicBezTo>
                  <a:cubicBezTo>
                    <a:pt x="754" y="2270"/>
                    <a:pt x="298" y="2726"/>
                    <a:pt x="138" y="3297"/>
                  </a:cubicBezTo>
                  <a:cubicBezTo>
                    <a:pt x="1" y="3776"/>
                    <a:pt x="92" y="4278"/>
                    <a:pt x="229" y="4758"/>
                  </a:cubicBezTo>
                  <a:cubicBezTo>
                    <a:pt x="822" y="6835"/>
                    <a:pt x="2671" y="8569"/>
                    <a:pt x="4817" y="8752"/>
                  </a:cubicBezTo>
                  <a:cubicBezTo>
                    <a:pt x="5661" y="8250"/>
                    <a:pt x="6780" y="8318"/>
                    <a:pt x="7670" y="7930"/>
                  </a:cubicBezTo>
                  <a:cubicBezTo>
                    <a:pt x="8515" y="7588"/>
                    <a:pt x="9131" y="6880"/>
                    <a:pt x="9496" y="6059"/>
                  </a:cubicBezTo>
                  <a:cubicBezTo>
                    <a:pt x="9838" y="5237"/>
                    <a:pt x="9953" y="4324"/>
                    <a:pt x="9884" y="3434"/>
                  </a:cubicBezTo>
                  <a:cubicBezTo>
                    <a:pt x="9816" y="2361"/>
                    <a:pt x="9519" y="1242"/>
                    <a:pt x="8674" y="603"/>
                  </a:cubicBezTo>
                  <a:cubicBezTo>
                    <a:pt x="8078" y="146"/>
                    <a:pt x="7310" y="1"/>
                    <a:pt x="6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60"/>
            <p:cNvSpPr/>
            <p:nvPr/>
          </p:nvSpPr>
          <p:spPr>
            <a:xfrm>
              <a:off x="-117729" y="2086450"/>
              <a:ext cx="874530" cy="1128432"/>
            </a:xfrm>
            <a:custGeom>
              <a:avLst/>
              <a:gdLst/>
              <a:ahLst/>
              <a:cxnLst/>
              <a:rect l="l" t="t" r="r" b="b"/>
              <a:pathLst>
                <a:path w="32408" h="41817" extrusionOk="0">
                  <a:moveTo>
                    <a:pt x="30309" y="1"/>
                  </a:moveTo>
                  <a:cubicBezTo>
                    <a:pt x="29836" y="1"/>
                    <a:pt x="29342" y="124"/>
                    <a:pt x="28916" y="310"/>
                  </a:cubicBezTo>
                  <a:cubicBezTo>
                    <a:pt x="27090" y="1109"/>
                    <a:pt x="25720" y="2661"/>
                    <a:pt x="24556" y="4281"/>
                  </a:cubicBezTo>
                  <a:cubicBezTo>
                    <a:pt x="22662" y="6906"/>
                    <a:pt x="21132" y="9828"/>
                    <a:pt x="20037" y="12909"/>
                  </a:cubicBezTo>
                  <a:cubicBezTo>
                    <a:pt x="20196" y="11700"/>
                    <a:pt x="20219" y="10513"/>
                    <a:pt x="20082" y="9326"/>
                  </a:cubicBezTo>
                  <a:cubicBezTo>
                    <a:pt x="19991" y="8413"/>
                    <a:pt x="19786" y="7500"/>
                    <a:pt x="19786" y="6587"/>
                  </a:cubicBezTo>
                  <a:cubicBezTo>
                    <a:pt x="19808" y="5674"/>
                    <a:pt x="20082" y="4715"/>
                    <a:pt x="20744" y="4099"/>
                  </a:cubicBezTo>
                  <a:cubicBezTo>
                    <a:pt x="21109" y="3779"/>
                    <a:pt x="21543" y="3574"/>
                    <a:pt x="21931" y="3277"/>
                  </a:cubicBezTo>
                  <a:cubicBezTo>
                    <a:pt x="22296" y="2980"/>
                    <a:pt x="22616" y="2524"/>
                    <a:pt x="22547" y="2044"/>
                  </a:cubicBezTo>
                  <a:cubicBezTo>
                    <a:pt x="22468" y="1992"/>
                    <a:pt x="22387" y="1969"/>
                    <a:pt x="22306" y="1969"/>
                  </a:cubicBezTo>
                  <a:cubicBezTo>
                    <a:pt x="21776" y="1969"/>
                    <a:pt x="21200" y="2926"/>
                    <a:pt x="20693" y="2926"/>
                  </a:cubicBezTo>
                  <a:cubicBezTo>
                    <a:pt x="20601" y="2926"/>
                    <a:pt x="20511" y="2895"/>
                    <a:pt x="20425" y="2820"/>
                  </a:cubicBezTo>
                  <a:cubicBezTo>
                    <a:pt x="20356" y="2752"/>
                    <a:pt x="20288" y="2661"/>
                    <a:pt x="20219" y="2569"/>
                  </a:cubicBezTo>
                  <a:cubicBezTo>
                    <a:pt x="20134" y="2490"/>
                    <a:pt x="20035" y="2455"/>
                    <a:pt x="19933" y="2455"/>
                  </a:cubicBezTo>
                  <a:cubicBezTo>
                    <a:pt x="19624" y="2455"/>
                    <a:pt x="19278" y="2763"/>
                    <a:pt x="19124" y="3072"/>
                  </a:cubicBezTo>
                  <a:cubicBezTo>
                    <a:pt x="18918" y="3482"/>
                    <a:pt x="18758" y="4030"/>
                    <a:pt x="18325" y="4190"/>
                  </a:cubicBezTo>
                  <a:cubicBezTo>
                    <a:pt x="18233" y="4223"/>
                    <a:pt x="18137" y="4236"/>
                    <a:pt x="18038" y="4236"/>
                  </a:cubicBezTo>
                  <a:cubicBezTo>
                    <a:pt x="17577" y="4236"/>
                    <a:pt x="17054" y="3945"/>
                    <a:pt x="16652" y="3945"/>
                  </a:cubicBezTo>
                  <a:cubicBezTo>
                    <a:pt x="16473" y="3945"/>
                    <a:pt x="16318" y="4002"/>
                    <a:pt x="16202" y="4167"/>
                  </a:cubicBezTo>
                  <a:cubicBezTo>
                    <a:pt x="16065" y="4350"/>
                    <a:pt x="16065" y="4578"/>
                    <a:pt x="15997" y="4783"/>
                  </a:cubicBezTo>
                  <a:cubicBezTo>
                    <a:pt x="15791" y="5423"/>
                    <a:pt x="15015" y="5605"/>
                    <a:pt x="14353" y="5719"/>
                  </a:cubicBezTo>
                  <a:cubicBezTo>
                    <a:pt x="14473" y="6130"/>
                    <a:pt x="14901" y="6336"/>
                    <a:pt x="15339" y="6336"/>
                  </a:cubicBezTo>
                  <a:cubicBezTo>
                    <a:pt x="15484" y="6336"/>
                    <a:pt x="15631" y="6313"/>
                    <a:pt x="15768" y="6267"/>
                  </a:cubicBezTo>
                  <a:cubicBezTo>
                    <a:pt x="16293" y="6107"/>
                    <a:pt x="16727" y="5696"/>
                    <a:pt x="17229" y="5423"/>
                  </a:cubicBezTo>
                  <a:cubicBezTo>
                    <a:pt x="17506" y="5271"/>
                    <a:pt x="17832" y="5169"/>
                    <a:pt x="18138" y="5169"/>
                  </a:cubicBezTo>
                  <a:cubicBezTo>
                    <a:pt x="18386" y="5169"/>
                    <a:pt x="18620" y="5236"/>
                    <a:pt x="18804" y="5400"/>
                  </a:cubicBezTo>
                  <a:cubicBezTo>
                    <a:pt x="19101" y="5674"/>
                    <a:pt x="19192" y="6062"/>
                    <a:pt x="19238" y="6450"/>
                  </a:cubicBezTo>
                  <a:cubicBezTo>
                    <a:pt x="19991" y="11311"/>
                    <a:pt x="19146" y="16356"/>
                    <a:pt x="17298" y="20898"/>
                  </a:cubicBezTo>
                  <a:cubicBezTo>
                    <a:pt x="16750" y="22290"/>
                    <a:pt x="16088" y="23614"/>
                    <a:pt x="15380" y="24915"/>
                  </a:cubicBezTo>
                  <a:cubicBezTo>
                    <a:pt x="16430" y="21925"/>
                    <a:pt x="16955" y="18753"/>
                    <a:pt x="16932" y="15603"/>
                  </a:cubicBezTo>
                  <a:cubicBezTo>
                    <a:pt x="16932" y="13480"/>
                    <a:pt x="16613" y="11220"/>
                    <a:pt x="15152" y="9668"/>
                  </a:cubicBezTo>
                  <a:cubicBezTo>
                    <a:pt x="14855" y="9349"/>
                    <a:pt x="14490" y="9052"/>
                    <a:pt x="14056" y="8960"/>
                  </a:cubicBezTo>
                  <a:cubicBezTo>
                    <a:pt x="13940" y="8931"/>
                    <a:pt x="13823" y="8918"/>
                    <a:pt x="13707" y="8918"/>
                  </a:cubicBezTo>
                  <a:cubicBezTo>
                    <a:pt x="12825" y="8918"/>
                    <a:pt x="12001" y="9716"/>
                    <a:pt x="11820" y="10604"/>
                  </a:cubicBezTo>
                  <a:cubicBezTo>
                    <a:pt x="11614" y="11608"/>
                    <a:pt x="12025" y="12658"/>
                    <a:pt x="12596" y="13526"/>
                  </a:cubicBezTo>
                  <a:cubicBezTo>
                    <a:pt x="13166" y="14393"/>
                    <a:pt x="13897" y="15146"/>
                    <a:pt x="14422" y="16013"/>
                  </a:cubicBezTo>
                  <a:cubicBezTo>
                    <a:pt x="15449" y="17725"/>
                    <a:pt x="15677" y="19802"/>
                    <a:pt x="15449" y="21765"/>
                  </a:cubicBezTo>
                  <a:cubicBezTo>
                    <a:pt x="15221" y="23637"/>
                    <a:pt x="14627" y="25417"/>
                    <a:pt x="14034" y="27198"/>
                  </a:cubicBezTo>
                  <a:cubicBezTo>
                    <a:pt x="12664" y="29343"/>
                    <a:pt x="11089" y="31398"/>
                    <a:pt x="9446" y="33338"/>
                  </a:cubicBezTo>
                  <a:cubicBezTo>
                    <a:pt x="8829" y="34068"/>
                    <a:pt x="8190" y="34776"/>
                    <a:pt x="7551" y="35461"/>
                  </a:cubicBezTo>
                  <a:cubicBezTo>
                    <a:pt x="8213" y="34091"/>
                    <a:pt x="8601" y="32607"/>
                    <a:pt x="8966" y="31147"/>
                  </a:cubicBezTo>
                  <a:cubicBezTo>
                    <a:pt x="9811" y="27746"/>
                    <a:pt x="10678" y="24322"/>
                    <a:pt x="10838" y="20807"/>
                  </a:cubicBezTo>
                  <a:cubicBezTo>
                    <a:pt x="10907" y="19437"/>
                    <a:pt x="10838" y="17954"/>
                    <a:pt x="9994" y="16881"/>
                  </a:cubicBezTo>
                  <a:cubicBezTo>
                    <a:pt x="9879" y="16744"/>
                    <a:pt x="9742" y="16607"/>
                    <a:pt x="9583" y="16561"/>
                  </a:cubicBezTo>
                  <a:cubicBezTo>
                    <a:pt x="9538" y="16550"/>
                    <a:pt x="9494" y="16545"/>
                    <a:pt x="9450" y="16545"/>
                  </a:cubicBezTo>
                  <a:cubicBezTo>
                    <a:pt x="9228" y="16545"/>
                    <a:pt x="9024" y="16679"/>
                    <a:pt x="8852" y="16812"/>
                  </a:cubicBezTo>
                  <a:cubicBezTo>
                    <a:pt x="8031" y="17520"/>
                    <a:pt x="7483" y="18501"/>
                    <a:pt x="7118" y="19506"/>
                  </a:cubicBezTo>
                  <a:cubicBezTo>
                    <a:pt x="6113" y="22176"/>
                    <a:pt x="6159" y="25098"/>
                    <a:pt x="6433" y="27928"/>
                  </a:cubicBezTo>
                  <a:cubicBezTo>
                    <a:pt x="6684" y="30667"/>
                    <a:pt x="7095" y="33384"/>
                    <a:pt x="6912" y="36100"/>
                  </a:cubicBezTo>
                  <a:cubicBezTo>
                    <a:pt x="4972" y="38086"/>
                    <a:pt x="2804" y="39866"/>
                    <a:pt x="338" y="41144"/>
                  </a:cubicBezTo>
                  <a:cubicBezTo>
                    <a:pt x="315" y="41138"/>
                    <a:pt x="293" y="41135"/>
                    <a:pt x="273" y="41135"/>
                  </a:cubicBezTo>
                  <a:cubicBezTo>
                    <a:pt x="1" y="41135"/>
                    <a:pt x="41" y="41677"/>
                    <a:pt x="338" y="41783"/>
                  </a:cubicBezTo>
                  <a:cubicBezTo>
                    <a:pt x="402" y="41806"/>
                    <a:pt x="467" y="41816"/>
                    <a:pt x="532" y="41816"/>
                  </a:cubicBezTo>
                  <a:cubicBezTo>
                    <a:pt x="792" y="41816"/>
                    <a:pt x="1055" y="41655"/>
                    <a:pt x="1274" y="41509"/>
                  </a:cubicBezTo>
                  <a:cubicBezTo>
                    <a:pt x="3488" y="40026"/>
                    <a:pt x="5543" y="38337"/>
                    <a:pt x="7460" y="36465"/>
                  </a:cubicBezTo>
                  <a:cubicBezTo>
                    <a:pt x="7648" y="36470"/>
                    <a:pt x="7836" y="36472"/>
                    <a:pt x="8024" y="36472"/>
                  </a:cubicBezTo>
                  <a:cubicBezTo>
                    <a:pt x="12339" y="36472"/>
                    <a:pt x="16707" y="35223"/>
                    <a:pt x="20425" y="32927"/>
                  </a:cubicBezTo>
                  <a:cubicBezTo>
                    <a:pt x="21771" y="32082"/>
                    <a:pt x="23141" y="31010"/>
                    <a:pt x="23552" y="29480"/>
                  </a:cubicBezTo>
                  <a:cubicBezTo>
                    <a:pt x="23643" y="29184"/>
                    <a:pt x="23689" y="28841"/>
                    <a:pt x="23575" y="28545"/>
                  </a:cubicBezTo>
                  <a:cubicBezTo>
                    <a:pt x="23415" y="28111"/>
                    <a:pt x="22913" y="27837"/>
                    <a:pt x="22456" y="27814"/>
                  </a:cubicBezTo>
                  <a:cubicBezTo>
                    <a:pt x="22429" y="27813"/>
                    <a:pt x="22402" y="27812"/>
                    <a:pt x="22374" y="27812"/>
                  </a:cubicBezTo>
                  <a:cubicBezTo>
                    <a:pt x="21925" y="27812"/>
                    <a:pt x="21496" y="27986"/>
                    <a:pt x="21087" y="28179"/>
                  </a:cubicBezTo>
                  <a:cubicBezTo>
                    <a:pt x="19420" y="28955"/>
                    <a:pt x="18028" y="30211"/>
                    <a:pt x="16522" y="31261"/>
                  </a:cubicBezTo>
                  <a:cubicBezTo>
                    <a:pt x="14102" y="32950"/>
                    <a:pt x="11386" y="34160"/>
                    <a:pt x="8647" y="35278"/>
                  </a:cubicBezTo>
                  <a:cubicBezTo>
                    <a:pt x="10770" y="33041"/>
                    <a:pt x="12687" y="30599"/>
                    <a:pt x="14330" y="27997"/>
                  </a:cubicBezTo>
                  <a:cubicBezTo>
                    <a:pt x="14516" y="28096"/>
                    <a:pt x="14742" y="28134"/>
                    <a:pt x="14979" y="28134"/>
                  </a:cubicBezTo>
                  <a:cubicBezTo>
                    <a:pt x="15179" y="28134"/>
                    <a:pt x="15387" y="28107"/>
                    <a:pt x="15586" y="28065"/>
                  </a:cubicBezTo>
                  <a:cubicBezTo>
                    <a:pt x="18553" y="27563"/>
                    <a:pt x="21178" y="25874"/>
                    <a:pt x="23392" y="23843"/>
                  </a:cubicBezTo>
                  <a:cubicBezTo>
                    <a:pt x="25218" y="22176"/>
                    <a:pt x="26861" y="20168"/>
                    <a:pt x="27455" y="17771"/>
                  </a:cubicBezTo>
                  <a:cubicBezTo>
                    <a:pt x="27592" y="17109"/>
                    <a:pt x="27660" y="16333"/>
                    <a:pt x="27227" y="15808"/>
                  </a:cubicBezTo>
                  <a:cubicBezTo>
                    <a:pt x="26936" y="15457"/>
                    <a:pt x="26498" y="15299"/>
                    <a:pt x="26042" y="15299"/>
                  </a:cubicBezTo>
                  <a:cubicBezTo>
                    <a:pt x="25638" y="15299"/>
                    <a:pt x="25219" y="15423"/>
                    <a:pt x="24876" y="15648"/>
                  </a:cubicBezTo>
                  <a:cubicBezTo>
                    <a:pt x="24168" y="16128"/>
                    <a:pt x="23734" y="16927"/>
                    <a:pt x="23323" y="17680"/>
                  </a:cubicBezTo>
                  <a:cubicBezTo>
                    <a:pt x="22022" y="20099"/>
                    <a:pt x="20607" y="22519"/>
                    <a:pt x="18599" y="24390"/>
                  </a:cubicBezTo>
                  <a:cubicBezTo>
                    <a:pt x="17480" y="25417"/>
                    <a:pt x="16202" y="26285"/>
                    <a:pt x="14878" y="27084"/>
                  </a:cubicBezTo>
                  <a:cubicBezTo>
                    <a:pt x="16864" y="23706"/>
                    <a:pt x="18393" y="20099"/>
                    <a:pt x="19375" y="16310"/>
                  </a:cubicBezTo>
                  <a:cubicBezTo>
                    <a:pt x="19420" y="16105"/>
                    <a:pt x="19489" y="15922"/>
                    <a:pt x="19534" y="15717"/>
                  </a:cubicBezTo>
                  <a:cubicBezTo>
                    <a:pt x="21292" y="13731"/>
                    <a:pt x="23232" y="11791"/>
                    <a:pt x="25286" y="10033"/>
                  </a:cubicBezTo>
                  <a:cubicBezTo>
                    <a:pt x="27592" y="8070"/>
                    <a:pt x="30125" y="6199"/>
                    <a:pt x="31563" y="3551"/>
                  </a:cubicBezTo>
                  <a:cubicBezTo>
                    <a:pt x="32088" y="2592"/>
                    <a:pt x="32408" y="1291"/>
                    <a:pt x="31655" y="515"/>
                  </a:cubicBezTo>
                  <a:cubicBezTo>
                    <a:pt x="31310" y="146"/>
                    <a:pt x="30822" y="1"/>
                    <a:pt x="30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Рисунок 2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r="1658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76310" y="4198211"/>
            <a:ext cx="5637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Spiezio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Sardo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A. 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Risk of Cesarean scar defect following single- vs double-layer uterine closure.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UOG, 2017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**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Marchand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G. Effect of single- and double-layer cesarean section closure on residual myometrial thickness and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isthmocele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2021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43254" y="3154938"/>
            <a:ext cx="4845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omfortaa" panose="020B0604020202020204" charset="0"/>
              </a:rPr>
              <a:t>Практический вывод: </a:t>
            </a:r>
            <a:r>
              <a:rPr lang="ru-RU" dirty="0">
                <a:latin typeface="Comfortaa" panose="020B0604020202020204" charset="0"/>
              </a:rPr>
              <a:t>решающий фактор не число рядов, а качество сопоставления тканей и отсутствие ишемии. </a:t>
            </a:r>
          </a:p>
        </p:txBody>
      </p:sp>
    </p:spTree>
    <p:extLst>
      <p:ext uri="{BB962C8B-B14F-4D97-AF65-F5344CB8AC3E}">
        <p14:creationId xmlns:p14="http://schemas.microsoft.com/office/powerpoint/2010/main" val="370660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3" name="Google Shape;4693;p119"/>
          <p:cNvSpPr txBox="1">
            <a:spLocks noGrp="1"/>
          </p:cNvSpPr>
          <p:nvPr>
            <p:ph type="title"/>
          </p:nvPr>
        </p:nvSpPr>
        <p:spPr>
          <a:xfrm>
            <a:off x="107504" y="445025"/>
            <a:ext cx="89289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/>
              <a:t>Блокирующие (</a:t>
            </a:r>
            <a:r>
              <a:rPr lang="ru-RU" sz="2800" b="1" dirty="0" err="1"/>
              <a:t>locked</a:t>
            </a:r>
            <a:r>
              <a:rPr lang="ru-RU" sz="2800" b="1" dirty="0"/>
              <a:t>) </a:t>
            </a:r>
            <a:r>
              <a:rPr lang="ru-RU" sz="2800" b="1" dirty="0" err="1"/>
              <a:t>vs</a:t>
            </a:r>
            <a:r>
              <a:rPr lang="ru-RU" sz="2800" b="1" dirty="0"/>
              <a:t> неблокирующие (</a:t>
            </a:r>
            <a:r>
              <a:rPr lang="ru-RU" sz="2800" b="1" dirty="0" err="1"/>
              <a:t>unlocked</a:t>
            </a:r>
            <a:r>
              <a:rPr lang="ru-RU" sz="2800" b="1" dirty="0"/>
              <a:t>) швы</a:t>
            </a:r>
            <a:endParaRPr sz="2800" dirty="0"/>
          </a:p>
        </p:txBody>
      </p:sp>
      <p:sp>
        <p:nvSpPr>
          <p:cNvPr id="4694" name="Google Shape;4694;p119"/>
          <p:cNvSpPr txBox="1">
            <a:spLocks noGrp="1"/>
          </p:cNvSpPr>
          <p:nvPr>
            <p:ph type="body" idx="1"/>
          </p:nvPr>
        </p:nvSpPr>
        <p:spPr>
          <a:xfrm>
            <a:off x="720000" y="1603675"/>
            <a:ext cx="3685800" cy="26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buNone/>
            </a:pPr>
            <a:r>
              <a:rPr lang="pl-PL" sz="2000" b="1" dirty="0"/>
              <a:t>L</a:t>
            </a:r>
            <a:r>
              <a:rPr lang="ru-RU" sz="2000" b="1" dirty="0" err="1"/>
              <a:t>ocked</a:t>
            </a:r>
            <a:r>
              <a:rPr lang="ru-RU" sz="2000" b="1" dirty="0"/>
              <a:t> </a:t>
            </a:r>
          </a:p>
          <a:p>
            <a:pPr marL="450850" indent="-271463">
              <a:spcBef>
                <a:spcPts val="1000"/>
              </a:spcBef>
            </a:pPr>
            <a:r>
              <a:rPr lang="ru-RU" dirty="0">
                <a:solidFill>
                  <a:schemeClr val="hlink"/>
                </a:solidFill>
                <a:uFill>
                  <a:noFill/>
                </a:uFill>
              </a:rPr>
              <a:t>Препятствует смещению нити, но увеличивает локальное давление на ткань</a:t>
            </a:r>
          </a:p>
          <a:p>
            <a:pPr lvl="0" indent="-277813">
              <a:spcBef>
                <a:spcPts val="1000"/>
              </a:spcBef>
            </a:pPr>
            <a:r>
              <a:rPr lang="ru-RU" dirty="0">
                <a:solidFill>
                  <a:schemeClr val="hlink"/>
                </a:solidFill>
                <a:uFill>
                  <a:noFill/>
                </a:uFill>
              </a:rPr>
              <a:t>Может ухудшать перфузию краёв раны → больший риск истончения рубца</a:t>
            </a:r>
          </a:p>
        </p:txBody>
      </p:sp>
      <p:sp>
        <p:nvSpPr>
          <p:cNvPr id="4695" name="Google Shape;4695;p119"/>
          <p:cNvSpPr/>
          <p:nvPr/>
        </p:nvSpPr>
        <p:spPr>
          <a:xfrm>
            <a:off x="1384580" y="4518717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6" name="Google Shape;4696;p119"/>
          <p:cNvSpPr/>
          <p:nvPr/>
        </p:nvSpPr>
        <p:spPr>
          <a:xfrm>
            <a:off x="7533678" y="3939502"/>
            <a:ext cx="68123" cy="64985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7" name="Google Shape;4697;p119"/>
          <p:cNvGrpSpPr/>
          <p:nvPr/>
        </p:nvGrpSpPr>
        <p:grpSpPr>
          <a:xfrm>
            <a:off x="2131940" y="765474"/>
            <a:ext cx="150927" cy="143533"/>
            <a:chOff x="3716290" y="4256524"/>
            <a:chExt cx="150927" cy="143533"/>
          </a:xfrm>
        </p:grpSpPr>
        <p:sp>
          <p:nvSpPr>
            <p:cNvPr id="4698" name="Google Shape;4698;p119"/>
            <p:cNvSpPr/>
            <p:nvPr/>
          </p:nvSpPr>
          <p:spPr>
            <a:xfrm>
              <a:off x="3723063" y="4256524"/>
              <a:ext cx="144154" cy="125102"/>
            </a:xfrm>
            <a:custGeom>
              <a:avLst/>
              <a:gdLst/>
              <a:ahLst/>
              <a:cxnLst/>
              <a:rect l="l" t="t" r="r" b="b"/>
              <a:pathLst>
                <a:path w="5342" h="4636" extrusionOk="0">
                  <a:moveTo>
                    <a:pt x="2617" y="1"/>
                  </a:moveTo>
                  <a:cubicBezTo>
                    <a:pt x="1907" y="1"/>
                    <a:pt x="1193" y="283"/>
                    <a:pt x="731" y="824"/>
                  </a:cubicBezTo>
                  <a:cubicBezTo>
                    <a:pt x="412" y="1189"/>
                    <a:pt x="1" y="2011"/>
                    <a:pt x="138" y="2810"/>
                  </a:cubicBezTo>
                  <a:cubicBezTo>
                    <a:pt x="252" y="3403"/>
                    <a:pt x="663" y="3905"/>
                    <a:pt x="1188" y="4202"/>
                  </a:cubicBezTo>
                  <a:cubicBezTo>
                    <a:pt x="1713" y="4499"/>
                    <a:pt x="2306" y="4613"/>
                    <a:pt x="2900" y="4636"/>
                  </a:cubicBezTo>
                  <a:cubicBezTo>
                    <a:pt x="3242" y="4636"/>
                    <a:pt x="3584" y="4613"/>
                    <a:pt x="3881" y="4476"/>
                  </a:cubicBezTo>
                  <a:cubicBezTo>
                    <a:pt x="4201" y="4339"/>
                    <a:pt x="4475" y="4065"/>
                    <a:pt x="4680" y="3768"/>
                  </a:cubicBezTo>
                  <a:cubicBezTo>
                    <a:pt x="5342" y="2741"/>
                    <a:pt x="5068" y="1212"/>
                    <a:pt x="4064" y="459"/>
                  </a:cubicBezTo>
                  <a:cubicBezTo>
                    <a:pt x="3650" y="151"/>
                    <a:pt x="3135" y="1"/>
                    <a:pt x="2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19"/>
            <p:cNvSpPr/>
            <p:nvPr/>
          </p:nvSpPr>
          <p:spPr>
            <a:xfrm>
              <a:off x="3752018" y="4279812"/>
              <a:ext cx="83195" cy="76610"/>
            </a:xfrm>
            <a:custGeom>
              <a:avLst/>
              <a:gdLst/>
              <a:ahLst/>
              <a:cxnLst/>
              <a:rect l="l" t="t" r="r" b="b"/>
              <a:pathLst>
                <a:path w="3083" h="2839" extrusionOk="0">
                  <a:moveTo>
                    <a:pt x="1286" y="1"/>
                  </a:moveTo>
                  <a:cubicBezTo>
                    <a:pt x="1219" y="1"/>
                    <a:pt x="1134" y="45"/>
                    <a:pt x="1096" y="121"/>
                  </a:cubicBezTo>
                  <a:cubicBezTo>
                    <a:pt x="1051" y="189"/>
                    <a:pt x="1028" y="280"/>
                    <a:pt x="1028" y="372"/>
                  </a:cubicBezTo>
                  <a:cubicBezTo>
                    <a:pt x="1005" y="668"/>
                    <a:pt x="1028" y="965"/>
                    <a:pt x="1073" y="1239"/>
                  </a:cubicBezTo>
                  <a:cubicBezTo>
                    <a:pt x="1073" y="1262"/>
                    <a:pt x="1073" y="1307"/>
                    <a:pt x="1073" y="1353"/>
                  </a:cubicBezTo>
                  <a:cubicBezTo>
                    <a:pt x="1005" y="1376"/>
                    <a:pt x="914" y="1376"/>
                    <a:pt x="822" y="1399"/>
                  </a:cubicBezTo>
                  <a:cubicBezTo>
                    <a:pt x="754" y="1422"/>
                    <a:pt x="503" y="1513"/>
                    <a:pt x="229" y="1604"/>
                  </a:cubicBezTo>
                  <a:cubicBezTo>
                    <a:pt x="138" y="1627"/>
                    <a:pt x="1" y="1741"/>
                    <a:pt x="69" y="1832"/>
                  </a:cubicBezTo>
                  <a:cubicBezTo>
                    <a:pt x="92" y="1878"/>
                    <a:pt x="160" y="1878"/>
                    <a:pt x="229" y="1878"/>
                  </a:cubicBezTo>
                  <a:cubicBezTo>
                    <a:pt x="548" y="1878"/>
                    <a:pt x="868" y="1855"/>
                    <a:pt x="1188" y="1810"/>
                  </a:cubicBezTo>
                  <a:cubicBezTo>
                    <a:pt x="1279" y="2084"/>
                    <a:pt x="1416" y="2403"/>
                    <a:pt x="1576" y="2700"/>
                  </a:cubicBezTo>
                  <a:cubicBezTo>
                    <a:pt x="1621" y="2745"/>
                    <a:pt x="1644" y="2814"/>
                    <a:pt x="1713" y="2837"/>
                  </a:cubicBezTo>
                  <a:cubicBezTo>
                    <a:pt x="1720" y="2838"/>
                    <a:pt x="1728" y="2839"/>
                    <a:pt x="1735" y="2839"/>
                  </a:cubicBezTo>
                  <a:cubicBezTo>
                    <a:pt x="1857" y="2839"/>
                    <a:pt x="1918" y="2669"/>
                    <a:pt x="1918" y="2540"/>
                  </a:cubicBezTo>
                  <a:cubicBezTo>
                    <a:pt x="1941" y="2243"/>
                    <a:pt x="1918" y="1969"/>
                    <a:pt x="1872" y="1673"/>
                  </a:cubicBezTo>
                  <a:cubicBezTo>
                    <a:pt x="2283" y="1581"/>
                    <a:pt x="2694" y="1467"/>
                    <a:pt x="3082" y="1307"/>
                  </a:cubicBezTo>
                  <a:cubicBezTo>
                    <a:pt x="3036" y="1170"/>
                    <a:pt x="2854" y="1148"/>
                    <a:pt x="2694" y="1148"/>
                  </a:cubicBezTo>
                  <a:cubicBezTo>
                    <a:pt x="2397" y="1148"/>
                    <a:pt x="2101" y="1170"/>
                    <a:pt x="1781" y="1216"/>
                  </a:cubicBezTo>
                  <a:cubicBezTo>
                    <a:pt x="1690" y="805"/>
                    <a:pt x="1530" y="394"/>
                    <a:pt x="1324" y="6"/>
                  </a:cubicBezTo>
                  <a:cubicBezTo>
                    <a:pt x="1313" y="2"/>
                    <a:pt x="1300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19"/>
            <p:cNvSpPr/>
            <p:nvPr/>
          </p:nvSpPr>
          <p:spPr>
            <a:xfrm>
              <a:off x="3716290" y="4291065"/>
              <a:ext cx="138001" cy="108992"/>
            </a:xfrm>
            <a:custGeom>
              <a:avLst/>
              <a:gdLst/>
              <a:ahLst/>
              <a:cxnLst/>
              <a:rect l="l" t="t" r="r" b="b"/>
              <a:pathLst>
                <a:path w="5114" h="4039" extrusionOk="0">
                  <a:moveTo>
                    <a:pt x="686" y="0"/>
                  </a:moveTo>
                  <a:lnTo>
                    <a:pt x="686" y="0"/>
                  </a:lnTo>
                  <a:cubicBezTo>
                    <a:pt x="1" y="959"/>
                    <a:pt x="115" y="2397"/>
                    <a:pt x="914" y="3241"/>
                  </a:cubicBezTo>
                  <a:cubicBezTo>
                    <a:pt x="1396" y="3764"/>
                    <a:pt x="2101" y="4039"/>
                    <a:pt x="2806" y="4039"/>
                  </a:cubicBezTo>
                  <a:cubicBezTo>
                    <a:pt x="3270" y="4039"/>
                    <a:pt x="3733" y="3920"/>
                    <a:pt x="4132" y="3675"/>
                  </a:cubicBezTo>
                  <a:cubicBezTo>
                    <a:pt x="4360" y="3538"/>
                    <a:pt x="4566" y="3356"/>
                    <a:pt x="4726" y="3150"/>
                  </a:cubicBezTo>
                  <a:cubicBezTo>
                    <a:pt x="4931" y="2876"/>
                    <a:pt x="5022" y="2580"/>
                    <a:pt x="5091" y="2260"/>
                  </a:cubicBezTo>
                  <a:cubicBezTo>
                    <a:pt x="5091" y="2214"/>
                    <a:pt x="5114" y="2169"/>
                    <a:pt x="5114" y="2123"/>
                  </a:cubicBezTo>
                  <a:lnTo>
                    <a:pt x="5114" y="2123"/>
                  </a:lnTo>
                  <a:cubicBezTo>
                    <a:pt x="5068" y="2237"/>
                    <a:pt x="4999" y="2374"/>
                    <a:pt x="4931" y="2488"/>
                  </a:cubicBezTo>
                  <a:cubicBezTo>
                    <a:pt x="4726" y="2785"/>
                    <a:pt x="4475" y="3059"/>
                    <a:pt x="4132" y="3196"/>
                  </a:cubicBezTo>
                  <a:cubicBezTo>
                    <a:pt x="3835" y="3333"/>
                    <a:pt x="3493" y="3356"/>
                    <a:pt x="3151" y="3356"/>
                  </a:cubicBezTo>
                  <a:cubicBezTo>
                    <a:pt x="2557" y="3333"/>
                    <a:pt x="1964" y="3219"/>
                    <a:pt x="1439" y="2922"/>
                  </a:cubicBezTo>
                  <a:cubicBezTo>
                    <a:pt x="914" y="2625"/>
                    <a:pt x="503" y="2123"/>
                    <a:pt x="389" y="1530"/>
                  </a:cubicBezTo>
                  <a:cubicBezTo>
                    <a:pt x="297" y="982"/>
                    <a:pt x="457" y="411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1" name="Google Shape;4701;p119"/>
          <p:cNvSpPr/>
          <p:nvPr/>
        </p:nvSpPr>
        <p:spPr>
          <a:xfrm>
            <a:off x="8164305" y="573255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2" name="Google Shape;4702;p119"/>
          <p:cNvSpPr txBox="1">
            <a:spLocks noGrp="1"/>
          </p:cNvSpPr>
          <p:nvPr>
            <p:ph type="sldNum" idx="4294967295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703" name="Google Shape;4703;p119"/>
          <p:cNvSpPr txBox="1">
            <a:spLocks noGrp="1"/>
          </p:cNvSpPr>
          <p:nvPr>
            <p:ph type="body" idx="2"/>
          </p:nvPr>
        </p:nvSpPr>
        <p:spPr>
          <a:xfrm>
            <a:off x="4768244" y="1707654"/>
            <a:ext cx="3558600" cy="26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000" b="1" dirty="0"/>
              <a:t>U</a:t>
            </a:r>
            <a:r>
              <a:rPr lang="ru-RU" sz="2000" b="1" dirty="0" err="1"/>
              <a:t>nlocked</a:t>
            </a:r>
            <a:endParaRPr lang="ru-RU" sz="2000" b="1" dirty="0"/>
          </a:p>
          <a:p>
            <a:pPr marL="0" lvl="0" indent="0">
              <a:buNone/>
            </a:pPr>
            <a:endParaRPr lang="ru-RU" dirty="0">
              <a:uFill>
                <a:noFill/>
              </a:uFill>
            </a:endParaRPr>
          </a:p>
          <a:p>
            <a:pPr lvl="0"/>
            <a:r>
              <a:rPr lang="ru-RU" dirty="0">
                <a:uFill>
                  <a:noFill/>
                </a:uFill>
              </a:rPr>
              <a:t>Более равномерное распределение натяжения</a:t>
            </a:r>
          </a:p>
          <a:p>
            <a:pPr lvl="0"/>
            <a:endParaRPr lang="ru-RU" dirty="0">
              <a:uFill>
                <a:noFill/>
              </a:uFill>
            </a:endParaRPr>
          </a:p>
          <a:p>
            <a:pPr lvl="0"/>
            <a:r>
              <a:rPr lang="ru-RU" dirty="0"/>
              <a:t>Погружает края раны внутрь, уменьшает отслоение и кровоточивость, создаёт «валик»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964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7" name="Google Shape;1687;p66"/>
          <p:cNvGrpSpPr/>
          <p:nvPr/>
        </p:nvGrpSpPr>
        <p:grpSpPr>
          <a:xfrm>
            <a:off x="7703912" y="1997721"/>
            <a:ext cx="1250728" cy="1458310"/>
            <a:chOff x="6147404" y="1002707"/>
            <a:chExt cx="2640563" cy="4000121"/>
          </a:xfrm>
        </p:grpSpPr>
        <p:sp>
          <p:nvSpPr>
            <p:cNvPr id="1688" name="Google Shape;1688;p66"/>
            <p:cNvSpPr/>
            <p:nvPr/>
          </p:nvSpPr>
          <p:spPr>
            <a:xfrm>
              <a:off x="6510784" y="1346685"/>
              <a:ext cx="2277183" cy="1691096"/>
            </a:xfrm>
            <a:custGeom>
              <a:avLst/>
              <a:gdLst/>
              <a:ahLst/>
              <a:cxnLst/>
              <a:rect l="l" t="t" r="r" b="b"/>
              <a:pathLst>
                <a:path w="84387" h="62668" extrusionOk="0">
                  <a:moveTo>
                    <a:pt x="33132" y="0"/>
                  </a:moveTo>
                  <a:cubicBezTo>
                    <a:pt x="31910" y="0"/>
                    <a:pt x="30705" y="646"/>
                    <a:pt x="30062" y="1675"/>
                  </a:cubicBezTo>
                  <a:cubicBezTo>
                    <a:pt x="29788" y="2131"/>
                    <a:pt x="29605" y="2633"/>
                    <a:pt x="29446" y="3158"/>
                  </a:cubicBezTo>
                  <a:cubicBezTo>
                    <a:pt x="29331" y="3546"/>
                    <a:pt x="29240" y="3912"/>
                    <a:pt x="29103" y="4300"/>
                  </a:cubicBezTo>
                  <a:cubicBezTo>
                    <a:pt x="28829" y="5167"/>
                    <a:pt x="28327" y="6080"/>
                    <a:pt x="27483" y="6468"/>
                  </a:cubicBezTo>
                  <a:cubicBezTo>
                    <a:pt x="27163" y="6605"/>
                    <a:pt x="26707" y="6833"/>
                    <a:pt x="26844" y="7153"/>
                  </a:cubicBezTo>
                  <a:cubicBezTo>
                    <a:pt x="26889" y="7335"/>
                    <a:pt x="27072" y="7404"/>
                    <a:pt x="27232" y="7495"/>
                  </a:cubicBezTo>
                  <a:cubicBezTo>
                    <a:pt x="28099" y="7975"/>
                    <a:pt x="28282" y="9139"/>
                    <a:pt x="28145" y="10120"/>
                  </a:cubicBezTo>
                  <a:cubicBezTo>
                    <a:pt x="28008" y="11079"/>
                    <a:pt x="27620" y="12037"/>
                    <a:pt x="27734" y="13019"/>
                  </a:cubicBezTo>
                  <a:cubicBezTo>
                    <a:pt x="27939" y="14731"/>
                    <a:pt x="29628" y="15941"/>
                    <a:pt x="31340" y="16192"/>
                  </a:cubicBezTo>
                  <a:cubicBezTo>
                    <a:pt x="31629" y="16230"/>
                    <a:pt x="31921" y="16247"/>
                    <a:pt x="32214" y="16247"/>
                  </a:cubicBezTo>
                  <a:cubicBezTo>
                    <a:pt x="32801" y="16247"/>
                    <a:pt x="33394" y="16176"/>
                    <a:pt x="33988" y="16055"/>
                  </a:cubicBezTo>
                  <a:lnTo>
                    <a:pt x="33988" y="16055"/>
                  </a:lnTo>
                  <a:cubicBezTo>
                    <a:pt x="33965" y="16374"/>
                    <a:pt x="33965" y="16671"/>
                    <a:pt x="33942" y="16991"/>
                  </a:cubicBezTo>
                  <a:cubicBezTo>
                    <a:pt x="33897" y="17698"/>
                    <a:pt x="33805" y="18428"/>
                    <a:pt x="33714" y="19136"/>
                  </a:cubicBezTo>
                  <a:cubicBezTo>
                    <a:pt x="33691" y="19273"/>
                    <a:pt x="33668" y="19410"/>
                    <a:pt x="33645" y="19547"/>
                  </a:cubicBezTo>
                  <a:cubicBezTo>
                    <a:pt x="34330" y="20251"/>
                    <a:pt x="35317" y="20603"/>
                    <a:pt x="36303" y="20603"/>
                  </a:cubicBezTo>
                  <a:cubicBezTo>
                    <a:pt x="36468" y="20603"/>
                    <a:pt x="36632" y="20594"/>
                    <a:pt x="36795" y="20574"/>
                  </a:cubicBezTo>
                  <a:cubicBezTo>
                    <a:pt x="38119" y="20414"/>
                    <a:pt x="39283" y="19730"/>
                    <a:pt x="40265" y="18839"/>
                  </a:cubicBezTo>
                  <a:cubicBezTo>
                    <a:pt x="40721" y="18428"/>
                    <a:pt x="41155" y="17949"/>
                    <a:pt x="41429" y="17424"/>
                  </a:cubicBezTo>
                  <a:cubicBezTo>
                    <a:pt x="41406" y="17287"/>
                    <a:pt x="41360" y="17150"/>
                    <a:pt x="41315" y="17013"/>
                  </a:cubicBezTo>
                  <a:cubicBezTo>
                    <a:pt x="41109" y="16899"/>
                    <a:pt x="40904" y="16785"/>
                    <a:pt x="40698" y="16625"/>
                  </a:cubicBezTo>
                  <a:cubicBezTo>
                    <a:pt x="39124" y="15507"/>
                    <a:pt x="38393" y="13316"/>
                    <a:pt x="38964" y="11444"/>
                  </a:cubicBezTo>
                  <a:cubicBezTo>
                    <a:pt x="38987" y="11375"/>
                    <a:pt x="39009" y="11284"/>
                    <a:pt x="39032" y="11216"/>
                  </a:cubicBezTo>
                  <a:cubicBezTo>
                    <a:pt x="39968" y="11193"/>
                    <a:pt x="40950" y="10987"/>
                    <a:pt x="41657" y="10394"/>
                  </a:cubicBezTo>
                  <a:cubicBezTo>
                    <a:pt x="42388" y="9801"/>
                    <a:pt x="42753" y="8728"/>
                    <a:pt x="42319" y="7906"/>
                  </a:cubicBezTo>
                  <a:cubicBezTo>
                    <a:pt x="42052" y="7361"/>
                    <a:pt x="41456" y="7087"/>
                    <a:pt x="40858" y="7087"/>
                  </a:cubicBezTo>
                  <a:cubicBezTo>
                    <a:pt x="40280" y="7087"/>
                    <a:pt x="39701" y="7344"/>
                    <a:pt x="39420" y="7860"/>
                  </a:cubicBezTo>
                  <a:cubicBezTo>
                    <a:pt x="38119" y="7450"/>
                    <a:pt x="37343" y="6377"/>
                    <a:pt x="37069" y="5327"/>
                  </a:cubicBezTo>
                  <a:cubicBezTo>
                    <a:pt x="36795" y="4254"/>
                    <a:pt x="36841" y="3136"/>
                    <a:pt x="36407" y="2131"/>
                  </a:cubicBezTo>
                  <a:cubicBezTo>
                    <a:pt x="35882" y="944"/>
                    <a:pt x="34673" y="100"/>
                    <a:pt x="33372" y="9"/>
                  </a:cubicBezTo>
                  <a:cubicBezTo>
                    <a:pt x="33292" y="3"/>
                    <a:pt x="33212" y="0"/>
                    <a:pt x="33132" y="0"/>
                  </a:cubicBezTo>
                  <a:close/>
                  <a:moveTo>
                    <a:pt x="4825" y="10755"/>
                  </a:moveTo>
                  <a:cubicBezTo>
                    <a:pt x="4747" y="10755"/>
                    <a:pt x="4674" y="10811"/>
                    <a:pt x="4635" y="10851"/>
                  </a:cubicBezTo>
                  <a:cubicBezTo>
                    <a:pt x="4406" y="11124"/>
                    <a:pt x="4361" y="11512"/>
                    <a:pt x="4338" y="11855"/>
                  </a:cubicBezTo>
                  <a:lnTo>
                    <a:pt x="4338" y="11878"/>
                  </a:lnTo>
                  <a:cubicBezTo>
                    <a:pt x="4315" y="12517"/>
                    <a:pt x="4292" y="13179"/>
                    <a:pt x="4315" y="13841"/>
                  </a:cubicBezTo>
                  <a:cubicBezTo>
                    <a:pt x="2900" y="15689"/>
                    <a:pt x="1462" y="17515"/>
                    <a:pt x="1" y="19319"/>
                  </a:cubicBezTo>
                  <a:cubicBezTo>
                    <a:pt x="275" y="19935"/>
                    <a:pt x="549" y="20551"/>
                    <a:pt x="800" y="21168"/>
                  </a:cubicBezTo>
                  <a:cubicBezTo>
                    <a:pt x="2010" y="20643"/>
                    <a:pt x="3242" y="20140"/>
                    <a:pt x="4452" y="19638"/>
                  </a:cubicBezTo>
                  <a:cubicBezTo>
                    <a:pt x="4269" y="19068"/>
                    <a:pt x="4110" y="18520"/>
                    <a:pt x="4041" y="17949"/>
                  </a:cubicBezTo>
                  <a:cubicBezTo>
                    <a:pt x="3973" y="17333"/>
                    <a:pt x="4041" y="16694"/>
                    <a:pt x="4315" y="16146"/>
                  </a:cubicBezTo>
                  <a:cubicBezTo>
                    <a:pt x="4657" y="15461"/>
                    <a:pt x="5319" y="14913"/>
                    <a:pt x="5433" y="14160"/>
                  </a:cubicBezTo>
                  <a:cubicBezTo>
                    <a:pt x="5479" y="13863"/>
                    <a:pt x="5433" y="13544"/>
                    <a:pt x="5365" y="13247"/>
                  </a:cubicBezTo>
                  <a:cubicBezTo>
                    <a:pt x="5342" y="13065"/>
                    <a:pt x="5296" y="12859"/>
                    <a:pt x="5274" y="12677"/>
                  </a:cubicBezTo>
                  <a:cubicBezTo>
                    <a:pt x="5182" y="12197"/>
                    <a:pt x="5114" y="11718"/>
                    <a:pt x="5023" y="11239"/>
                  </a:cubicBezTo>
                  <a:cubicBezTo>
                    <a:pt x="5000" y="11147"/>
                    <a:pt x="5000" y="11056"/>
                    <a:pt x="4977" y="10987"/>
                  </a:cubicBezTo>
                  <a:cubicBezTo>
                    <a:pt x="4954" y="10896"/>
                    <a:pt x="4931" y="10805"/>
                    <a:pt x="4863" y="10759"/>
                  </a:cubicBezTo>
                  <a:cubicBezTo>
                    <a:pt x="4850" y="10756"/>
                    <a:pt x="4838" y="10755"/>
                    <a:pt x="4825" y="10755"/>
                  </a:cubicBezTo>
                  <a:close/>
                  <a:moveTo>
                    <a:pt x="81191" y="53739"/>
                  </a:moveTo>
                  <a:lnTo>
                    <a:pt x="81191" y="53739"/>
                  </a:lnTo>
                  <a:cubicBezTo>
                    <a:pt x="80255" y="53899"/>
                    <a:pt x="79319" y="54059"/>
                    <a:pt x="78246" y="54196"/>
                  </a:cubicBezTo>
                  <a:cubicBezTo>
                    <a:pt x="78360" y="54858"/>
                    <a:pt x="78429" y="55520"/>
                    <a:pt x="78315" y="56159"/>
                  </a:cubicBezTo>
                  <a:cubicBezTo>
                    <a:pt x="78246" y="56615"/>
                    <a:pt x="78064" y="57026"/>
                    <a:pt x="77927" y="57437"/>
                  </a:cubicBezTo>
                  <a:cubicBezTo>
                    <a:pt x="77539" y="58487"/>
                    <a:pt x="77265" y="59582"/>
                    <a:pt x="77059" y="60678"/>
                  </a:cubicBezTo>
                  <a:cubicBezTo>
                    <a:pt x="77036" y="60838"/>
                    <a:pt x="77059" y="61043"/>
                    <a:pt x="77196" y="61089"/>
                  </a:cubicBezTo>
                  <a:cubicBezTo>
                    <a:pt x="77208" y="61091"/>
                    <a:pt x="77220" y="61092"/>
                    <a:pt x="77232" y="61092"/>
                  </a:cubicBezTo>
                  <a:cubicBezTo>
                    <a:pt x="77329" y="61092"/>
                    <a:pt x="77409" y="61011"/>
                    <a:pt x="77470" y="60929"/>
                  </a:cubicBezTo>
                  <a:cubicBezTo>
                    <a:pt x="77972" y="60290"/>
                    <a:pt x="78086" y="59423"/>
                    <a:pt x="78611" y="58829"/>
                  </a:cubicBezTo>
                  <a:cubicBezTo>
                    <a:pt x="78634" y="58784"/>
                    <a:pt x="78703" y="58715"/>
                    <a:pt x="78748" y="58715"/>
                  </a:cubicBezTo>
                  <a:cubicBezTo>
                    <a:pt x="78763" y="58710"/>
                    <a:pt x="78777" y="58708"/>
                    <a:pt x="78792" y="58708"/>
                  </a:cubicBezTo>
                  <a:cubicBezTo>
                    <a:pt x="78909" y="58708"/>
                    <a:pt x="79004" y="58864"/>
                    <a:pt x="79045" y="58966"/>
                  </a:cubicBezTo>
                  <a:cubicBezTo>
                    <a:pt x="79479" y="60062"/>
                    <a:pt x="79684" y="61226"/>
                    <a:pt x="79912" y="62367"/>
                  </a:cubicBezTo>
                  <a:cubicBezTo>
                    <a:pt x="79933" y="62450"/>
                    <a:pt x="79992" y="62553"/>
                    <a:pt x="80071" y="62553"/>
                  </a:cubicBezTo>
                  <a:cubicBezTo>
                    <a:pt x="80079" y="62553"/>
                    <a:pt x="80087" y="62552"/>
                    <a:pt x="80095" y="62550"/>
                  </a:cubicBezTo>
                  <a:cubicBezTo>
                    <a:pt x="80118" y="62527"/>
                    <a:pt x="80141" y="62504"/>
                    <a:pt x="80163" y="62481"/>
                  </a:cubicBezTo>
                  <a:cubicBezTo>
                    <a:pt x="80346" y="62230"/>
                    <a:pt x="80346" y="61888"/>
                    <a:pt x="80323" y="61568"/>
                  </a:cubicBezTo>
                  <a:cubicBezTo>
                    <a:pt x="80323" y="61020"/>
                    <a:pt x="80369" y="60473"/>
                    <a:pt x="80483" y="59948"/>
                  </a:cubicBezTo>
                  <a:cubicBezTo>
                    <a:pt x="80483" y="59879"/>
                    <a:pt x="80529" y="59788"/>
                    <a:pt x="80597" y="59788"/>
                  </a:cubicBezTo>
                  <a:cubicBezTo>
                    <a:pt x="80666" y="59788"/>
                    <a:pt x="80688" y="59834"/>
                    <a:pt x="80711" y="59879"/>
                  </a:cubicBezTo>
                  <a:cubicBezTo>
                    <a:pt x="80985" y="60336"/>
                    <a:pt x="81168" y="60838"/>
                    <a:pt x="81282" y="61363"/>
                  </a:cubicBezTo>
                  <a:cubicBezTo>
                    <a:pt x="81373" y="61751"/>
                    <a:pt x="81442" y="62162"/>
                    <a:pt x="81624" y="62504"/>
                  </a:cubicBezTo>
                  <a:cubicBezTo>
                    <a:pt x="81686" y="62586"/>
                    <a:pt x="81765" y="62667"/>
                    <a:pt x="81846" y="62667"/>
                  </a:cubicBezTo>
                  <a:cubicBezTo>
                    <a:pt x="81856" y="62667"/>
                    <a:pt x="81866" y="62666"/>
                    <a:pt x="81875" y="62664"/>
                  </a:cubicBezTo>
                  <a:cubicBezTo>
                    <a:pt x="81967" y="62641"/>
                    <a:pt x="81989" y="62527"/>
                    <a:pt x="82012" y="62436"/>
                  </a:cubicBezTo>
                  <a:cubicBezTo>
                    <a:pt x="82104" y="61796"/>
                    <a:pt x="82058" y="61157"/>
                    <a:pt x="81921" y="60564"/>
                  </a:cubicBezTo>
                  <a:cubicBezTo>
                    <a:pt x="81853" y="60313"/>
                    <a:pt x="81807" y="60062"/>
                    <a:pt x="81944" y="59856"/>
                  </a:cubicBezTo>
                  <a:cubicBezTo>
                    <a:pt x="82332" y="60473"/>
                    <a:pt x="82720" y="61066"/>
                    <a:pt x="83108" y="61682"/>
                  </a:cubicBezTo>
                  <a:cubicBezTo>
                    <a:pt x="83199" y="61796"/>
                    <a:pt x="83291" y="61933"/>
                    <a:pt x="83450" y="61933"/>
                  </a:cubicBezTo>
                  <a:cubicBezTo>
                    <a:pt x="83564" y="61933"/>
                    <a:pt x="83656" y="61796"/>
                    <a:pt x="83679" y="61682"/>
                  </a:cubicBezTo>
                  <a:cubicBezTo>
                    <a:pt x="83701" y="61545"/>
                    <a:pt x="83656" y="61431"/>
                    <a:pt x="83610" y="61317"/>
                  </a:cubicBezTo>
                  <a:cubicBezTo>
                    <a:pt x="83405" y="60632"/>
                    <a:pt x="83176" y="59925"/>
                    <a:pt x="82948" y="59240"/>
                  </a:cubicBezTo>
                  <a:cubicBezTo>
                    <a:pt x="82963" y="59239"/>
                    <a:pt x="82977" y="59238"/>
                    <a:pt x="82991" y="59238"/>
                  </a:cubicBezTo>
                  <a:cubicBezTo>
                    <a:pt x="83228" y="59238"/>
                    <a:pt x="83459" y="59410"/>
                    <a:pt x="83610" y="59582"/>
                  </a:cubicBezTo>
                  <a:cubicBezTo>
                    <a:pt x="83793" y="59788"/>
                    <a:pt x="83930" y="60016"/>
                    <a:pt x="84135" y="60153"/>
                  </a:cubicBezTo>
                  <a:cubicBezTo>
                    <a:pt x="84158" y="60176"/>
                    <a:pt x="84204" y="60199"/>
                    <a:pt x="84249" y="60199"/>
                  </a:cubicBezTo>
                  <a:cubicBezTo>
                    <a:pt x="84386" y="60199"/>
                    <a:pt x="84386" y="59993"/>
                    <a:pt x="84340" y="59856"/>
                  </a:cubicBezTo>
                  <a:cubicBezTo>
                    <a:pt x="83838" y="58418"/>
                    <a:pt x="82925" y="57117"/>
                    <a:pt x="81716" y="56181"/>
                  </a:cubicBezTo>
                  <a:cubicBezTo>
                    <a:pt x="81510" y="55999"/>
                    <a:pt x="81282" y="55839"/>
                    <a:pt x="81213" y="55588"/>
                  </a:cubicBezTo>
                  <a:cubicBezTo>
                    <a:pt x="81168" y="55451"/>
                    <a:pt x="81168" y="55314"/>
                    <a:pt x="81168" y="55177"/>
                  </a:cubicBezTo>
                  <a:cubicBezTo>
                    <a:pt x="81168" y="54698"/>
                    <a:pt x="81168" y="54219"/>
                    <a:pt x="81191" y="537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6"/>
            <p:cNvSpPr/>
            <p:nvPr/>
          </p:nvSpPr>
          <p:spPr>
            <a:xfrm>
              <a:off x="6157512" y="1602079"/>
              <a:ext cx="470591" cy="337555"/>
            </a:xfrm>
            <a:custGeom>
              <a:avLst/>
              <a:gdLst/>
              <a:ahLst/>
              <a:cxnLst/>
              <a:rect l="l" t="t" r="r" b="b"/>
              <a:pathLst>
                <a:path w="17439" h="12509" extrusionOk="0">
                  <a:moveTo>
                    <a:pt x="2169" y="1"/>
                  </a:moveTo>
                  <a:cubicBezTo>
                    <a:pt x="1484" y="777"/>
                    <a:pt x="799" y="1553"/>
                    <a:pt x="114" y="2329"/>
                  </a:cubicBezTo>
                  <a:cubicBezTo>
                    <a:pt x="69" y="2374"/>
                    <a:pt x="0" y="2443"/>
                    <a:pt x="23" y="2511"/>
                  </a:cubicBezTo>
                  <a:cubicBezTo>
                    <a:pt x="23" y="2580"/>
                    <a:pt x="69" y="2625"/>
                    <a:pt x="114" y="2648"/>
                  </a:cubicBezTo>
                  <a:cubicBezTo>
                    <a:pt x="3721" y="5981"/>
                    <a:pt x="7350" y="9268"/>
                    <a:pt x="11002" y="12509"/>
                  </a:cubicBezTo>
                  <a:cubicBezTo>
                    <a:pt x="11710" y="11641"/>
                    <a:pt x="12417" y="10774"/>
                    <a:pt x="13102" y="9907"/>
                  </a:cubicBezTo>
                  <a:cubicBezTo>
                    <a:pt x="14563" y="8103"/>
                    <a:pt x="16001" y="6277"/>
                    <a:pt x="17416" y="4429"/>
                  </a:cubicBezTo>
                  <a:cubicBezTo>
                    <a:pt x="17393" y="3767"/>
                    <a:pt x="17416" y="3105"/>
                    <a:pt x="17439" y="2466"/>
                  </a:cubicBezTo>
                  <a:lnTo>
                    <a:pt x="17439" y="2466"/>
                  </a:lnTo>
                  <a:cubicBezTo>
                    <a:pt x="17142" y="2717"/>
                    <a:pt x="16822" y="2991"/>
                    <a:pt x="16480" y="3242"/>
                  </a:cubicBezTo>
                  <a:cubicBezTo>
                    <a:pt x="14974" y="5844"/>
                    <a:pt x="13033" y="8172"/>
                    <a:pt x="11093" y="10500"/>
                  </a:cubicBezTo>
                  <a:cubicBezTo>
                    <a:pt x="7921" y="7784"/>
                    <a:pt x="4748" y="5045"/>
                    <a:pt x="1575" y="2329"/>
                  </a:cubicBezTo>
                  <a:cubicBezTo>
                    <a:pt x="1986" y="1827"/>
                    <a:pt x="2397" y="1302"/>
                    <a:pt x="2808" y="777"/>
                  </a:cubicBezTo>
                  <a:cubicBezTo>
                    <a:pt x="2602" y="526"/>
                    <a:pt x="2374" y="274"/>
                    <a:pt x="2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6"/>
            <p:cNvSpPr/>
            <p:nvPr/>
          </p:nvSpPr>
          <p:spPr>
            <a:xfrm>
              <a:off x="6646302" y="1481178"/>
              <a:ext cx="158321" cy="207596"/>
            </a:xfrm>
            <a:custGeom>
              <a:avLst/>
              <a:gdLst/>
              <a:ahLst/>
              <a:cxnLst/>
              <a:rect l="l" t="t" r="r" b="b"/>
              <a:pathLst>
                <a:path w="5867" h="7693" extrusionOk="0">
                  <a:moveTo>
                    <a:pt x="5250" y="0"/>
                  </a:moveTo>
                  <a:cubicBezTo>
                    <a:pt x="3630" y="2192"/>
                    <a:pt x="1895" y="4269"/>
                    <a:pt x="46" y="6255"/>
                  </a:cubicBezTo>
                  <a:lnTo>
                    <a:pt x="1" y="6255"/>
                  </a:lnTo>
                  <a:cubicBezTo>
                    <a:pt x="92" y="6734"/>
                    <a:pt x="160" y="7213"/>
                    <a:pt x="252" y="7693"/>
                  </a:cubicBezTo>
                  <a:cubicBezTo>
                    <a:pt x="2123" y="5273"/>
                    <a:pt x="3995" y="2876"/>
                    <a:pt x="5867" y="457"/>
                  </a:cubicBezTo>
                  <a:cubicBezTo>
                    <a:pt x="5661" y="297"/>
                    <a:pt x="5456" y="160"/>
                    <a:pt x="5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6"/>
            <p:cNvSpPr/>
            <p:nvPr/>
          </p:nvSpPr>
          <p:spPr>
            <a:xfrm>
              <a:off x="6590255" y="1304399"/>
              <a:ext cx="134304" cy="123834"/>
            </a:xfrm>
            <a:custGeom>
              <a:avLst/>
              <a:gdLst/>
              <a:ahLst/>
              <a:cxnLst/>
              <a:rect l="l" t="t" r="r" b="b"/>
              <a:pathLst>
                <a:path w="4977" h="4589" extrusionOk="0">
                  <a:moveTo>
                    <a:pt x="1028" y="1"/>
                  </a:moveTo>
                  <a:cubicBezTo>
                    <a:pt x="936" y="1"/>
                    <a:pt x="868" y="46"/>
                    <a:pt x="799" y="92"/>
                  </a:cubicBezTo>
                  <a:cubicBezTo>
                    <a:pt x="685" y="160"/>
                    <a:pt x="548" y="274"/>
                    <a:pt x="434" y="389"/>
                  </a:cubicBezTo>
                  <a:cubicBezTo>
                    <a:pt x="274" y="548"/>
                    <a:pt x="137" y="731"/>
                    <a:pt x="0" y="914"/>
                  </a:cubicBezTo>
                  <a:cubicBezTo>
                    <a:pt x="1187" y="2260"/>
                    <a:pt x="2511" y="3493"/>
                    <a:pt x="3972" y="4543"/>
                  </a:cubicBezTo>
                  <a:cubicBezTo>
                    <a:pt x="4018" y="4566"/>
                    <a:pt x="4041" y="4588"/>
                    <a:pt x="4086" y="4588"/>
                  </a:cubicBezTo>
                  <a:cubicBezTo>
                    <a:pt x="4132" y="4588"/>
                    <a:pt x="4177" y="4566"/>
                    <a:pt x="4223" y="4543"/>
                  </a:cubicBezTo>
                  <a:cubicBezTo>
                    <a:pt x="4360" y="4429"/>
                    <a:pt x="4497" y="4315"/>
                    <a:pt x="4634" y="4200"/>
                  </a:cubicBezTo>
                  <a:cubicBezTo>
                    <a:pt x="4702" y="4109"/>
                    <a:pt x="4794" y="4041"/>
                    <a:pt x="4862" y="3972"/>
                  </a:cubicBezTo>
                  <a:cubicBezTo>
                    <a:pt x="4908" y="3904"/>
                    <a:pt x="4976" y="3835"/>
                    <a:pt x="4976" y="3767"/>
                  </a:cubicBezTo>
                  <a:cubicBezTo>
                    <a:pt x="4976" y="3675"/>
                    <a:pt x="4908" y="3607"/>
                    <a:pt x="4839" y="3538"/>
                  </a:cubicBezTo>
                  <a:cubicBezTo>
                    <a:pt x="3630" y="2397"/>
                    <a:pt x="2443" y="1256"/>
                    <a:pt x="1233" y="138"/>
                  </a:cubicBezTo>
                  <a:cubicBezTo>
                    <a:pt x="1165" y="69"/>
                    <a:pt x="1096" y="1"/>
                    <a:pt x="10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6"/>
            <p:cNvSpPr/>
            <p:nvPr/>
          </p:nvSpPr>
          <p:spPr>
            <a:xfrm>
              <a:off x="6200014" y="1623019"/>
              <a:ext cx="402238" cy="262429"/>
            </a:xfrm>
            <a:custGeom>
              <a:avLst/>
              <a:gdLst/>
              <a:ahLst/>
              <a:cxnLst/>
              <a:rect l="l" t="t" r="r" b="b"/>
              <a:pathLst>
                <a:path w="14906" h="9725" extrusionOk="0">
                  <a:moveTo>
                    <a:pt x="1233" y="1"/>
                  </a:moveTo>
                  <a:cubicBezTo>
                    <a:pt x="822" y="526"/>
                    <a:pt x="411" y="1051"/>
                    <a:pt x="0" y="1553"/>
                  </a:cubicBezTo>
                  <a:cubicBezTo>
                    <a:pt x="3173" y="4269"/>
                    <a:pt x="6346" y="7008"/>
                    <a:pt x="9518" y="9724"/>
                  </a:cubicBezTo>
                  <a:cubicBezTo>
                    <a:pt x="11458" y="7396"/>
                    <a:pt x="13399" y="5068"/>
                    <a:pt x="14905" y="2466"/>
                  </a:cubicBezTo>
                  <a:lnTo>
                    <a:pt x="14905" y="2466"/>
                  </a:lnTo>
                  <a:cubicBezTo>
                    <a:pt x="12896" y="4063"/>
                    <a:pt x="10682" y="5433"/>
                    <a:pt x="8354" y="6506"/>
                  </a:cubicBezTo>
                  <a:cubicBezTo>
                    <a:pt x="8172" y="6597"/>
                    <a:pt x="7989" y="6666"/>
                    <a:pt x="7806" y="6666"/>
                  </a:cubicBezTo>
                  <a:cubicBezTo>
                    <a:pt x="7624" y="6643"/>
                    <a:pt x="7464" y="6529"/>
                    <a:pt x="7304" y="6414"/>
                  </a:cubicBezTo>
                  <a:cubicBezTo>
                    <a:pt x="4908" y="4703"/>
                    <a:pt x="3082" y="2352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6"/>
            <p:cNvSpPr/>
            <p:nvPr/>
          </p:nvSpPr>
          <p:spPr>
            <a:xfrm>
              <a:off x="6147404" y="1253290"/>
              <a:ext cx="640597" cy="548200"/>
            </a:xfrm>
            <a:custGeom>
              <a:avLst/>
              <a:gdLst/>
              <a:ahLst/>
              <a:cxnLst/>
              <a:rect l="l" t="t" r="r" b="b"/>
              <a:pathLst>
                <a:path w="23739" h="20315" extrusionOk="0">
                  <a:moveTo>
                    <a:pt x="14585" y="0"/>
                  </a:moveTo>
                  <a:cubicBezTo>
                    <a:pt x="11162" y="4953"/>
                    <a:pt x="5866" y="8582"/>
                    <a:pt x="0" y="10020"/>
                  </a:cubicBezTo>
                  <a:cubicBezTo>
                    <a:pt x="913" y="10911"/>
                    <a:pt x="1735" y="11892"/>
                    <a:pt x="2534" y="12874"/>
                  </a:cubicBezTo>
                  <a:cubicBezTo>
                    <a:pt x="2739" y="13147"/>
                    <a:pt x="2967" y="13399"/>
                    <a:pt x="3173" y="13650"/>
                  </a:cubicBezTo>
                  <a:cubicBezTo>
                    <a:pt x="5022" y="16001"/>
                    <a:pt x="6848" y="18352"/>
                    <a:pt x="9244" y="20063"/>
                  </a:cubicBezTo>
                  <a:cubicBezTo>
                    <a:pt x="9404" y="20178"/>
                    <a:pt x="9564" y="20292"/>
                    <a:pt x="9746" y="20315"/>
                  </a:cubicBezTo>
                  <a:cubicBezTo>
                    <a:pt x="9929" y="20315"/>
                    <a:pt x="10112" y="20246"/>
                    <a:pt x="10294" y="20155"/>
                  </a:cubicBezTo>
                  <a:cubicBezTo>
                    <a:pt x="12622" y="19082"/>
                    <a:pt x="14836" y="17712"/>
                    <a:pt x="16845" y="16115"/>
                  </a:cubicBezTo>
                  <a:cubicBezTo>
                    <a:pt x="17187" y="15864"/>
                    <a:pt x="17507" y="15613"/>
                    <a:pt x="17804" y="15339"/>
                  </a:cubicBezTo>
                  <a:lnTo>
                    <a:pt x="17804" y="15316"/>
                  </a:lnTo>
                  <a:cubicBezTo>
                    <a:pt x="17827" y="14973"/>
                    <a:pt x="17872" y="14585"/>
                    <a:pt x="18101" y="14312"/>
                  </a:cubicBezTo>
                  <a:cubicBezTo>
                    <a:pt x="18140" y="14272"/>
                    <a:pt x="18213" y="14216"/>
                    <a:pt x="18291" y="14216"/>
                  </a:cubicBezTo>
                  <a:cubicBezTo>
                    <a:pt x="18304" y="14216"/>
                    <a:pt x="18316" y="14217"/>
                    <a:pt x="18329" y="14220"/>
                  </a:cubicBezTo>
                  <a:cubicBezTo>
                    <a:pt x="18397" y="14266"/>
                    <a:pt x="18420" y="14357"/>
                    <a:pt x="18443" y="14448"/>
                  </a:cubicBezTo>
                  <a:cubicBezTo>
                    <a:pt x="18466" y="14517"/>
                    <a:pt x="18466" y="14608"/>
                    <a:pt x="18489" y="14700"/>
                  </a:cubicBezTo>
                  <a:lnTo>
                    <a:pt x="18534" y="14700"/>
                  </a:lnTo>
                  <a:cubicBezTo>
                    <a:pt x="20383" y="12714"/>
                    <a:pt x="22118" y="10637"/>
                    <a:pt x="23738" y="8445"/>
                  </a:cubicBezTo>
                  <a:cubicBezTo>
                    <a:pt x="22848" y="7647"/>
                    <a:pt x="21935" y="6870"/>
                    <a:pt x="21045" y="6094"/>
                  </a:cubicBezTo>
                  <a:cubicBezTo>
                    <a:pt x="20908" y="6209"/>
                    <a:pt x="20771" y="6323"/>
                    <a:pt x="20634" y="6437"/>
                  </a:cubicBezTo>
                  <a:cubicBezTo>
                    <a:pt x="20588" y="6460"/>
                    <a:pt x="20543" y="6482"/>
                    <a:pt x="20497" y="6482"/>
                  </a:cubicBezTo>
                  <a:cubicBezTo>
                    <a:pt x="20452" y="6482"/>
                    <a:pt x="20429" y="6460"/>
                    <a:pt x="20383" y="6437"/>
                  </a:cubicBezTo>
                  <a:cubicBezTo>
                    <a:pt x="18922" y="5387"/>
                    <a:pt x="17598" y="4154"/>
                    <a:pt x="16411" y="2808"/>
                  </a:cubicBezTo>
                  <a:cubicBezTo>
                    <a:pt x="16548" y="2625"/>
                    <a:pt x="16685" y="2442"/>
                    <a:pt x="16845" y="2283"/>
                  </a:cubicBezTo>
                  <a:cubicBezTo>
                    <a:pt x="16092" y="1529"/>
                    <a:pt x="15339" y="753"/>
                    <a:pt x="14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6"/>
            <p:cNvSpPr/>
            <p:nvPr/>
          </p:nvSpPr>
          <p:spPr>
            <a:xfrm>
              <a:off x="6821219" y="1816871"/>
              <a:ext cx="1562054" cy="2972506"/>
            </a:xfrm>
            <a:custGeom>
              <a:avLst/>
              <a:gdLst/>
              <a:ahLst/>
              <a:cxnLst/>
              <a:rect l="l" t="t" r="r" b="b"/>
              <a:pathLst>
                <a:path w="57886" h="110154" extrusionOk="0">
                  <a:moveTo>
                    <a:pt x="29925" y="0"/>
                  </a:moveTo>
                  <a:cubicBezTo>
                    <a:pt x="29651" y="525"/>
                    <a:pt x="29217" y="1004"/>
                    <a:pt x="28761" y="1415"/>
                  </a:cubicBezTo>
                  <a:cubicBezTo>
                    <a:pt x="27779" y="2306"/>
                    <a:pt x="26615" y="2990"/>
                    <a:pt x="25291" y="3150"/>
                  </a:cubicBezTo>
                  <a:cubicBezTo>
                    <a:pt x="25128" y="3170"/>
                    <a:pt x="24964" y="3179"/>
                    <a:pt x="24799" y="3179"/>
                  </a:cubicBezTo>
                  <a:cubicBezTo>
                    <a:pt x="23813" y="3179"/>
                    <a:pt x="22826" y="2827"/>
                    <a:pt x="22141" y="2123"/>
                  </a:cubicBezTo>
                  <a:cubicBezTo>
                    <a:pt x="21982" y="3127"/>
                    <a:pt x="21776" y="4154"/>
                    <a:pt x="21571" y="5159"/>
                  </a:cubicBezTo>
                  <a:cubicBezTo>
                    <a:pt x="19334" y="16731"/>
                    <a:pt x="18284" y="28692"/>
                    <a:pt x="20270" y="40310"/>
                  </a:cubicBezTo>
                  <a:cubicBezTo>
                    <a:pt x="18855" y="42387"/>
                    <a:pt x="17234" y="44372"/>
                    <a:pt x="15568" y="46358"/>
                  </a:cubicBezTo>
                  <a:cubicBezTo>
                    <a:pt x="13240" y="49075"/>
                    <a:pt x="10774" y="51745"/>
                    <a:pt x="8538" y="54575"/>
                  </a:cubicBezTo>
                  <a:cubicBezTo>
                    <a:pt x="4566" y="59551"/>
                    <a:pt x="1119" y="65258"/>
                    <a:pt x="435" y="71580"/>
                  </a:cubicBezTo>
                  <a:cubicBezTo>
                    <a:pt x="1" y="75689"/>
                    <a:pt x="777" y="79843"/>
                    <a:pt x="1736" y="83860"/>
                  </a:cubicBezTo>
                  <a:cubicBezTo>
                    <a:pt x="3904" y="92831"/>
                    <a:pt x="7077" y="101573"/>
                    <a:pt x="11208" y="109881"/>
                  </a:cubicBezTo>
                  <a:cubicBezTo>
                    <a:pt x="11459" y="109972"/>
                    <a:pt x="11710" y="110041"/>
                    <a:pt x="11961" y="110086"/>
                  </a:cubicBezTo>
                  <a:cubicBezTo>
                    <a:pt x="12228" y="110131"/>
                    <a:pt x="12499" y="110154"/>
                    <a:pt x="12772" y="110154"/>
                  </a:cubicBezTo>
                  <a:cubicBezTo>
                    <a:pt x="14022" y="110154"/>
                    <a:pt x="15310" y="109688"/>
                    <a:pt x="16321" y="108808"/>
                  </a:cubicBezTo>
                  <a:cubicBezTo>
                    <a:pt x="16435" y="108717"/>
                    <a:pt x="16549" y="108603"/>
                    <a:pt x="16663" y="108511"/>
                  </a:cubicBezTo>
                  <a:cubicBezTo>
                    <a:pt x="13856" y="100842"/>
                    <a:pt x="16116" y="92009"/>
                    <a:pt x="13125" y="84431"/>
                  </a:cubicBezTo>
                  <a:cubicBezTo>
                    <a:pt x="12852" y="83723"/>
                    <a:pt x="12532" y="83038"/>
                    <a:pt x="12486" y="82285"/>
                  </a:cubicBezTo>
                  <a:cubicBezTo>
                    <a:pt x="12464" y="81509"/>
                    <a:pt x="12737" y="80733"/>
                    <a:pt x="13103" y="80026"/>
                  </a:cubicBezTo>
                  <a:cubicBezTo>
                    <a:pt x="14244" y="77720"/>
                    <a:pt x="16070" y="75803"/>
                    <a:pt x="17942" y="74045"/>
                  </a:cubicBezTo>
                  <a:cubicBezTo>
                    <a:pt x="19174" y="72881"/>
                    <a:pt x="20452" y="71786"/>
                    <a:pt x="21731" y="70667"/>
                  </a:cubicBezTo>
                  <a:cubicBezTo>
                    <a:pt x="22141" y="74570"/>
                    <a:pt x="23009" y="78496"/>
                    <a:pt x="25816" y="81121"/>
                  </a:cubicBezTo>
                  <a:cubicBezTo>
                    <a:pt x="27117" y="82308"/>
                    <a:pt x="28715" y="83107"/>
                    <a:pt x="30336" y="83860"/>
                  </a:cubicBezTo>
                  <a:cubicBezTo>
                    <a:pt x="38621" y="87672"/>
                    <a:pt x="47523" y="90183"/>
                    <a:pt x="56585" y="91324"/>
                  </a:cubicBezTo>
                  <a:cubicBezTo>
                    <a:pt x="56653" y="91233"/>
                    <a:pt x="56722" y="91141"/>
                    <a:pt x="56767" y="91050"/>
                  </a:cubicBezTo>
                  <a:cubicBezTo>
                    <a:pt x="57407" y="90069"/>
                    <a:pt x="57795" y="88927"/>
                    <a:pt x="57863" y="87786"/>
                  </a:cubicBezTo>
                  <a:cubicBezTo>
                    <a:pt x="57886" y="87581"/>
                    <a:pt x="57886" y="87375"/>
                    <a:pt x="57863" y="87170"/>
                  </a:cubicBezTo>
                  <a:cubicBezTo>
                    <a:pt x="52910" y="85504"/>
                    <a:pt x="48801" y="82194"/>
                    <a:pt x="44145" y="80071"/>
                  </a:cubicBezTo>
                  <a:cubicBezTo>
                    <a:pt x="42182" y="79181"/>
                    <a:pt x="40105" y="78519"/>
                    <a:pt x="38256" y="77423"/>
                  </a:cubicBezTo>
                  <a:cubicBezTo>
                    <a:pt x="37822" y="77150"/>
                    <a:pt x="37389" y="76853"/>
                    <a:pt x="37183" y="76396"/>
                  </a:cubicBezTo>
                  <a:cubicBezTo>
                    <a:pt x="37024" y="76008"/>
                    <a:pt x="37046" y="75552"/>
                    <a:pt x="37115" y="75118"/>
                  </a:cubicBezTo>
                  <a:cubicBezTo>
                    <a:pt x="37868" y="68453"/>
                    <a:pt x="40607" y="62108"/>
                    <a:pt x="41429" y="55466"/>
                  </a:cubicBezTo>
                  <a:lnTo>
                    <a:pt x="41429" y="55466"/>
                  </a:lnTo>
                  <a:cubicBezTo>
                    <a:pt x="41109" y="55580"/>
                    <a:pt x="40790" y="55694"/>
                    <a:pt x="40470" y="55808"/>
                  </a:cubicBezTo>
                  <a:cubicBezTo>
                    <a:pt x="35974" y="50855"/>
                    <a:pt x="32801" y="44829"/>
                    <a:pt x="31112" y="38461"/>
                  </a:cubicBezTo>
                  <a:cubicBezTo>
                    <a:pt x="29879" y="33759"/>
                    <a:pt x="29468" y="28874"/>
                    <a:pt x="29948" y="24058"/>
                  </a:cubicBezTo>
                  <a:cubicBezTo>
                    <a:pt x="30290" y="20429"/>
                    <a:pt x="31135" y="16868"/>
                    <a:pt x="31409" y="13262"/>
                  </a:cubicBezTo>
                  <a:cubicBezTo>
                    <a:pt x="31751" y="8788"/>
                    <a:pt x="31249" y="4269"/>
                    <a:pt x="29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695" name="Google Shape;1695;p66"/>
            <p:cNvSpPr/>
            <p:nvPr/>
          </p:nvSpPr>
          <p:spPr>
            <a:xfrm>
              <a:off x="6985693" y="4185777"/>
              <a:ext cx="1513400" cy="817052"/>
            </a:xfrm>
            <a:custGeom>
              <a:avLst/>
              <a:gdLst/>
              <a:ahLst/>
              <a:cxnLst/>
              <a:rect l="l" t="t" r="r" b="b"/>
              <a:pathLst>
                <a:path w="56083" h="30278" extrusionOk="0">
                  <a:moveTo>
                    <a:pt x="51768" y="0"/>
                  </a:moveTo>
                  <a:cubicBezTo>
                    <a:pt x="51700" y="1141"/>
                    <a:pt x="51312" y="2283"/>
                    <a:pt x="50672" y="3264"/>
                  </a:cubicBezTo>
                  <a:cubicBezTo>
                    <a:pt x="50992" y="3470"/>
                    <a:pt x="51266" y="3789"/>
                    <a:pt x="51426" y="4132"/>
                  </a:cubicBezTo>
                  <a:cubicBezTo>
                    <a:pt x="51654" y="4679"/>
                    <a:pt x="51700" y="5273"/>
                    <a:pt x="51677" y="5843"/>
                  </a:cubicBezTo>
                  <a:cubicBezTo>
                    <a:pt x="51654" y="7373"/>
                    <a:pt x="51334" y="8993"/>
                    <a:pt x="52065" y="10340"/>
                  </a:cubicBezTo>
                  <a:cubicBezTo>
                    <a:pt x="52156" y="10523"/>
                    <a:pt x="52293" y="10682"/>
                    <a:pt x="52476" y="10751"/>
                  </a:cubicBezTo>
                  <a:cubicBezTo>
                    <a:pt x="52513" y="10760"/>
                    <a:pt x="52549" y="10764"/>
                    <a:pt x="52585" y="10764"/>
                  </a:cubicBezTo>
                  <a:cubicBezTo>
                    <a:pt x="52920" y="10764"/>
                    <a:pt x="53176" y="10398"/>
                    <a:pt x="53320" y="10089"/>
                  </a:cubicBezTo>
                  <a:cubicBezTo>
                    <a:pt x="54644" y="7304"/>
                    <a:pt x="55991" y="4405"/>
                    <a:pt x="56059" y="1324"/>
                  </a:cubicBezTo>
                  <a:cubicBezTo>
                    <a:pt x="56082" y="1187"/>
                    <a:pt x="56059" y="1027"/>
                    <a:pt x="55991" y="913"/>
                  </a:cubicBezTo>
                  <a:cubicBezTo>
                    <a:pt x="55899" y="799"/>
                    <a:pt x="55740" y="776"/>
                    <a:pt x="55580" y="753"/>
                  </a:cubicBezTo>
                  <a:cubicBezTo>
                    <a:pt x="54325" y="502"/>
                    <a:pt x="53046" y="251"/>
                    <a:pt x="51768" y="0"/>
                  </a:cubicBezTo>
                  <a:close/>
                  <a:moveTo>
                    <a:pt x="10226" y="21022"/>
                  </a:moveTo>
                  <a:cubicBezTo>
                    <a:pt x="9215" y="21902"/>
                    <a:pt x="7927" y="22368"/>
                    <a:pt x="6677" y="22368"/>
                  </a:cubicBezTo>
                  <a:cubicBezTo>
                    <a:pt x="6404" y="22368"/>
                    <a:pt x="6133" y="22345"/>
                    <a:pt x="5866" y="22300"/>
                  </a:cubicBezTo>
                  <a:lnTo>
                    <a:pt x="5866" y="22300"/>
                  </a:lnTo>
                  <a:cubicBezTo>
                    <a:pt x="5935" y="23282"/>
                    <a:pt x="5387" y="24241"/>
                    <a:pt x="4679" y="24948"/>
                  </a:cubicBezTo>
                  <a:cubicBezTo>
                    <a:pt x="3881" y="25747"/>
                    <a:pt x="2853" y="26295"/>
                    <a:pt x="1963" y="26980"/>
                  </a:cubicBezTo>
                  <a:cubicBezTo>
                    <a:pt x="1073" y="27664"/>
                    <a:pt x="229" y="28532"/>
                    <a:pt x="46" y="29650"/>
                  </a:cubicBezTo>
                  <a:cubicBezTo>
                    <a:pt x="0" y="29787"/>
                    <a:pt x="0" y="29947"/>
                    <a:pt x="69" y="30084"/>
                  </a:cubicBezTo>
                  <a:cubicBezTo>
                    <a:pt x="183" y="30221"/>
                    <a:pt x="388" y="30266"/>
                    <a:pt x="571" y="30266"/>
                  </a:cubicBezTo>
                  <a:cubicBezTo>
                    <a:pt x="692" y="30274"/>
                    <a:pt x="812" y="30278"/>
                    <a:pt x="933" y="30278"/>
                  </a:cubicBezTo>
                  <a:cubicBezTo>
                    <a:pt x="1885" y="30278"/>
                    <a:pt x="2832" y="30050"/>
                    <a:pt x="3744" y="29787"/>
                  </a:cubicBezTo>
                  <a:cubicBezTo>
                    <a:pt x="6163" y="29125"/>
                    <a:pt x="8514" y="28258"/>
                    <a:pt x="10774" y="27162"/>
                  </a:cubicBezTo>
                  <a:cubicBezTo>
                    <a:pt x="11253" y="26934"/>
                    <a:pt x="11778" y="26660"/>
                    <a:pt x="11961" y="26158"/>
                  </a:cubicBezTo>
                  <a:cubicBezTo>
                    <a:pt x="12166" y="25633"/>
                    <a:pt x="11938" y="25085"/>
                    <a:pt x="11732" y="24560"/>
                  </a:cubicBezTo>
                  <a:cubicBezTo>
                    <a:pt x="11230" y="23396"/>
                    <a:pt x="10728" y="22209"/>
                    <a:pt x="10226" y="21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6"/>
            <p:cNvSpPr/>
            <p:nvPr/>
          </p:nvSpPr>
          <p:spPr>
            <a:xfrm>
              <a:off x="7292431" y="1002707"/>
              <a:ext cx="1278091" cy="808525"/>
            </a:xfrm>
            <a:custGeom>
              <a:avLst/>
              <a:gdLst/>
              <a:ahLst/>
              <a:cxnLst/>
              <a:rect l="l" t="t" r="r" b="b"/>
              <a:pathLst>
                <a:path w="47363" h="29962" extrusionOk="0">
                  <a:moveTo>
                    <a:pt x="25764" y="0"/>
                  </a:moveTo>
                  <a:cubicBezTo>
                    <a:pt x="23996" y="0"/>
                    <a:pt x="22183" y="892"/>
                    <a:pt x="20931" y="2210"/>
                  </a:cubicBezTo>
                  <a:cubicBezTo>
                    <a:pt x="20315" y="2849"/>
                    <a:pt x="19767" y="3603"/>
                    <a:pt x="18945" y="3945"/>
                  </a:cubicBezTo>
                  <a:cubicBezTo>
                    <a:pt x="18502" y="4145"/>
                    <a:pt x="18021" y="4193"/>
                    <a:pt x="17528" y="4193"/>
                  </a:cubicBezTo>
                  <a:cubicBezTo>
                    <a:pt x="17057" y="4193"/>
                    <a:pt x="16575" y="4149"/>
                    <a:pt x="16106" y="4149"/>
                  </a:cubicBezTo>
                  <a:cubicBezTo>
                    <a:pt x="16055" y="4149"/>
                    <a:pt x="16005" y="4149"/>
                    <a:pt x="15955" y="4150"/>
                  </a:cubicBezTo>
                  <a:cubicBezTo>
                    <a:pt x="14563" y="4173"/>
                    <a:pt x="13170" y="4721"/>
                    <a:pt x="12121" y="5611"/>
                  </a:cubicBezTo>
                  <a:cubicBezTo>
                    <a:pt x="11048" y="6524"/>
                    <a:pt x="10272" y="7825"/>
                    <a:pt x="8993" y="8396"/>
                  </a:cubicBezTo>
                  <a:cubicBezTo>
                    <a:pt x="7624" y="9012"/>
                    <a:pt x="6026" y="8647"/>
                    <a:pt x="4543" y="8921"/>
                  </a:cubicBezTo>
                  <a:cubicBezTo>
                    <a:pt x="2945" y="9195"/>
                    <a:pt x="1507" y="10268"/>
                    <a:pt x="754" y="11706"/>
                  </a:cubicBezTo>
                  <a:cubicBezTo>
                    <a:pt x="114" y="12984"/>
                    <a:pt x="0" y="14559"/>
                    <a:pt x="480" y="15905"/>
                  </a:cubicBezTo>
                  <a:cubicBezTo>
                    <a:pt x="639" y="15380"/>
                    <a:pt x="822" y="14878"/>
                    <a:pt x="1096" y="14422"/>
                  </a:cubicBezTo>
                  <a:cubicBezTo>
                    <a:pt x="1739" y="13393"/>
                    <a:pt x="2944" y="12747"/>
                    <a:pt x="4166" y="12747"/>
                  </a:cubicBezTo>
                  <a:cubicBezTo>
                    <a:pt x="4246" y="12747"/>
                    <a:pt x="4326" y="12750"/>
                    <a:pt x="4406" y="12756"/>
                  </a:cubicBezTo>
                  <a:cubicBezTo>
                    <a:pt x="5707" y="12847"/>
                    <a:pt x="6916" y="13691"/>
                    <a:pt x="7441" y="14878"/>
                  </a:cubicBezTo>
                  <a:cubicBezTo>
                    <a:pt x="7875" y="15883"/>
                    <a:pt x="7829" y="17001"/>
                    <a:pt x="8103" y="18074"/>
                  </a:cubicBezTo>
                  <a:cubicBezTo>
                    <a:pt x="8377" y="19124"/>
                    <a:pt x="9153" y="20197"/>
                    <a:pt x="10454" y="20607"/>
                  </a:cubicBezTo>
                  <a:cubicBezTo>
                    <a:pt x="10735" y="20091"/>
                    <a:pt x="11314" y="19834"/>
                    <a:pt x="11892" y="19834"/>
                  </a:cubicBezTo>
                  <a:cubicBezTo>
                    <a:pt x="12490" y="19834"/>
                    <a:pt x="13086" y="20108"/>
                    <a:pt x="13353" y="20653"/>
                  </a:cubicBezTo>
                  <a:cubicBezTo>
                    <a:pt x="13787" y="21475"/>
                    <a:pt x="13422" y="22548"/>
                    <a:pt x="12691" y="23141"/>
                  </a:cubicBezTo>
                  <a:cubicBezTo>
                    <a:pt x="11984" y="23734"/>
                    <a:pt x="11002" y="23940"/>
                    <a:pt x="10066" y="23963"/>
                  </a:cubicBezTo>
                  <a:cubicBezTo>
                    <a:pt x="10043" y="24031"/>
                    <a:pt x="10021" y="24122"/>
                    <a:pt x="9998" y="24191"/>
                  </a:cubicBezTo>
                  <a:cubicBezTo>
                    <a:pt x="9884" y="26314"/>
                    <a:pt x="11732" y="28208"/>
                    <a:pt x="13787" y="28802"/>
                  </a:cubicBezTo>
                  <a:cubicBezTo>
                    <a:pt x="14572" y="29033"/>
                    <a:pt x="15378" y="29124"/>
                    <a:pt x="16191" y="29124"/>
                  </a:cubicBezTo>
                  <a:cubicBezTo>
                    <a:pt x="17626" y="29124"/>
                    <a:pt x="19085" y="28842"/>
                    <a:pt x="20497" y="28551"/>
                  </a:cubicBezTo>
                  <a:cubicBezTo>
                    <a:pt x="21990" y="28243"/>
                    <a:pt x="23534" y="27925"/>
                    <a:pt x="25053" y="27925"/>
                  </a:cubicBezTo>
                  <a:cubicBezTo>
                    <a:pt x="25787" y="27925"/>
                    <a:pt x="26516" y="27999"/>
                    <a:pt x="27231" y="28185"/>
                  </a:cubicBezTo>
                  <a:cubicBezTo>
                    <a:pt x="28692" y="28573"/>
                    <a:pt x="30016" y="29395"/>
                    <a:pt x="31499" y="29760"/>
                  </a:cubicBezTo>
                  <a:cubicBezTo>
                    <a:pt x="32035" y="29896"/>
                    <a:pt x="32586" y="29962"/>
                    <a:pt x="33139" y="29962"/>
                  </a:cubicBezTo>
                  <a:cubicBezTo>
                    <a:pt x="34542" y="29962"/>
                    <a:pt x="35952" y="29536"/>
                    <a:pt x="37114" y="28733"/>
                  </a:cubicBezTo>
                  <a:cubicBezTo>
                    <a:pt x="38735" y="27638"/>
                    <a:pt x="39830" y="25834"/>
                    <a:pt x="40104" y="23894"/>
                  </a:cubicBezTo>
                  <a:cubicBezTo>
                    <a:pt x="40218" y="23050"/>
                    <a:pt x="40173" y="22182"/>
                    <a:pt x="40538" y="21429"/>
                  </a:cubicBezTo>
                  <a:cubicBezTo>
                    <a:pt x="41109" y="20219"/>
                    <a:pt x="42524" y="19672"/>
                    <a:pt x="43642" y="18896"/>
                  </a:cubicBezTo>
                  <a:cubicBezTo>
                    <a:pt x="46244" y="17069"/>
                    <a:pt x="47363" y="13395"/>
                    <a:pt x="46222" y="10427"/>
                  </a:cubicBezTo>
                  <a:cubicBezTo>
                    <a:pt x="45742" y="9172"/>
                    <a:pt x="44829" y="8008"/>
                    <a:pt x="43574" y="7529"/>
                  </a:cubicBezTo>
                  <a:cubicBezTo>
                    <a:pt x="42364" y="7072"/>
                    <a:pt x="40949" y="7232"/>
                    <a:pt x="39853" y="6547"/>
                  </a:cubicBezTo>
                  <a:cubicBezTo>
                    <a:pt x="38278" y="5543"/>
                    <a:pt x="38027" y="3078"/>
                    <a:pt x="36361" y="2187"/>
                  </a:cubicBezTo>
                  <a:cubicBezTo>
                    <a:pt x="35881" y="1934"/>
                    <a:pt x="35366" y="1852"/>
                    <a:pt x="34833" y="1852"/>
                  </a:cubicBezTo>
                  <a:cubicBezTo>
                    <a:pt x="33850" y="1852"/>
                    <a:pt x="32803" y="2130"/>
                    <a:pt x="31790" y="2130"/>
                  </a:cubicBezTo>
                  <a:cubicBezTo>
                    <a:pt x="31468" y="2130"/>
                    <a:pt x="31149" y="2102"/>
                    <a:pt x="30837" y="2028"/>
                  </a:cubicBezTo>
                  <a:cubicBezTo>
                    <a:pt x="29673" y="1754"/>
                    <a:pt x="28760" y="864"/>
                    <a:pt x="27665" y="384"/>
                  </a:cubicBezTo>
                  <a:cubicBezTo>
                    <a:pt x="27057" y="120"/>
                    <a:pt x="26414" y="0"/>
                    <a:pt x="25764" y="0"/>
                  </a:cubicBezTo>
                  <a:close/>
                </a:path>
              </a:pathLst>
            </a:custGeom>
            <a:solidFill>
              <a:srgbClr val="EE5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6"/>
            <p:cNvSpPr/>
            <p:nvPr/>
          </p:nvSpPr>
          <p:spPr>
            <a:xfrm>
              <a:off x="7365102" y="2854715"/>
              <a:ext cx="315401" cy="73777"/>
            </a:xfrm>
            <a:custGeom>
              <a:avLst/>
              <a:gdLst/>
              <a:ahLst/>
              <a:cxnLst/>
              <a:rect l="l" t="t" r="r" b="b"/>
              <a:pathLst>
                <a:path w="11688" h="2734" extrusionOk="0">
                  <a:moveTo>
                    <a:pt x="10957" y="1"/>
                  </a:moveTo>
                  <a:cubicBezTo>
                    <a:pt x="9171" y="939"/>
                    <a:pt x="7144" y="1439"/>
                    <a:pt x="5134" y="1439"/>
                  </a:cubicBezTo>
                  <a:cubicBezTo>
                    <a:pt x="5089" y="1439"/>
                    <a:pt x="5044" y="1439"/>
                    <a:pt x="4999" y="1439"/>
                  </a:cubicBezTo>
                  <a:cubicBezTo>
                    <a:pt x="4077" y="1439"/>
                    <a:pt x="3148" y="1345"/>
                    <a:pt x="2233" y="1345"/>
                  </a:cubicBezTo>
                  <a:cubicBezTo>
                    <a:pt x="1585" y="1345"/>
                    <a:pt x="945" y="1392"/>
                    <a:pt x="320" y="1553"/>
                  </a:cubicBezTo>
                  <a:cubicBezTo>
                    <a:pt x="252" y="1644"/>
                    <a:pt x="183" y="1735"/>
                    <a:pt x="115" y="1850"/>
                  </a:cubicBezTo>
                  <a:cubicBezTo>
                    <a:pt x="69" y="1895"/>
                    <a:pt x="46" y="1941"/>
                    <a:pt x="1" y="2009"/>
                  </a:cubicBezTo>
                  <a:cubicBezTo>
                    <a:pt x="260" y="1975"/>
                    <a:pt x="576" y="1950"/>
                    <a:pt x="943" y="1950"/>
                  </a:cubicBezTo>
                  <a:cubicBezTo>
                    <a:pt x="1545" y="1950"/>
                    <a:pt x="2286" y="2016"/>
                    <a:pt x="3151" y="2215"/>
                  </a:cubicBezTo>
                  <a:cubicBezTo>
                    <a:pt x="4519" y="2514"/>
                    <a:pt x="6681" y="2734"/>
                    <a:pt x="8628" y="2734"/>
                  </a:cubicBezTo>
                  <a:cubicBezTo>
                    <a:pt x="9798" y="2734"/>
                    <a:pt x="10891" y="2654"/>
                    <a:pt x="11687" y="2466"/>
                  </a:cubicBezTo>
                  <a:cubicBezTo>
                    <a:pt x="11436" y="1667"/>
                    <a:pt x="11185" y="822"/>
                    <a:pt x="10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6"/>
            <p:cNvSpPr/>
            <p:nvPr/>
          </p:nvSpPr>
          <p:spPr>
            <a:xfrm>
              <a:off x="6524951" y="1805781"/>
              <a:ext cx="2189104" cy="1517070"/>
            </a:xfrm>
            <a:custGeom>
              <a:avLst/>
              <a:gdLst/>
              <a:ahLst/>
              <a:cxnLst/>
              <a:rect l="l" t="t" r="r" b="b"/>
              <a:pathLst>
                <a:path w="81123" h="56219" extrusionOk="0">
                  <a:moveTo>
                    <a:pt x="33189" y="2077"/>
                  </a:moveTo>
                  <a:lnTo>
                    <a:pt x="32869" y="2351"/>
                  </a:lnTo>
                  <a:cubicBezTo>
                    <a:pt x="29948" y="4474"/>
                    <a:pt x="27414" y="7145"/>
                    <a:pt x="24493" y="9267"/>
                  </a:cubicBezTo>
                  <a:cubicBezTo>
                    <a:pt x="21853" y="11166"/>
                    <a:pt x="18693" y="12654"/>
                    <a:pt x="15510" y="12654"/>
                  </a:cubicBezTo>
                  <a:cubicBezTo>
                    <a:pt x="14867" y="12654"/>
                    <a:pt x="14223" y="12593"/>
                    <a:pt x="13582" y="12463"/>
                  </a:cubicBezTo>
                  <a:cubicBezTo>
                    <a:pt x="11231" y="11961"/>
                    <a:pt x="9131" y="10568"/>
                    <a:pt x="7556" y="8742"/>
                  </a:cubicBezTo>
                  <a:cubicBezTo>
                    <a:pt x="6461" y="7464"/>
                    <a:pt x="5616" y="5981"/>
                    <a:pt x="4954" y="4428"/>
                  </a:cubicBezTo>
                  <a:cubicBezTo>
                    <a:pt x="4680" y="3789"/>
                    <a:pt x="4452" y="3127"/>
                    <a:pt x="4224" y="2488"/>
                  </a:cubicBezTo>
                  <a:cubicBezTo>
                    <a:pt x="4132" y="2534"/>
                    <a:pt x="4018" y="2580"/>
                    <a:pt x="3927" y="2625"/>
                  </a:cubicBezTo>
                  <a:cubicBezTo>
                    <a:pt x="2717" y="3127"/>
                    <a:pt x="1485" y="3630"/>
                    <a:pt x="275" y="4155"/>
                  </a:cubicBezTo>
                  <a:cubicBezTo>
                    <a:pt x="184" y="4200"/>
                    <a:pt x="92" y="4246"/>
                    <a:pt x="1" y="4291"/>
                  </a:cubicBezTo>
                  <a:cubicBezTo>
                    <a:pt x="115" y="4908"/>
                    <a:pt x="252" y="5524"/>
                    <a:pt x="366" y="6140"/>
                  </a:cubicBezTo>
                  <a:cubicBezTo>
                    <a:pt x="1005" y="9039"/>
                    <a:pt x="1781" y="11892"/>
                    <a:pt x="3333" y="14380"/>
                  </a:cubicBezTo>
                  <a:cubicBezTo>
                    <a:pt x="4018" y="15499"/>
                    <a:pt x="4840" y="16503"/>
                    <a:pt x="5776" y="17416"/>
                  </a:cubicBezTo>
                  <a:cubicBezTo>
                    <a:pt x="8629" y="20178"/>
                    <a:pt x="12372" y="21913"/>
                    <a:pt x="16275" y="22643"/>
                  </a:cubicBezTo>
                  <a:cubicBezTo>
                    <a:pt x="17901" y="22953"/>
                    <a:pt x="19551" y="23093"/>
                    <a:pt x="21203" y="23093"/>
                  </a:cubicBezTo>
                  <a:cubicBezTo>
                    <a:pt x="23077" y="23093"/>
                    <a:pt x="24954" y="22913"/>
                    <a:pt x="26798" y="22597"/>
                  </a:cubicBezTo>
                  <a:lnTo>
                    <a:pt x="26798" y="22597"/>
                  </a:lnTo>
                  <a:cubicBezTo>
                    <a:pt x="25223" y="30541"/>
                    <a:pt x="25132" y="38780"/>
                    <a:pt x="26547" y="46769"/>
                  </a:cubicBezTo>
                  <a:cubicBezTo>
                    <a:pt x="28213" y="44783"/>
                    <a:pt x="29834" y="42798"/>
                    <a:pt x="31249" y="40721"/>
                  </a:cubicBezTo>
                  <a:cubicBezTo>
                    <a:pt x="29263" y="29103"/>
                    <a:pt x="30313" y="17142"/>
                    <a:pt x="32550" y="5570"/>
                  </a:cubicBezTo>
                  <a:cubicBezTo>
                    <a:pt x="32755" y="4565"/>
                    <a:pt x="32961" y="3538"/>
                    <a:pt x="33120" y="2534"/>
                  </a:cubicBezTo>
                  <a:lnTo>
                    <a:pt x="33189" y="2077"/>
                  </a:lnTo>
                  <a:close/>
                  <a:moveTo>
                    <a:pt x="40790" y="0"/>
                  </a:moveTo>
                  <a:lnTo>
                    <a:pt x="40927" y="411"/>
                  </a:lnTo>
                  <a:cubicBezTo>
                    <a:pt x="42228" y="4680"/>
                    <a:pt x="42730" y="9199"/>
                    <a:pt x="42388" y="13673"/>
                  </a:cubicBezTo>
                  <a:cubicBezTo>
                    <a:pt x="42114" y="17279"/>
                    <a:pt x="41269" y="20840"/>
                    <a:pt x="40927" y="24469"/>
                  </a:cubicBezTo>
                  <a:cubicBezTo>
                    <a:pt x="40447" y="29285"/>
                    <a:pt x="40858" y="34170"/>
                    <a:pt x="42091" y="38872"/>
                  </a:cubicBezTo>
                  <a:cubicBezTo>
                    <a:pt x="43780" y="45240"/>
                    <a:pt x="46953" y="51266"/>
                    <a:pt x="51449" y="56219"/>
                  </a:cubicBezTo>
                  <a:cubicBezTo>
                    <a:pt x="51769" y="56105"/>
                    <a:pt x="52088" y="55991"/>
                    <a:pt x="52408" y="55877"/>
                  </a:cubicBezTo>
                  <a:cubicBezTo>
                    <a:pt x="59758" y="53206"/>
                    <a:pt x="66377" y="48527"/>
                    <a:pt x="71262" y="42478"/>
                  </a:cubicBezTo>
                  <a:cubicBezTo>
                    <a:pt x="69824" y="37662"/>
                    <a:pt x="65441" y="34421"/>
                    <a:pt x="62634" y="30267"/>
                  </a:cubicBezTo>
                  <a:cubicBezTo>
                    <a:pt x="60351" y="26866"/>
                    <a:pt x="59141" y="22757"/>
                    <a:pt x="59210" y="18671"/>
                  </a:cubicBezTo>
                  <a:lnTo>
                    <a:pt x="59210" y="18671"/>
                  </a:lnTo>
                  <a:cubicBezTo>
                    <a:pt x="62268" y="19265"/>
                    <a:pt x="65213" y="20452"/>
                    <a:pt x="67815" y="22164"/>
                  </a:cubicBezTo>
                  <a:cubicBezTo>
                    <a:pt x="72471" y="25245"/>
                    <a:pt x="75964" y="30107"/>
                    <a:pt x="77150" y="35539"/>
                  </a:cubicBezTo>
                  <a:cubicBezTo>
                    <a:pt x="77265" y="36110"/>
                    <a:pt x="77356" y="36658"/>
                    <a:pt x="77424" y="37228"/>
                  </a:cubicBezTo>
                  <a:cubicBezTo>
                    <a:pt x="77539" y="37206"/>
                    <a:pt x="77630" y="37206"/>
                    <a:pt x="77721" y="37183"/>
                  </a:cubicBezTo>
                  <a:cubicBezTo>
                    <a:pt x="78794" y="37046"/>
                    <a:pt x="79730" y="36886"/>
                    <a:pt x="80666" y="36726"/>
                  </a:cubicBezTo>
                  <a:cubicBezTo>
                    <a:pt x="80734" y="36726"/>
                    <a:pt x="80825" y="36703"/>
                    <a:pt x="80894" y="36681"/>
                  </a:cubicBezTo>
                  <a:cubicBezTo>
                    <a:pt x="80939" y="36087"/>
                    <a:pt x="80985" y="35471"/>
                    <a:pt x="80985" y="34855"/>
                  </a:cubicBezTo>
                  <a:cubicBezTo>
                    <a:pt x="81122" y="28349"/>
                    <a:pt x="79250" y="21844"/>
                    <a:pt x="75690" y="16435"/>
                  </a:cubicBezTo>
                  <a:cubicBezTo>
                    <a:pt x="71787" y="10500"/>
                    <a:pt x="65898" y="5912"/>
                    <a:pt x="59187" y="3584"/>
                  </a:cubicBezTo>
                  <a:cubicBezTo>
                    <a:pt x="54576" y="1986"/>
                    <a:pt x="49669" y="1438"/>
                    <a:pt x="44807" y="936"/>
                  </a:cubicBezTo>
                  <a:cubicBezTo>
                    <a:pt x="43552" y="799"/>
                    <a:pt x="42251" y="662"/>
                    <a:pt x="41109" y="137"/>
                  </a:cubicBezTo>
                  <a:lnTo>
                    <a:pt x="40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6"/>
            <p:cNvSpPr/>
            <p:nvPr/>
          </p:nvSpPr>
          <p:spPr>
            <a:xfrm>
              <a:off x="7351555" y="1468738"/>
              <a:ext cx="35134" cy="52756"/>
            </a:xfrm>
            <a:custGeom>
              <a:avLst/>
              <a:gdLst/>
              <a:ahLst/>
              <a:cxnLst/>
              <a:rect l="l" t="t" r="r" b="b"/>
              <a:pathLst>
                <a:path w="1302" h="1955" extrusionOk="0">
                  <a:moveTo>
                    <a:pt x="940" y="1"/>
                  </a:moveTo>
                  <a:cubicBezTo>
                    <a:pt x="835" y="1"/>
                    <a:pt x="724" y="40"/>
                    <a:pt x="640" y="96"/>
                  </a:cubicBezTo>
                  <a:cubicBezTo>
                    <a:pt x="389" y="279"/>
                    <a:pt x="252" y="553"/>
                    <a:pt x="137" y="849"/>
                  </a:cubicBezTo>
                  <a:cubicBezTo>
                    <a:pt x="46" y="1123"/>
                    <a:pt x="1" y="1397"/>
                    <a:pt x="69" y="1694"/>
                  </a:cubicBezTo>
                  <a:cubicBezTo>
                    <a:pt x="69" y="1785"/>
                    <a:pt x="115" y="1877"/>
                    <a:pt x="183" y="1922"/>
                  </a:cubicBezTo>
                  <a:cubicBezTo>
                    <a:pt x="232" y="1938"/>
                    <a:pt x="280" y="1955"/>
                    <a:pt x="320" y="1955"/>
                  </a:cubicBezTo>
                  <a:cubicBezTo>
                    <a:pt x="337" y="1955"/>
                    <a:pt x="352" y="1952"/>
                    <a:pt x="366" y="1945"/>
                  </a:cubicBezTo>
                  <a:cubicBezTo>
                    <a:pt x="617" y="1945"/>
                    <a:pt x="799" y="1740"/>
                    <a:pt x="914" y="1534"/>
                  </a:cubicBezTo>
                  <a:cubicBezTo>
                    <a:pt x="1050" y="1352"/>
                    <a:pt x="1119" y="1146"/>
                    <a:pt x="1187" y="941"/>
                  </a:cubicBezTo>
                  <a:cubicBezTo>
                    <a:pt x="1210" y="941"/>
                    <a:pt x="1256" y="735"/>
                    <a:pt x="1279" y="553"/>
                  </a:cubicBezTo>
                  <a:cubicBezTo>
                    <a:pt x="1302" y="370"/>
                    <a:pt x="1279" y="142"/>
                    <a:pt x="1119" y="51"/>
                  </a:cubicBezTo>
                  <a:cubicBezTo>
                    <a:pt x="1067" y="16"/>
                    <a:pt x="1004" y="1"/>
                    <a:pt x="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6"/>
            <p:cNvSpPr/>
            <p:nvPr/>
          </p:nvSpPr>
          <p:spPr>
            <a:xfrm>
              <a:off x="7371254" y="1390481"/>
              <a:ext cx="67786" cy="39695"/>
            </a:xfrm>
            <a:custGeom>
              <a:avLst/>
              <a:gdLst/>
              <a:ahLst/>
              <a:cxnLst/>
              <a:rect l="l" t="t" r="r" b="b"/>
              <a:pathLst>
                <a:path w="2512" h="1471" extrusionOk="0">
                  <a:moveTo>
                    <a:pt x="1242" y="0"/>
                  </a:moveTo>
                  <a:cubicBezTo>
                    <a:pt x="1039" y="0"/>
                    <a:pt x="834" y="40"/>
                    <a:pt x="640" y="120"/>
                  </a:cubicBezTo>
                  <a:cubicBezTo>
                    <a:pt x="343" y="234"/>
                    <a:pt x="69" y="463"/>
                    <a:pt x="1" y="782"/>
                  </a:cubicBezTo>
                  <a:cubicBezTo>
                    <a:pt x="1" y="851"/>
                    <a:pt x="1" y="942"/>
                    <a:pt x="47" y="988"/>
                  </a:cubicBezTo>
                  <a:cubicBezTo>
                    <a:pt x="74" y="1029"/>
                    <a:pt x="118" y="1037"/>
                    <a:pt x="163" y="1037"/>
                  </a:cubicBezTo>
                  <a:cubicBezTo>
                    <a:pt x="194" y="1037"/>
                    <a:pt x="225" y="1033"/>
                    <a:pt x="252" y="1033"/>
                  </a:cubicBezTo>
                  <a:cubicBezTo>
                    <a:pt x="480" y="988"/>
                    <a:pt x="709" y="919"/>
                    <a:pt x="937" y="919"/>
                  </a:cubicBezTo>
                  <a:cubicBezTo>
                    <a:pt x="1165" y="919"/>
                    <a:pt x="1416" y="965"/>
                    <a:pt x="1576" y="1125"/>
                  </a:cubicBezTo>
                  <a:cubicBezTo>
                    <a:pt x="1690" y="1239"/>
                    <a:pt x="1827" y="1398"/>
                    <a:pt x="2010" y="1444"/>
                  </a:cubicBezTo>
                  <a:cubicBezTo>
                    <a:pt x="2056" y="1462"/>
                    <a:pt x="2107" y="1470"/>
                    <a:pt x="2158" y="1470"/>
                  </a:cubicBezTo>
                  <a:cubicBezTo>
                    <a:pt x="2307" y="1470"/>
                    <a:pt x="2455" y="1397"/>
                    <a:pt x="2489" y="1261"/>
                  </a:cubicBezTo>
                  <a:cubicBezTo>
                    <a:pt x="2512" y="1193"/>
                    <a:pt x="2512" y="1125"/>
                    <a:pt x="2512" y="1079"/>
                  </a:cubicBezTo>
                  <a:cubicBezTo>
                    <a:pt x="2466" y="668"/>
                    <a:pt x="2192" y="303"/>
                    <a:pt x="1827" y="120"/>
                  </a:cubicBezTo>
                  <a:cubicBezTo>
                    <a:pt x="1644" y="40"/>
                    <a:pt x="1445" y="0"/>
                    <a:pt x="1242" y="0"/>
                  </a:cubicBezTo>
                  <a:close/>
                </a:path>
              </a:pathLst>
            </a:custGeom>
            <a:solidFill>
              <a:srgbClr val="EE5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6"/>
            <p:cNvSpPr/>
            <p:nvPr/>
          </p:nvSpPr>
          <p:spPr>
            <a:xfrm>
              <a:off x="6366063" y="1276956"/>
              <a:ext cx="2347992" cy="2852180"/>
            </a:xfrm>
            <a:custGeom>
              <a:avLst/>
              <a:gdLst/>
              <a:ahLst/>
              <a:cxnLst/>
              <a:rect l="l" t="t" r="r" b="b"/>
              <a:pathLst>
                <a:path w="87011" h="105695" extrusionOk="0">
                  <a:moveTo>
                    <a:pt x="63908" y="0"/>
                  </a:moveTo>
                  <a:cubicBezTo>
                    <a:pt x="63313" y="0"/>
                    <a:pt x="62673" y="144"/>
                    <a:pt x="62039" y="424"/>
                  </a:cubicBezTo>
                  <a:cubicBezTo>
                    <a:pt x="61240" y="766"/>
                    <a:pt x="60533" y="1291"/>
                    <a:pt x="59825" y="1816"/>
                  </a:cubicBezTo>
                  <a:cubicBezTo>
                    <a:pt x="59643" y="1953"/>
                    <a:pt x="59460" y="2090"/>
                    <a:pt x="59277" y="2227"/>
                  </a:cubicBezTo>
                  <a:cubicBezTo>
                    <a:pt x="58456" y="2798"/>
                    <a:pt x="57474" y="3414"/>
                    <a:pt x="56379" y="3551"/>
                  </a:cubicBezTo>
                  <a:cubicBezTo>
                    <a:pt x="56200" y="3576"/>
                    <a:pt x="56022" y="3587"/>
                    <a:pt x="55844" y="3587"/>
                  </a:cubicBezTo>
                  <a:cubicBezTo>
                    <a:pt x="54709" y="3587"/>
                    <a:pt x="53621" y="3121"/>
                    <a:pt x="52772" y="2707"/>
                  </a:cubicBezTo>
                  <a:cubicBezTo>
                    <a:pt x="52498" y="2570"/>
                    <a:pt x="52224" y="2433"/>
                    <a:pt x="51950" y="2296"/>
                  </a:cubicBezTo>
                  <a:cubicBezTo>
                    <a:pt x="51106" y="1839"/>
                    <a:pt x="50216" y="1383"/>
                    <a:pt x="49257" y="1132"/>
                  </a:cubicBezTo>
                  <a:cubicBezTo>
                    <a:pt x="48750" y="1004"/>
                    <a:pt x="48230" y="942"/>
                    <a:pt x="47710" y="942"/>
                  </a:cubicBezTo>
                  <a:cubicBezTo>
                    <a:pt x="46004" y="942"/>
                    <a:pt x="44301" y="1608"/>
                    <a:pt x="43094" y="2798"/>
                  </a:cubicBezTo>
                  <a:cubicBezTo>
                    <a:pt x="43049" y="2844"/>
                    <a:pt x="43049" y="2935"/>
                    <a:pt x="43094" y="2958"/>
                  </a:cubicBezTo>
                  <a:cubicBezTo>
                    <a:pt x="43121" y="2984"/>
                    <a:pt x="43156" y="2996"/>
                    <a:pt x="43189" y="2996"/>
                  </a:cubicBezTo>
                  <a:cubicBezTo>
                    <a:pt x="43212" y="2996"/>
                    <a:pt x="43235" y="2990"/>
                    <a:pt x="43254" y="2981"/>
                  </a:cubicBezTo>
                  <a:cubicBezTo>
                    <a:pt x="44420" y="1815"/>
                    <a:pt x="46049" y="1167"/>
                    <a:pt x="47678" y="1167"/>
                  </a:cubicBezTo>
                  <a:cubicBezTo>
                    <a:pt x="48186" y="1167"/>
                    <a:pt x="48695" y="1230"/>
                    <a:pt x="49189" y="1360"/>
                  </a:cubicBezTo>
                  <a:cubicBezTo>
                    <a:pt x="50124" y="1588"/>
                    <a:pt x="50992" y="2045"/>
                    <a:pt x="51836" y="2501"/>
                  </a:cubicBezTo>
                  <a:cubicBezTo>
                    <a:pt x="52110" y="2638"/>
                    <a:pt x="52384" y="2775"/>
                    <a:pt x="52658" y="2912"/>
                  </a:cubicBezTo>
                  <a:cubicBezTo>
                    <a:pt x="53548" y="3346"/>
                    <a:pt x="54689" y="3825"/>
                    <a:pt x="55876" y="3825"/>
                  </a:cubicBezTo>
                  <a:cubicBezTo>
                    <a:pt x="56036" y="3825"/>
                    <a:pt x="56219" y="3802"/>
                    <a:pt x="56401" y="3779"/>
                  </a:cubicBezTo>
                  <a:cubicBezTo>
                    <a:pt x="57565" y="3642"/>
                    <a:pt x="58570" y="3003"/>
                    <a:pt x="59414" y="2410"/>
                  </a:cubicBezTo>
                  <a:cubicBezTo>
                    <a:pt x="59597" y="2273"/>
                    <a:pt x="59780" y="2136"/>
                    <a:pt x="59962" y="1999"/>
                  </a:cubicBezTo>
                  <a:cubicBezTo>
                    <a:pt x="60647" y="1497"/>
                    <a:pt x="61354" y="972"/>
                    <a:pt x="62153" y="630"/>
                  </a:cubicBezTo>
                  <a:cubicBezTo>
                    <a:pt x="62747" y="363"/>
                    <a:pt x="63340" y="232"/>
                    <a:pt x="63889" y="232"/>
                  </a:cubicBezTo>
                  <a:cubicBezTo>
                    <a:pt x="64375" y="232"/>
                    <a:pt x="64826" y="335"/>
                    <a:pt x="65212" y="538"/>
                  </a:cubicBezTo>
                  <a:cubicBezTo>
                    <a:pt x="65623" y="744"/>
                    <a:pt x="65942" y="1063"/>
                    <a:pt x="66285" y="1360"/>
                  </a:cubicBezTo>
                  <a:cubicBezTo>
                    <a:pt x="66627" y="1680"/>
                    <a:pt x="66969" y="1999"/>
                    <a:pt x="67380" y="2227"/>
                  </a:cubicBezTo>
                  <a:cubicBezTo>
                    <a:pt x="67805" y="2452"/>
                    <a:pt x="68291" y="2561"/>
                    <a:pt x="68805" y="2561"/>
                  </a:cubicBezTo>
                  <a:cubicBezTo>
                    <a:pt x="69230" y="2561"/>
                    <a:pt x="69675" y="2486"/>
                    <a:pt x="70119" y="2341"/>
                  </a:cubicBezTo>
                  <a:cubicBezTo>
                    <a:pt x="71010" y="2045"/>
                    <a:pt x="71763" y="1497"/>
                    <a:pt x="72470" y="972"/>
                  </a:cubicBezTo>
                  <a:cubicBezTo>
                    <a:pt x="72516" y="926"/>
                    <a:pt x="72516" y="858"/>
                    <a:pt x="72470" y="789"/>
                  </a:cubicBezTo>
                  <a:cubicBezTo>
                    <a:pt x="72459" y="766"/>
                    <a:pt x="72436" y="755"/>
                    <a:pt x="72408" y="755"/>
                  </a:cubicBezTo>
                  <a:cubicBezTo>
                    <a:pt x="72379" y="755"/>
                    <a:pt x="72345" y="766"/>
                    <a:pt x="72311" y="789"/>
                  </a:cubicBezTo>
                  <a:cubicBezTo>
                    <a:pt x="71649" y="1314"/>
                    <a:pt x="70895" y="1839"/>
                    <a:pt x="70028" y="2136"/>
                  </a:cubicBezTo>
                  <a:cubicBezTo>
                    <a:pt x="69627" y="2267"/>
                    <a:pt x="69225" y="2331"/>
                    <a:pt x="68841" y="2331"/>
                  </a:cubicBezTo>
                  <a:cubicBezTo>
                    <a:pt x="68352" y="2331"/>
                    <a:pt x="67891" y="2226"/>
                    <a:pt x="67494" y="2022"/>
                  </a:cubicBezTo>
                  <a:cubicBezTo>
                    <a:pt x="67106" y="1816"/>
                    <a:pt x="66764" y="1497"/>
                    <a:pt x="66422" y="1200"/>
                  </a:cubicBezTo>
                  <a:cubicBezTo>
                    <a:pt x="66102" y="881"/>
                    <a:pt x="65737" y="561"/>
                    <a:pt x="65326" y="333"/>
                  </a:cubicBezTo>
                  <a:cubicBezTo>
                    <a:pt x="64911" y="109"/>
                    <a:pt x="64427" y="0"/>
                    <a:pt x="63908" y="0"/>
                  </a:cubicBezTo>
                  <a:close/>
                  <a:moveTo>
                    <a:pt x="63164" y="2519"/>
                  </a:moveTo>
                  <a:cubicBezTo>
                    <a:pt x="63116" y="2519"/>
                    <a:pt x="63068" y="2521"/>
                    <a:pt x="63021" y="2524"/>
                  </a:cubicBezTo>
                  <a:cubicBezTo>
                    <a:pt x="61994" y="2593"/>
                    <a:pt x="61218" y="3300"/>
                    <a:pt x="60441" y="3985"/>
                  </a:cubicBezTo>
                  <a:cubicBezTo>
                    <a:pt x="60145" y="4236"/>
                    <a:pt x="59825" y="4533"/>
                    <a:pt x="59506" y="4761"/>
                  </a:cubicBezTo>
                  <a:cubicBezTo>
                    <a:pt x="58557" y="5442"/>
                    <a:pt x="57366" y="5824"/>
                    <a:pt x="56101" y="5824"/>
                  </a:cubicBezTo>
                  <a:cubicBezTo>
                    <a:pt x="55966" y="5824"/>
                    <a:pt x="55830" y="5820"/>
                    <a:pt x="55694" y="5811"/>
                  </a:cubicBezTo>
                  <a:cubicBezTo>
                    <a:pt x="54416" y="5742"/>
                    <a:pt x="53092" y="5309"/>
                    <a:pt x="51859" y="4578"/>
                  </a:cubicBezTo>
                  <a:cubicBezTo>
                    <a:pt x="51631" y="4441"/>
                    <a:pt x="51380" y="4282"/>
                    <a:pt x="51174" y="4145"/>
                  </a:cubicBezTo>
                  <a:cubicBezTo>
                    <a:pt x="50649" y="3802"/>
                    <a:pt x="50124" y="3460"/>
                    <a:pt x="49531" y="3232"/>
                  </a:cubicBezTo>
                  <a:cubicBezTo>
                    <a:pt x="48981" y="3008"/>
                    <a:pt x="48385" y="2898"/>
                    <a:pt x="47789" y="2898"/>
                  </a:cubicBezTo>
                  <a:cubicBezTo>
                    <a:pt x="46925" y="2898"/>
                    <a:pt x="46060" y="3128"/>
                    <a:pt x="45331" y="3574"/>
                  </a:cubicBezTo>
                  <a:cubicBezTo>
                    <a:pt x="45285" y="3620"/>
                    <a:pt x="45263" y="3688"/>
                    <a:pt x="45285" y="3734"/>
                  </a:cubicBezTo>
                  <a:cubicBezTo>
                    <a:pt x="45319" y="3767"/>
                    <a:pt x="45365" y="3788"/>
                    <a:pt x="45404" y="3788"/>
                  </a:cubicBezTo>
                  <a:cubicBezTo>
                    <a:pt x="45419" y="3788"/>
                    <a:pt x="45433" y="3786"/>
                    <a:pt x="45445" y="3779"/>
                  </a:cubicBezTo>
                  <a:cubicBezTo>
                    <a:pt x="46149" y="3347"/>
                    <a:pt x="46972" y="3130"/>
                    <a:pt x="47792" y="3130"/>
                  </a:cubicBezTo>
                  <a:cubicBezTo>
                    <a:pt x="48356" y="3130"/>
                    <a:pt x="48919" y="3232"/>
                    <a:pt x="49440" y="3437"/>
                  </a:cubicBezTo>
                  <a:cubicBezTo>
                    <a:pt x="50010" y="3665"/>
                    <a:pt x="50535" y="4008"/>
                    <a:pt x="51037" y="4327"/>
                  </a:cubicBezTo>
                  <a:cubicBezTo>
                    <a:pt x="51266" y="4464"/>
                    <a:pt x="51494" y="4624"/>
                    <a:pt x="51745" y="4761"/>
                  </a:cubicBezTo>
                  <a:cubicBezTo>
                    <a:pt x="53000" y="5537"/>
                    <a:pt x="54370" y="5971"/>
                    <a:pt x="55671" y="6039"/>
                  </a:cubicBezTo>
                  <a:cubicBezTo>
                    <a:pt x="55808" y="6062"/>
                    <a:pt x="55922" y="6062"/>
                    <a:pt x="56036" y="6062"/>
                  </a:cubicBezTo>
                  <a:cubicBezTo>
                    <a:pt x="57383" y="6062"/>
                    <a:pt x="58638" y="5674"/>
                    <a:pt x="59643" y="4944"/>
                  </a:cubicBezTo>
                  <a:cubicBezTo>
                    <a:pt x="59985" y="4715"/>
                    <a:pt x="60304" y="4419"/>
                    <a:pt x="60601" y="4145"/>
                  </a:cubicBezTo>
                  <a:cubicBezTo>
                    <a:pt x="61354" y="3460"/>
                    <a:pt x="62085" y="2821"/>
                    <a:pt x="63021" y="2752"/>
                  </a:cubicBezTo>
                  <a:cubicBezTo>
                    <a:pt x="63049" y="2751"/>
                    <a:pt x="63077" y="2751"/>
                    <a:pt x="63105" y="2751"/>
                  </a:cubicBezTo>
                  <a:cubicBezTo>
                    <a:pt x="63699" y="2751"/>
                    <a:pt x="64358" y="2981"/>
                    <a:pt x="65121" y="3483"/>
                  </a:cubicBezTo>
                  <a:cubicBezTo>
                    <a:pt x="65303" y="3620"/>
                    <a:pt x="65509" y="3779"/>
                    <a:pt x="65714" y="3916"/>
                  </a:cubicBezTo>
                  <a:cubicBezTo>
                    <a:pt x="66125" y="4236"/>
                    <a:pt x="66559" y="4555"/>
                    <a:pt x="67061" y="4807"/>
                  </a:cubicBezTo>
                  <a:cubicBezTo>
                    <a:pt x="67631" y="5077"/>
                    <a:pt x="68263" y="5211"/>
                    <a:pt x="68895" y="5211"/>
                  </a:cubicBezTo>
                  <a:cubicBezTo>
                    <a:pt x="69704" y="5211"/>
                    <a:pt x="70513" y="4991"/>
                    <a:pt x="71192" y="4555"/>
                  </a:cubicBezTo>
                  <a:cubicBezTo>
                    <a:pt x="71238" y="4533"/>
                    <a:pt x="71261" y="4464"/>
                    <a:pt x="71238" y="4396"/>
                  </a:cubicBezTo>
                  <a:cubicBezTo>
                    <a:pt x="71210" y="4367"/>
                    <a:pt x="71173" y="4348"/>
                    <a:pt x="71138" y="4348"/>
                  </a:cubicBezTo>
                  <a:cubicBezTo>
                    <a:pt x="71116" y="4348"/>
                    <a:pt x="71095" y="4355"/>
                    <a:pt x="71078" y="4373"/>
                  </a:cubicBezTo>
                  <a:cubicBezTo>
                    <a:pt x="70426" y="4782"/>
                    <a:pt x="69659" y="4991"/>
                    <a:pt x="68894" y="4991"/>
                  </a:cubicBezTo>
                  <a:cubicBezTo>
                    <a:pt x="68294" y="4991"/>
                    <a:pt x="67694" y="4862"/>
                    <a:pt x="67152" y="4601"/>
                  </a:cubicBezTo>
                  <a:cubicBezTo>
                    <a:pt x="66696" y="4373"/>
                    <a:pt x="66262" y="4053"/>
                    <a:pt x="65851" y="3734"/>
                  </a:cubicBezTo>
                  <a:cubicBezTo>
                    <a:pt x="65646" y="3597"/>
                    <a:pt x="65440" y="3437"/>
                    <a:pt x="65235" y="3300"/>
                  </a:cubicBezTo>
                  <a:cubicBezTo>
                    <a:pt x="64472" y="2792"/>
                    <a:pt x="63788" y="2519"/>
                    <a:pt x="63164" y="2519"/>
                  </a:cubicBezTo>
                  <a:close/>
                  <a:moveTo>
                    <a:pt x="5803" y="3086"/>
                  </a:moveTo>
                  <a:cubicBezTo>
                    <a:pt x="5764" y="3086"/>
                    <a:pt x="5723" y="3107"/>
                    <a:pt x="5706" y="3140"/>
                  </a:cubicBezTo>
                  <a:cubicBezTo>
                    <a:pt x="5684" y="3209"/>
                    <a:pt x="5706" y="3277"/>
                    <a:pt x="5752" y="3300"/>
                  </a:cubicBezTo>
                  <a:cubicBezTo>
                    <a:pt x="6140" y="3460"/>
                    <a:pt x="6437" y="3825"/>
                    <a:pt x="6733" y="4190"/>
                  </a:cubicBezTo>
                  <a:cubicBezTo>
                    <a:pt x="7076" y="4647"/>
                    <a:pt x="7464" y="5103"/>
                    <a:pt x="8057" y="5172"/>
                  </a:cubicBezTo>
                  <a:cubicBezTo>
                    <a:pt x="8080" y="5195"/>
                    <a:pt x="8126" y="5195"/>
                    <a:pt x="8171" y="5195"/>
                  </a:cubicBezTo>
                  <a:cubicBezTo>
                    <a:pt x="8286" y="5217"/>
                    <a:pt x="8400" y="5217"/>
                    <a:pt x="8468" y="5286"/>
                  </a:cubicBezTo>
                  <a:cubicBezTo>
                    <a:pt x="8560" y="5354"/>
                    <a:pt x="8560" y="5491"/>
                    <a:pt x="8560" y="5651"/>
                  </a:cubicBezTo>
                  <a:cubicBezTo>
                    <a:pt x="8582" y="5720"/>
                    <a:pt x="8582" y="5788"/>
                    <a:pt x="8582" y="5879"/>
                  </a:cubicBezTo>
                  <a:cubicBezTo>
                    <a:pt x="8651" y="6267"/>
                    <a:pt x="8970" y="6541"/>
                    <a:pt x="9290" y="6770"/>
                  </a:cubicBezTo>
                  <a:lnTo>
                    <a:pt x="11983" y="8892"/>
                  </a:lnTo>
                  <a:cubicBezTo>
                    <a:pt x="12006" y="8915"/>
                    <a:pt x="12029" y="8915"/>
                    <a:pt x="12052" y="8915"/>
                  </a:cubicBezTo>
                  <a:cubicBezTo>
                    <a:pt x="12075" y="8915"/>
                    <a:pt x="12120" y="8915"/>
                    <a:pt x="12143" y="8892"/>
                  </a:cubicBezTo>
                  <a:cubicBezTo>
                    <a:pt x="12189" y="8824"/>
                    <a:pt x="12166" y="8755"/>
                    <a:pt x="12120" y="8710"/>
                  </a:cubicBezTo>
                  <a:lnTo>
                    <a:pt x="9427" y="6610"/>
                  </a:lnTo>
                  <a:cubicBezTo>
                    <a:pt x="9130" y="6382"/>
                    <a:pt x="8879" y="6130"/>
                    <a:pt x="8811" y="5834"/>
                  </a:cubicBezTo>
                  <a:cubicBezTo>
                    <a:pt x="8811" y="5765"/>
                    <a:pt x="8811" y="5697"/>
                    <a:pt x="8788" y="5628"/>
                  </a:cubicBezTo>
                  <a:cubicBezTo>
                    <a:pt x="8788" y="5446"/>
                    <a:pt x="8788" y="5240"/>
                    <a:pt x="8605" y="5103"/>
                  </a:cubicBezTo>
                  <a:cubicBezTo>
                    <a:pt x="8491" y="4989"/>
                    <a:pt x="8331" y="4989"/>
                    <a:pt x="8194" y="4966"/>
                  </a:cubicBezTo>
                  <a:lnTo>
                    <a:pt x="8080" y="4966"/>
                  </a:lnTo>
                  <a:cubicBezTo>
                    <a:pt x="7578" y="4898"/>
                    <a:pt x="7258" y="4487"/>
                    <a:pt x="6893" y="4031"/>
                  </a:cubicBezTo>
                  <a:cubicBezTo>
                    <a:pt x="6597" y="3665"/>
                    <a:pt x="6300" y="3277"/>
                    <a:pt x="5843" y="3095"/>
                  </a:cubicBezTo>
                  <a:cubicBezTo>
                    <a:pt x="5831" y="3089"/>
                    <a:pt x="5817" y="3086"/>
                    <a:pt x="5803" y="3086"/>
                  </a:cubicBezTo>
                  <a:close/>
                  <a:moveTo>
                    <a:pt x="4332" y="4752"/>
                  </a:moveTo>
                  <a:cubicBezTo>
                    <a:pt x="4283" y="4752"/>
                    <a:pt x="4240" y="4778"/>
                    <a:pt x="4223" y="4829"/>
                  </a:cubicBezTo>
                  <a:cubicBezTo>
                    <a:pt x="4200" y="4875"/>
                    <a:pt x="4223" y="4944"/>
                    <a:pt x="4268" y="4966"/>
                  </a:cubicBezTo>
                  <a:cubicBezTo>
                    <a:pt x="4634" y="5149"/>
                    <a:pt x="4930" y="5423"/>
                    <a:pt x="5159" y="5765"/>
                  </a:cubicBezTo>
                  <a:cubicBezTo>
                    <a:pt x="5204" y="5811"/>
                    <a:pt x="5227" y="5857"/>
                    <a:pt x="5250" y="5902"/>
                  </a:cubicBezTo>
                  <a:cubicBezTo>
                    <a:pt x="5432" y="6176"/>
                    <a:pt x="5615" y="6496"/>
                    <a:pt x="5957" y="6564"/>
                  </a:cubicBezTo>
                  <a:lnTo>
                    <a:pt x="6277" y="6564"/>
                  </a:lnTo>
                  <a:cubicBezTo>
                    <a:pt x="6334" y="6553"/>
                    <a:pt x="6385" y="6547"/>
                    <a:pt x="6434" y="6547"/>
                  </a:cubicBezTo>
                  <a:cubicBezTo>
                    <a:pt x="6482" y="6547"/>
                    <a:pt x="6528" y="6553"/>
                    <a:pt x="6574" y="6564"/>
                  </a:cubicBezTo>
                  <a:cubicBezTo>
                    <a:pt x="6779" y="6655"/>
                    <a:pt x="6870" y="6906"/>
                    <a:pt x="6939" y="7135"/>
                  </a:cubicBezTo>
                  <a:cubicBezTo>
                    <a:pt x="6939" y="7180"/>
                    <a:pt x="6962" y="7203"/>
                    <a:pt x="6985" y="7249"/>
                  </a:cubicBezTo>
                  <a:cubicBezTo>
                    <a:pt x="7167" y="7842"/>
                    <a:pt x="7601" y="8322"/>
                    <a:pt x="8012" y="8778"/>
                  </a:cubicBezTo>
                  <a:cubicBezTo>
                    <a:pt x="8354" y="9166"/>
                    <a:pt x="8719" y="9577"/>
                    <a:pt x="8925" y="10034"/>
                  </a:cubicBezTo>
                  <a:cubicBezTo>
                    <a:pt x="8948" y="10079"/>
                    <a:pt x="8993" y="10102"/>
                    <a:pt x="9039" y="10102"/>
                  </a:cubicBezTo>
                  <a:lnTo>
                    <a:pt x="9084" y="10102"/>
                  </a:lnTo>
                  <a:cubicBezTo>
                    <a:pt x="9153" y="10079"/>
                    <a:pt x="9176" y="10011"/>
                    <a:pt x="9153" y="9942"/>
                  </a:cubicBezTo>
                  <a:cubicBezTo>
                    <a:pt x="8925" y="9440"/>
                    <a:pt x="8537" y="9029"/>
                    <a:pt x="8171" y="8618"/>
                  </a:cubicBezTo>
                  <a:cubicBezTo>
                    <a:pt x="7761" y="8162"/>
                    <a:pt x="7373" y="7728"/>
                    <a:pt x="7190" y="7180"/>
                  </a:cubicBezTo>
                  <a:cubicBezTo>
                    <a:pt x="7167" y="7135"/>
                    <a:pt x="7167" y="7112"/>
                    <a:pt x="7167" y="7066"/>
                  </a:cubicBezTo>
                  <a:cubicBezTo>
                    <a:pt x="7053" y="6792"/>
                    <a:pt x="6962" y="6473"/>
                    <a:pt x="6665" y="6359"/>
                  </a:cubicBezTo>
                  <a:cubicBezTo>
                    <a:pt x="6585" y="6332"/>
                    <a:pt x="6505" y="6321"/>
                    <a:pt x="6424" y="6321"/>
                  </a:cubicBezTo>
                  <a:cubicBezTo>
                    <a:pt x="6368" y="6321"/>
                    <a:pt x="6311" y="6326"/>
                    <a:pt x="6254" y="6336"/>
                  </a:cubicBezTo>
                  <a:lnTo>
                    <a:pt x="6003" y="6336"/>
                  </a:lnTo>
                  <a:cubicBezTo>
                    <a:pt x="5752" y="6290"/>
                    <a:pt x="5615" y="6039"/>
                    <a:pt x="5455" y="5788"/>
                  </a:cubicBezTo>
                  <a:cubicBezTo>
                    <a:pt x="5410" y="5720"/>
                    <a:pt x="5387" y="5674"/>
                    <a:pt x="5341" y="5628"/>
                  </a:cubicBezTo>
                  <a:cubicBezTo>
                    <a:pt x="5113" y="5263"/>
                    <a:pt x="4771" y="4966"/>
                    <a:pt x="4382" y="4761"/>
                  </a:cubicBezTo>
                  <a:cubicBezTo>
                    <a:pt x="4365" y="4755"/>
                    <a:pt x="4348" y="4752"/>
                    <a:pt x="4332" y="4752"/>
                  </a:cubicBezTo>
                  <a:close/>
                  <a:moveTo>
                    <a:pt x="2638" y="6608"/>
                  </a:moveTo>
                  <a:cubicBezTo>
                    <a:pt x="2617" y="6608"/>
                    <a:pt x="2597" y="6615"/>
                    <a:pt x="2579" y="6633"/>
                  </a:cubicBezTo>
                  <a:cubicBezTo>
                    <a:pt x="2511" y="6655"/>
                    <a:pt x="2488" y="6724"/>
                    <a:pt x="2534" y="6792"/>
                  </a:cubicBezTo>
                  <a:lnTo>
                    <a:pt x="3127" y="7797"/>
                  </a:lnTo>
                  <a:cubicBezTo>
                    <a:pt x="3196" y="7911"/>
                    <a:pt x="3333" y="8116"/>
                    <a:pt x="3538" y="8139"/>
                  </a:cubicBezTo>
                  <a:cubicBezTo>
                    <a:pt x="3675" y="8139"/>
                    <a:pt x="3812" y="8071"/>
                    <a:pt x="3926" y="8025"/>
                  </a:cubicBezTo>
                  <a:cubicBezTo>
                    <a:pt x="4025" y="7976"/>
                    <a:pt x="4088" y="7938"/>
                    <a:pt x="4132" y="7938"/>
                  </a:cubicBezTo>
                  <a:cubicBezTo>
                    <a:pt x="4150" y="7938"/>
                    <a:pt x="4164" y="7944"/>
                    <a:pt x="4177" y="7956"/>
                  </a:cubicBezTo>
                  <a:cubicBezTo>
                    <a:pt x="4223" y="8002"/>
                    <a:pt x="4200" y="8071"/>
                    <a:pt x="4154" y="8230"/>
                  </a:cubicBezTo>
                  <a:cubicBezTo>
                    <a:pt x="4109" y="8367"/>
                    <a:pt x="4063" y="8573"/>
                    <a:pt x="4154" y="8710"/>
                  </a:cubicBezTo>
                  <a:cubicBezTo>
                    <a:pt x="4246" y="8824"/>
                    <a:pt x="4360" y="8869"/>
                    <a:pt x="4451" y="8892"/>
                  </a:cubicBezTo>
                  <a:cubicBezTo>
                    <a:pt x="4474" y="8892"/>
                    <a:pt x="4519" y="8915"/>
                    <a:pt x="4542" y="8915"/>
                  </a:cubicBezTo>
                  <a:cubicBezTo>
                    <a:pt x="4702" y="8984"/>
                    <a:pt x="4793" y="9143"/>
                    <a:pt x="4907" y="9303"/>
                  </a:cubicBezTo>
                  <a:lnTo>
                    <a:pt x="4976" y="9372"/>
                  </a:lnTo>
                  <a:cubicBezTo>
                    <a:pt x="5204" y="9714"/>
                    <a:pt x="5524" y="10011"/>
                    <a:pt x="5820" y="10307"/>
                  </a:cubicBezTo>
                  <a:lnTo>
                    <a:pt x="8217" y="12636"/>
                  </a:lnTo>
                  <a:cubicBezTo>
                    <a:pt x="8240" y="12658"/>
                    <a:pt x="8286" y="12658"/>
                    <a:pt x="8308" y="12658"/>
                  </a:cubicBezTo>
                  <a:cubicBezTo>
                    <a:pt x="8331" y="12658"/>
                    <a:pt x="8354" y="12658"/>
                    <a:pt x="8377" y="12636"/>
                  </a:cubicBezTo>
                  <a:cubicBezTo>
                    <a:pt x="8423" y="12590"/>
                    <a:pt x="8423" y="12499"/>
                    <a:pt x="8377" y="12476"/>
                  </a:cubicBezTo>
                  <a:lnTo>
                    <a:pt x="5980" y="10125"/>
                  </a:lnTo>
                  <a:cubicBezTo>
                    <a:pt x="5684" y="9851"/>
                    <a:pt x="5387" y="9577"/>
                    <a:pt x="5159" y="9235"/>
                  </a:cubicBezTo>
                  <a:lnTo>
                    <a:pt x="5113" y="9166"/>
                  </a:lnTo>
                  <a:cubicBezTo>
                    <a:pt x="4976" y="9006"/>
                    <a:pt x="4839" y="8801"/>
                    <a:pt x="4634" y="8710"/>
                  </a:cubicBezTo>
                  <a:cubicBezTo>
                    <a:pt x="4588" y="8687"/>
                    <a:pt x="4565" y="8687"/>
                    <a:pt x="4519" y="8664"/>
                  </a:cubicBezTo>
                  <a:cubicBezTo>
                    <a:pt x="4451" y="8641"/>
                    <a:pt x="4382" y="8641"/>
                    <a:pt x="4360" y="8596"/>
                  </a:cubicBezTo>
                  <a:cubicBezTo>
                    <a:pt x="4314" y="8527"/>
                    <a:pt x="4337" y="8413"/>
                    <a:pt x="4382" y="8299"/>
                  </a:cubicBezTo>
                  <a:cubicBezTo>
                    <a:pt x="4428" y="8116"/>
                    <a:pt x="4497" y="7911"/>
                    <a:pt x="4314" y="7774"/>
                  </a:cubicBezTo>
                  <a:cubicBezTo>
                    <a:pt x="4259" y="7727"/>
                    <a:pt x="4202" y="7710"/>
                    <a:pt x="4145" y="7710"/>
                  </a:cubicBezTo>
                  <a:cubicBezTo>
                    <a:pt x="4035" y="7710"/>
                    <a:pt x="3925" y="7774"/>
                    <a:pt x="3835" y="7819"/>
                  </a:cubicBezTo>
                  <a:cubicBezTo>
                    <a:pt x="3743" y="7865"/>
                    <a:pt x="3652" y="7911"/>
                    <a:pt x="3561" y="7911"/>
                  </a:cubicBezTo>
                  <a:cubicBezTo>
                    <a:pt x="3469" y="7888"/>
                    <a:pt x="3401" y="7797"/>
                    <a:pt x="3333" y="7683"/>
                  </a:cubicBezTo>
                  <a:lnTo>
                    <a:pt x="2716" y="6655"/>
                  </a:lnTo>
                  <a:cubicBezTo>
                    <a:pt x="2702" y="6627"/>
                    <a:pt x="2671" y="6608"/>
                    <a:pt x="2638" y="6608"/>
                  </a:cubicBezTo>
                  <a:close/>
                  <a:moveTo>
                    <a:pt x="38164" y="11586"/>
                  </a:moveTo>
                  <a:cubicBezTo>
                    <a:pt x="38095" y="11586"/>
                    <a:pt x="38027" y="11631"/>
                    <a:pt x="38027" y="11677"/>
                  </a:cubicBezTo>
                  <a:cubicBezTo>
                    <a:pt x="37959" y="12042"/>
                    <a:pt x="37730" y="12362"/>
                    <a:pt x="37388" y="12522"/>
                  </a:cubicBezTo>
                  <a:cubicBezTo>
                    <a:pt x="37228" y="12601"/>
                    <a:pt x="37051" y="12641"/>
                    <a:pt x="36874" y="12641"/>
                  </a:cubicBezTo>
                  <a:cubicBezTo>
                    <a:pt x="36697" y="12641"/>
                    <a:pt x="36521" y="12601"/>
                    <a:pt x="36361" y="12522"/>
                  </a:cubicBezTo>
                  <a:cubicBezTo>
                    <a:pt x="36342" y="12515"/>
                    <a:pt x="36324" y="12513"/>
                    <a:pt x="36307" y="12513"/>
                  </a:cubicBezTo>
                  <a:cubicBezTo>
                    <a:pt x="36259" y="12513"/>
                    <a:pt x="36218" y="12534"/>
                    <a:pt x="36201" y="12567"/>
                  </a:cubicBezTo>
                  <a:cubicBezTo>
                    <a:pt x="36178" y="12613"/>
                    <a:pt x="36201" y="12704"/>
                    <a:pt x="36247" y="12727"/>
                  </a:cubicBezTo>
                  <a:cubicBezTo>
                    <a:pt x="36452" y="12818"/>
                    <a:pt x="36657" y="12864"/>
                    <a:pt x="36886" y="12864"/>
                  </a:cubicBezTo>
                  <a:cubicBezTo>
                    <a:pt x="37091" y="12864"/>
                    <a:pt x="37319" y="12818"/>
                    <a:pt x="37502" y="12727"/>
                  </a:cubicBezTo>
                  <a:cubicBezTo>
                    <a:pt x="37890" y="12544"/>
                    <a:pt x="38164" y="12156"/>
                    <a:pt x="38255" y="11723"/>
                  </a:cubicBezTo>
                  <a:cubicBezTo>
                    <a:pt x="38255" y="11654"/>
                    <a:pt x="38232" y="11608"/>
                    <a:pt x="38164" y="11586"/>
                  </a:cubicBezTo>
                  <a:close/>
                  <a:moveTo>
                    <a:pt x="468" y="13423"/>
                  </a:moveTo>
                  <a:cubicBezTo>
                    <a:pt x="439" y="13423"/>
                    <a:pt x="411" y="13435"/>
                    <a:pt x="388" y="13457"/>
                  </a:cubicBezTo>
                  <a:cubicBezTo>
                    <a:pt x="342" y="13480"/>
                    <a:pt x="342" y="13571"/>
                    <a:pt x="365" y="13617"/>
                  </a:cubicBezTo>
                  <a:cubicBezTo>
                    <a:pt x="639" y="13937"/>
                    <a:pt x="936" y="14256"/>
                    <a:pt x="1255" y="14553"/>
                  </a:cubicBezTo>
                  <a:cubicBezTo>
                    <a:pt x="1278" y="14576"/>
                    <a:pt x="1301" y="14576"/>
                    <a:pt x="1324" y="14576"/>
                  </a:cubicBezTo>
                  <a:cubicBezTo>
                    <a:pt x="1347" y="14576"/>
                    <a:pt x="1392" y="14553"/>
                    <a:pt x="1415" y="14530"/>
                  </a:cubicBezTo>
                  <a:cubicBezTo>
                    <a:pt x="1461" y="14484"/>
                    <a:pt x="1438" y="14416"/>
                    <a:pt x="1392" y="14370"/>
                  </a:cubicBezTo>
                  <a:cubicBezTo>
                    <a:pt x="1096" y="14096"/>
                    <a:pt x="822" y="13800"/>
                    <a:pt x="548" y="13457"/>
                  </a:cubicBezTo>
                  <a:cubicBezTo>
                    <a:pt x="525" y="13435"/>
                    <a:pt x="496" y="13423"/>
                    <a:pt x="468" y="13423"/>
                  </a:cubicBezTo>
                  <a:close/>
                  <a:moveTo>
                    <a:pt x="134" y="8307"/>
                  </a:moveTo>
                  <a:cubicBezTo>
                    <a:pt x="110" y="8307"/>
                    <a:pt x="87" y="8312"/>
                    <a:pt x="69" y="8322"/>
                  </a:cubicBezTo>
                  <a:cubicBezTo>
                    <a:pt x="23" y="8367"/>
                    <a:pt x="0" y="8436"/>
                    <a:pt x="46" y="8481"/>
                  </a:cubicBezTo>
                  <a:cubicBezTo>
                    <a:pt x="1735" y="10513"/>
                    <a:pt x="3355" y="12613"/>
                    <a:pt x="4839" y="14758"/>
                  </a:cubicBezTo>
                  <a:cubicBezTo>
                    <a:pt x="4862" y="14781"/>
                    <a:pt x="4907" y="14804"/>
                    <a:pt x="4930" y="14804"/>
                  </a:cubicBezTo>
                  <a:cubicBezTo>
                    <a:pt x="4953" y="14804"/>
                    <a:pt x="4976" y="14781"/>
                    <a:pt x="4999" y="14781"/>
                  </a:cubicBezTo>
                  <a:cubicBezTo>
                    <a:pt x="5044" y="14736"/>
                    <a:pt x="5067" y="14667"/>
                    <a:pt x="5022" y="14621"/>
                  </a:cubicBezTo>
                  <a:cubicBezTo>
                    <a:pt x="3538" y="12476"/>
                    <a:pt x="1917" y="10353"/>
                    <a:pt x="228" y="8344"/>
                  </a:cubicBezTo>
                  <a:cubicBezTo>
                    <a:pt x="202" y="8318"/>
                    <a:pt x="167" y="8307"/>
                    <a:pt x="134" y="8307"/>
                  </a:cubicBezTo>
                  <a:close/>
                  <a:moveTo>
                    <a:pt x="1609" y="14975"/>
                  </a:moveTo>
                  <a:cubicBezTo>
                    <a:pt x="1581" y="14975"/>
                    <a:pt x="1552" y="14987"/>
                    <a:pt x="1529" y="15009"/>
                  </a:cubicBezTo>
                  <a:cubicBezTo>
                    <a:pt x="1484" y="15032"/>
                    <a:pt x="1484" y="15124"/>
                    <a:pt x="1506" y="15169"/>
                  </a:cubicBezTo>
                  <a:lnTo>
                    <a:pt x="2031" y="15740"/>
                  </a:lnTo>
                  <a:cubicBezTo>
                    <a:pt x="2054" y="15763"/>
                    <a:pt x="2077" y="15763"/>
                    <a:pt x="2100" y="15763"/>
                  </a:cubicBezTo>
                  <a:cubicBezTo>
                    <a:pt x="2146" y="15763"/>
                    <a:pt x="2168" y="15763"/>
                    <a:pt x="2191" y="15740"/>
                  </a:cubicBezTo>
                  <a:cubicBezTo>
                    <a:pt x="2237" y="15694"/>
                    <a:pt x="2237" y="15626"/>
                    <a:pt x="2191" y="15580"/>
                  </a:cubicBezTo>
                  <a:lnTo>
                    <a:pt x="1689" y="15009"/>
                  </a:lnTo>
                  <a:cubicBezTo>
                    <a:pt x="1666" y="14987"/>
                    <a:pt x="1638" y="14975"/>
                    <a:pt x="1609" y="14975"/>
                  </a:cubicBezTo>
                  <a:close/>
                  <a:moveTo>
                    <a:pt x="5892" y="23768"/>
                  </a:moveTo>
                  <a:cubicBezTo>
                    <a:pt x="5883" y="23768"/>
                    <a:pt x="5874" y="23770"/>
                    <a:pt x="5866" y="23774"/>
                  </a:cubicBezTo>
                  <a:cubicBezTo>
                    <a:pt x="5798" y="23774"/>
                    <a:pt x="5752" y="23843"/>
                    <a:pt x="5775" y="23911"/>
                  </a:cubicBezTo>
                  <a:cubicBezTo>
                    <a:pt x="5889" y="24459"/>
                    <a:pt x="6003" y="25121"/>
                    <a:pt x="6163" y="25760"/>
                  </a:cubicBezTo>
                  <a:cubicBezTo>
                    <a:pt x="6756" y="28568"/>
                    <a:pt x="7532" y="31489"/>
                    <a:pt x="9107" y="34046"/>
                  </a:cubicBezTo>
                  <a:cubicBezTo>
                    <a:pt x="9792" y="35119"/>
                    <a:pt x="10614" y="36146"/>
                    <a:pt x="11595" y="37104"/>
                  </a:cubicBezTo>
                  <a:cubicBezTo>
                    <a:pt x="14334" y="39752"/>
                    <a:pt x="17964" y="41578"/>
                    <a:pt x="22141" y="42354"/>
                  </a:cubicBezTo>
                  <a:cubicBezTo>
                    <a:pt x="23716" y="42651"/>
                    <a:pt x="25382" y="42811"/>
                    <a:pt x="27094" y="42811"/>
                  </a:cubicBezTo>
                  <a:cubicBezTo>
                    <a:pt x="28897" y="42811"/>
                    <a:pt x="30769" y="42651"/>
                    <a:pt x="32709" y="42308"/>
                  </a:cubicBezTo>
                  <a:cubicBezTo>
                    <a:pt x="33120" y="42240"/>
                    <a:pt x="33553" y="42149"/>
                    <a:pt x="33987" y="42057"/>
                  </a:cubicBezTo>
                  <a:cubicBezTo>
                    <a:pt x="34055" y="42057"/>
                    <a:pt x="34101" y="41989"/>
                    <a:pt x="34078" y="41920"/>
                  </a:cubicBezTo>
                  <a:cubicBezTo>
                    <a:pt x="34078" y="41875"/>
                    <a:pt x="34010" y="41829"/>
                    <a:pt x="33941" y="41829"/>
                  </a:cubicBezTo>
                  <a:cubicBezTo>
                    <a:pt x="33508" y="41920"/>
                    <a:pt x="33074" y="42012"/>
                    <a:pt x="32663" y="42080"/>
                  </a:cubicBezTo>
                  <a:cubicBezTo>
                    <a:pt x="30752" y="42408"/>
                    <a:pt x="28889" y="42574"/>
                    <a:pt x="27093" y="42574"/>
                  </a:cubicBezTo>
                  <a:cubicBezTo>
                    <a:pt x="25392" y="42574"/>
                    <a:pt x="23752" y="42426"/>
                    <a:pt x="22186" y="42126"/>
                  </a:cubicBezTo>
                  <a:cubicBezTo>
                    <a:pt x="18055" y="41350"/>
                    <a:pt x="14448" y="39547"/>
                    <a:pt x="11755" y="36922"/>
                  </a:cubicBezTo>
                  <a:cubicBezTo>
                    <a:pt x="10796" y="36009"/>
                    <a:pt x="9975" y="34982"/>
                    <a:pt x="9313" y="33932"/>
                  </a:cubicBezTo>
                  <a:cubicBezTo>
                    <a:pt x="7761" y="31444"/>
                    <a:pt x="6985" y="28568"/>
                    <a:pt x="6391" y="25829"/>
                  </a:cubicBezTo>
                  <a:cubicBezTo>
                    <a:pt x="7144" y="25600"/>
                    <a:pt x="7898" y="25372"/>
                    <a:pt x="8696" y="25098"/>
                  </a:cubicBezTo>
                  <a:cubicBezTo>
                    <a:pt x="9381" y="24870"/>
                    <a:pt x="10226" y="24596"/>
                    <a:pt x="10911" y="24117"/>
                  </a:cubicBezTo>
                  <a:cubicBezTo>
                    <a:pt x="10956" y="24094"/>
                    <a:pt x="10979" y="24003"/>
                    <a:pt x="10933" y="23957"/>
                  </a:cubicBezTo>
                  <a:cubicBezTo>
                    <a:pt x="10919" y="23929"/>
                    <a:pt x="10888" y="23909"/>
                    <a:pt x="10849" y="23909"/>
                  </a:cubicBezTo>
                  <a:cubicBezTo>
                    <a:pt x="10826" y="23909"/>
                    <a:pt x="10800" y="23917"/>
                    <a:pt x="10774" y="23934"/>
                  </a:cubicBezTo>
                  <a:cubicBezTo>
                    <a:pt x="10112" y="24391"/>
                    <a:pt x="9290" y="24665"/>
                    <a:pt x="8628" y="24893"/>
                  </a:cubicBezTo>
                  <a:cubicBezTo>
                    <a:pt x="7829" y="25144"/>
                    <a:pt x="7076" y="25372"/>
                    <a:pt x="6345" y="25600"/>
                  </a:cubicBezTo>
                  <a:cubicBezTo>
                    <a:pt x="6209" y="24984"/>
                    <a:pt x="6094" y="24391"/>
                    <a:pt x="5980" y="23866"/>
                  </a:cubicBezTo>
                  <a:cubicBezTo>
                    <a:pt x="5980" y="23809"/>
                    <a:pt x="5934" y="23768"/>
                    <a:pt x="5892" y="23768"/>
                  </a:cubicBezTo>
                  <a:close/>
                  <a:moveTo>
                    <a:pt x="59859" y="37633"/>
                  </a:moveTo>
                  <a:cubicBezTo>
                    <a:pt x="58594" y="37633"/>
                    <a:pt x="57324" y="37722"/>
                    <a:pt x="56059" y="37903"/>
                  </a:cubicBezTo>
                  <a:cubicBezTo>
                    <a:pt x="55991" y="37903"/>
                    <a:pt x="55968" y="37972"/>
                    <a:pt x="55968" y="38040"/>
                  </a:cubicBezTo>
                  <a:cubicBezTo>
                    <a:pt x="55968" y="38086"/>
                    <a:pt x="56036" y="38131"/>
                    <a:pt x="56105" y="38131"/>
                  </a:cubicBezTo>
                  <a:cubicBezTo>
                    <a:pt x="57351" y="37951"/>
                    <a:pt x="58605" y="37861"/>
                    <a:pt x="59858" y="37861"/>
                  </a:cubicBezTo>
                  <a:cubicBezTo>
                    <a:pt x="61610" y="37861"/>
                    <a:pt x="63358" y="38036"/>
                    <a:pt x="65075" y="38383"/>
                  </a:cubicBezTo>
                  <a:cubicBezTo>
                    <a:pt x="68225" y="38999"/>
                    <a:pt x="71101" y="40163"/>
                    <a:pt x="73657" y="41852"/>
                  </a:cubicBezTo>
                  <a:cubicBezTo>
                    <a:pt x="78382" y="44979"/>
                    <a:pt x="81760" y="49841"/>
                    <a:pt x="82924" y="55159"/>
                  </a:cubicBezTo>
                  <a:cubicBezTo>
                    <a:pt x="83038" y="55707"/>
                    <a:pt x="83130" y="56278"/>
                    <a:pt x="83198" y="56825"/>
                  </a:cubicBezTo>
                  <a:cubicBezTo>
                    <a:pt x="83221" y="56894"/>
                    <a:pt x="83267" y="56939"/>
                    <a:pt x="83312" y="56939"/>
                  </a:cubicBezTo>
                  <a:lnTo>
                    <a:pt x="83335" y="56939"/>
                  </a:lnTo>
                  <a:cubicBezTo>
                    <a:pt x="83404" y="56917"/>
                    <a:pt x="83449" y="56871"/>
                    <a:pt x="83427" y="56803"/>
                  </a:cubicBezTo>
                  <a:cubicBezTo>
                    <a:pt x="83358" y="56278"/>
                    <a:pt x="83267" y="55753"/>
                    <a:pt x="83175" y="55228"/>
                  </a:cubicBezTo>
                  <a:cubicBezTo>
                    <a:pt x="84431" y="55068"/>
                    <a:pt x="85686" y="54840"/>
                    <a:pt x="86896" y="54566"/>
                  </a:cubicBezTo>
                  <a:cubicBezTo>
                    <a:pt x="86964" y="54543"/>
                    <a:pt x="87010" y="54474"/>
                    <a:pt x="86987" y="54429"/>
                  </a:cubicBezTo>
                  <a:cubicBezTo>
                    <a:pt x="86987" y="54372"/>
                    <a:pt x="86941" y="54331"/>
                    <a:pt x="86886" y="54331"/>
                  </a:cubicBezTo>
                  <a:cubicBezTo>
                    <a:pt x="86875" y="54331"/>
                    <a:pt x="86862" y="54333"/>
                    <a:pt x="86850" y="54337"/>
                  </a:cubicBezTo>
                  <a:cubicBezTo>
                    <a:pt x="85641" y="54611"/>
                    <a:pt x="84385" y="54840"/>
                    <a:pt x="83107" y="55022"/>
                  </a:cubicBezTo>
                  <a:cubicBezTo>
                    <a:pt x="81920" y="49658"/>
                    <a:pt x="78519" y="44796"/>
                    <a:pt x="73771" y="41669"/>
                  </a:cubicBezTo>
                  <a:cubicBezTo>
                    <a:pt x="71192" y="39957"/>
                    <a:pt x="68293" y="38771"/>
                    <a:pt x="65121" y="38154"/>
                  </a:cubicBezTo>
                  <a:cubicBezTo>
                    <a:pt x="63390" y="37808"/>
                    <a:pt x="61629" y="37633"/>
                    <a:pt x="59859" y="37633"/>
                  </a:cubicBezTo>
                  <a:close/>
                  <a:moveTo>
                    <a:pt x="51391" y="77354"/>
                  </a:moveTo>
                  <a:cubicBezTo>
                    <a:pt x="51356" y="77354"/>
                    <a:pt x="51317" y="77370"/>
                    <a:pt x="51288" y="77414"/>
                  </a:cubicBezTo>
                  <a:cubicBezTo>
                    <a:pt x="48298" y="82184"/>
                    <a:pt x="43916" y="85950"/>
                    <a:pt x="39670" y="89602"/>
                  </a:cubicBezTo>
                  <a:cubicBezTo>
                    <a:pt x="39282" y="89922"/>
                    <a:pt x="38894" y="90264"/>
                    <a:pt x="38529" y="90584"/>
                  </a:cubicBezTo>
                  <a:cubicBezTo>
                    <a:pt x="38483" y="90630"/>
                    <a:pt x="38461" y="90698"/>
                    <a:pt x="38506" y="90744"/>
                  </a:cubicBezTo>
                  <a:cubicBezTo>
                    <a:pt x="38529" y="90766"/>
                    <a:pt x="38575" y="90789"/>
                    <a:pt x="38598" y="90789"/>
                  </a:cubicBezTo>
                  <a:cubicBezTo>
                    <a:pt x="38620" y="90789"/>
                    <a:pt x="38643" y="90789"/>
                    <a:pt x="38666" y="90766"/>
                  </a:cubicBezTo>
                  <a:cubicBezTo>
                    <a:pt x="39054" y="90424"/>
                    <a:pt x="39442" y="90105"/>
                    <a:pt x="39807" y="89785"/>
                  </a:cubicBezTo>
                  <a:cubicBezTo>
                    <a:pt x="44076" y="86110"/>
                    <a:pt x="48481" y="82344"/>
                    <a:pt x="51494" y="77528"/>
                  </a:cubicBezTo>
                  <a:cubicBezTo>
                    <a:pt x="51517" y="77482"/>
                    <a:pt x="51517" y="77414"/>
                    <a:pt x="51448" y="77368"/>
                  </a:cubicBezTo>
                  <a:cubicBezTo>
                    <a:pt x="51432" y="77360"/>
                    <a:pt x="51412" y="77354"/>
                    <a:pt x="51391" y="77354"/>
                  </a:cubicBezTo>
                  <a:close/>
                  <a:moveTo>
                    <a:pt x="21611" y="76971"/>
                  </a:moveTo>
                  <a:cubicBezTo>
                    <a:pt x="21561" y="76971"/>
                    <a:pt x="21519" y="76997"/>
                    <a:pt x="21501" y="77049"/>
                  </a:cubicBezTo>
                  <a:cubicBezTo>
                    <a:pt x="19858" y="80244"/>
                    <a:pt x="18146" y="83691"/>
                    <a:pt x="17005" y="87251"/>
                  </a:cubicBezTo>
                  <a:cubicBezTo>
                    <a:pt x="15749" y="91223"/>
                    <a:pt x="15339" y="94921"/>
                    <a:pt x="15772" y="98276"/>
                  </a:cubicBezTo>
                  <a:cubicBezTo>
                    <a:pt x="15772" y="98344"/>
                    <a:pt x="15818" y="98390"/>
                    <a:pt x="15886" y="98390"/>
                  </a:cubicBezTo>
                  <a:cubicBezTo>
                    <a:pt x="15955" y="98367"/>
                    <a:pt x="16001" y="98322"/>
                    <a:pt x="16001" y="98253"/>
                  </a:cubicBezTo>
                  <a:cubicBezTo>
                    <a:pt x="15567" y="94921"/>
                    <a:pt x="15978" y="91246"/>
                    <a:pt x="17233" y="87320"/>
                  </a:cubicBezTo>
                  <a:cubicBezTo>
                    <a:pt x="18374" y="83759"/>
                    <a:pt x="20063" y="80335"/>
                    <a:pt x="21707" y="77140"/>
                  </a:cubicBezTo>
                  <a:cubicBezTo>
                    <a:pt x="21730" y="77094"/>
                    <a:pt x="21707" y="77026"/>
                    <a:pt x="21661" y="76980"/>
                  </a:cubicBezTo>
                  <a:cubicBezTo>
                    <a:pt x="21644" y="76974"/>
                    <a:pt x="21627" y="76971"/>
                    <a:pt x="21611" y="76971"/>
                  </a:cubicBezTo>
                  <a:close/>
                  <a:moveTo>
                    <a:pt x="57003" y="89411"/>
                  </a:moveTo>
                  <a:cubicBezTo>
                    <a:pt x="56963" y="89411"/>
                    <a:pt x="56921" y="89437"/>
                    <a:pt x="56904" y="89488"/>
                  </a:cubicBezTo>
                  <a:cubicBezTo>
                    <a:pt x="56424" y="90538"/>
                    <a:pt x="55922" y="91748"/>
                    <a:pt x="55945" y="93003"/>
                  </a:cubicBezTo>
                  <a:cubicBezTo>
                    <a:pt x="55945" y="94396"/>
                    <a:pt x="56607" y="95834"/>
                    <a:pt x="57725" y="96998"/>
                  </a:cubicBezTo>
                  <a:cubicBezTo>
                    <a:pt x="58615" y="97911"/>
                    <a:pt x="59825" y="98687"/>
                    <a:pt x="61446" y="99349"/>
                  </a:cubicBezTo>
                  <a:cubicBezTo>
                    <a:pt x="61446" y="99372"/>
                    <a:pt x="61469" y="99372"/>
                    <a:pt x="61491" y="99372"/>
                  </a:cubicBezTo>
                  <a:cubicBezTo>
                    <a:pt x="61514" y="99372"/>
                    <a:pt x="61560" y="99349"/>
                    <a:pt x="61583" y="99303"/>
                  </a:cubicBezTo>
                  <a:cubicBezTo>
                    <a:pt x="61606" y="99235"/>
                    <a:pt x="61583" y="99166"/>
                    <a:pt x="61514" y="99143"/>
                  </a:cubicBezTo>
                  <a:cubicBezTo>
                    <a:pt x="59962" y="98481"/>
                    <a:pt x="58775" y="97728"/>
                    <a:pt x="57885" y="96838"/>
                  </a:cubicBezTo>
                  <a:cubicBezTo>
                    <a:pt x="56812" y="95720"/>
                    <a:pt x="56173" y="94327"/>
                    <a:pt x="56173" y="93003"/>
                  </a:cubicBezTo>
                  <a:cubicBezTo>
                    <a:pt x="56150" y="91794"/>
                    <a:pt x="56652" y="90607"/>
                    <a:pt x="57109" y="89580"/>
                  </a:cubicBezTo>
                  <a:cubicBezTo>
                    <a:pt x="57132" y="89511"/>
                    <a:pt x="57109" y="89443"/>
                    <a:pt x="57040" y="89420"/>
                  </a:cubicBezTo>
                  <a:cubicBezTo>
                    <a:pt x="57029" y="89414"/>
                    <a:pt x="57016" y="89411"/>
                    <a:pt x="57003" y="89411"/>
                  </a:cubicBezTo>
                  <a:close/>
                  <a:moveTo>
                    <a:pt x="63310" y="99689"/>
                  </a:moveTo>
                  <a:cubicBezTo>
                    <a:pt x="63272" y="99689"/>
                    <a:pt x="63240" y="99709"/>
                    <a:pt x="63226" y="99737"/>
                  </a:cubicBezTo>
                  <a:cubicBezTo>
                    <a:pt x="63180" y="99805"/>
                    <a:pt x="63203" y="99874"/>
                    <a:pt x="63249" y="99897"/>
                  </a:cubicBezTo>
                  <a:cubicBezTo>
                    <a:pt x="64025" y="100444"/>
                    <a:pt x="64870" y="100947"/>
                    <a:pt x="65714" y="101380"/>
                  </a:cubicBezTo>
                  <a:cubicBezTo>
                    <a:pt x="65737" y="101380"/>
                    <a:pt x="65737" y="101403"/>
                    <a:pt x="65760" y="101403"/>
                  </a:cubicBezTo>
                  <a:cubicBezTo>
                    <a:pt x="65805" y="101403"/>
                    <a:pt x="65851" y="101380"/>
                    <a:pt x="65874" y="101335"/>
                  </a:cubicBezTo>
                  <a:cubicBezTo>
                    <a:pt x="65897" y="101266"/>
                    <a:pt x="65874" y="101198"/>
                    <a:pt x="65828" y="101175"/>
                  </a:cubicBezTo>
                  <a:cubicBezTo>
                    <a:pt x="64984" y="100741"/>
                    <a:pt x="64162" y="100239"/>
                    <a:pt x="63386" y="99714"/>
                  </a:cubicBezTo>
                  <a:cubicBezTo>
                    <a:pt x="63360" y="99697"/>
                    <a:pt x="63334" y="99689"/>
                    <a:pt x="63310" y="99689"/>
                  </a:cubicBezTo>
                  <a:close/>
                  <a:moveTo>
                    <a:pt x="16092" y="100193"/>
                  </a:moveTo>
                  <a:cubicBezTo>
                    <a:pt x="16023" y="100193"/>
                    <a:pt x="15978" y="100239"/>
                    <a:pt x="15978" y="100307"/>
                  </a:cubicBezTo>
                  <a:cubicBezTo>
                    <a:pt x="16001" y="102133"/>
                    <a:pt x="16320" y="103914"/>
                    <a:pt x="16936" y="105626"/>
                  </a:cubicBezTo>
                  <a:cubicBezTo>
                    <a:pt x="16936" y="105671"/>
                    <a:pt x="16982" y="105694"/>
                    <a:pt x="17028" y="105694"/>
                  </a:cubicBezTo>
                  <a:lnTo>
                    <a:pt x="17073" y="105694"/>
                  </a:lnTo>
                  <a:cubicBezTo>
                    <a:pt x="17142" y="105671"/>
                    <a:pt x="17165" y="105603"/>
                    <a:pt x="17142" y="105557"/>
                  </a:cubicBezTo>
                  <a:cubicBezTo>
                    <a:pt x="16548" y="103868"/>
                    <a:pt x="16229" y="102111"/>
                    <a:pt x="16206" y="100307"/>
                  </a:cubicBezTo>
                  <a:cubicBezTo>
                    <a:pt x="16206" y="100239"/>
                    <a:pt x="16160" y="100193"/>
                    <a:pt x="16092" y="100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6"/>
            <p:cNvSpPr/>
            <p:nvPr/>
          </p:nvSpPr>
          <p:spPr>
            <a:xfrm>
              <a:off x="7426709" y="1567071"/>
              <a:ext cx="206354" cy="238116"/>
            </a:xfrm>
            <a:custGeom>
              <a:avLst/>
              <a:gdLst/>
              <a:ahLst/>
              <a:cxnLst/>
              <a:rect l="l" t="t" r="r" b="b"/>
              <a:pathLst>
                <a:path w="7647" h="8824" extrusionOk="0">
                  <a:moveTo>
                    <a:pt x="7030" y="0"/>
                  </a:moveTo>
                  <a:cubicBezTo>
                    <a:pt x="6970" y="0"/>
                    <a:pt x="6909" y="5"/>
                    <a:pt x="6848" y="13"/>
                  </a:cubicBezTo>
                  <a:cubicBezTo>
                    <a:pt x="6300" y="104"/>
                    <a:pt x="5821" y="538"/>
                    <a:pt x="5684" y="1086"/>
                  </a:cubicBezTo>
                  <a:cubicBezTo>
                    <a:pt x="5684" y="1059"/>
                    <a:pt x="5682" y="1048"/>
                    <a:pt x="5679" y="1048"/>
                  </a:cubicBezTo>
                  <a:cubicBezTo>
                    <a:pt x="5672" y="1048"/>
                    <a:pt x="5661" y="1112"/>
                    <a:pt x="5661" y="1177"/>
                  </a:cubicBezTo>
                  <a:cubicBezTo>
                    <a:pt x="5638" y="1268"/>
                    <a:pt x="5684" y="1382"/>
                    <a:pt x="5775" y="1428"/>
                  </a:cubicBezTo>
                  <a:cubicBezTo>
                    <a:pt x="5814" y="1454"/>
                    <a:pt x="5855" y="1465"/>
                    <a:pt x="5896" y="1465"/>
                  </a:cubicBezTo>
                  <a:cubicBezTo>
                    <a:pt x="6000" y="1465"/>
                    <a:pt x="6104" y="1396"/>
                    <a:pt x="6186" y="1314"/>
                  </a:cubicBezTo>
                  <a:cubicBezTo>
                    <a:pt x="6277" y="1200"/>
                    <a:pt x="6323" y="1063"/>
                    <a:pt x="6414" y="949"/>
                  </a:cubicBezTo>
                  <a:cubicBezTo>
                    <a:pt x="6574" y="766"/>
                    <a:pt x="6802" y="629"/>
                    <a:pt x="7030" y="629"/>
                  </a:cubicBezTo>
                  <a:cubicBezTo>
                    <a:pt x="7158" y="629"/>
                    <a:pt x="7271" y="658"/>
                    <a:pt x="7393" y="658"/>
                  </a:cubicBezTo>
                  <a:cubicBezTo>
                    <a:pt x="7424" y="658"/>
                    <a:pt x="7455" y="657"/>
                    <a:pt x="7487" y="652"/>
                  </a:cubicBezTo>
                  <a:cubicBezTo>
                    <a:pt x="7533" y="652"/>
                    <a:pt x="7601" y="629"/>
                    <a:pt x="7624" y="584"/>
                  </a:cubicBezTo>
                  <a:cubicBezTo>
                    <a:pt x="7647" y="561"/>
                    <a:pt x="7647" y="515"/>
                    <a:pt x="7647" y="492"/>
                  </a:cubicBezTo>
                  <a:cubicBezTo>
                    <a:pt x="7647" y="310"/>
                    <a:pt x="7533" y="150"/>
                    <a:pt x="7373" y="81"/>
                  </a:cubicBezTo>
                  <a:cubicBezTo>
                    <a:pt x="7266" y="21"/>
                    <a:pt x="7150" y="0"/>
                    <a:pt x="7030" y="0"/>
                  </a:cubicBezTo>
                  <a:close/>
                  <a:moveTo>
                    <a:pt x="2123" y="7363"/>
                  </a:moveTo>
                  <a:cubicBezTo>
                    <a:pt x="1438" y="7568"/>
                    <a:pt x="731" y="7751"/>
                    <a:pt x="46" y="7888"/>
                  </a:cubicBezTo>
                  <a:cubicBezTo>
                    <a:pt x="23" y="8207"/>
                    <a:pt x="23" y="8504"/>
                    <a:pt x="0" y="8824"/>
                  </a:cubicBezTo>
                  <a:cubicBezTo>
                    <a:pt x="776" y="8435"/>
                    <a:pt x="1529" y="7979"/>
                    <a:pt x="2123" y="7363"/>
                  </a:cubicBezTo>
                  <a:close/>
                </a:path>
              </a:pathLst>
            </a:custGeom>
            <a:solidFill>
              <a:srgbClr val="ED6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6"/>
            <p:cNvSpPr/>
            <p:nvPr/>
          </p:nvSpPr>
          <p:spPr>
            <a:xfrm>
              <a:off x="7813512" y="2690268"/>
              <a:ext cx="282128" cy="242568"/>
            </a:xfrm>
            <a:custGeom>
              <a:avLst/>
              <a:gdLst/>
              <a:ahLst/>
              <a:cxnLst/>
              <a:rect l="l" t="t" r="r" b="b"/>
              <a:pathLst>
                <a:path w="10455" h="8989" extrusionOk="0">
                  <a:moveTo>
                    <a:pt x="8492" y="0"/>
                  </a:moveTo>
                  <a:cubicBezTo>
                    <a:pt x="5547" y="1644"/>
                    <a:pt x="2740" y="3333"/>
                    <a:pt x="0" y="5159"/>
                  </a:cubicBezTo>
                  <a:cubicBezTo>
                    <a:pt x="571" y="6163"/>
                    <a:pt x="1096" y="7236"/>
                    <a:pt x="1986" y="7966"/>
                  </a:cubicBezTo>
                  <a:cubicBezTo>
                    <a:pt x="2836" y="8679"/>
                    <a:pt x="3925" y="8989"/>
                    <a:pt x="5030" y="8989"/>
                  </a:cubicBezTo>
                  <a:cubicBezTo>
                    <a:pt x="5764" y="8989"/>
                    <a:pt x="6507" y="8852"/>
                    <a:pt x="7190" y="8606"/>
                  </a:cubicBezTo>
                  <a:cubicBezTo>
                    <a:pt x="8035" y="8286"/>
                    <a:pt x="8834" y="7807"/>
                    <a:pt x="9405" y="7122"/>
                  </a:cubicBezTo>
                  <a:cubicBezTo>
                    <a:pt x="10226" y="6118"/>
                    <a:pt x="10454" y="4702"/>
                    <a:pt x="10203" y="3447"/>
                  </a:cubicBezTo>
                  <a:cubicBezTo>
                    <a:pt x="9975" y="2169"/>
                    <a:pt x="9313" y="1005"/>
                    <a:pt x="84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6"/>
            <p:cNvSpPr/>
            <p:nvPr/>
          </p:nvSpPr>
          <p:spPr>
            <a:xfrm>
              <a:off x="7284417" y="1925891"/>
              <a:ext cx="530957" cy="391768"/>
            </a:xfrm>
            <a:custGeom>
              <a:avLst/>
              <a:gdLst/>
              <a:ahLst/>
              <a:cxnLst/>
              <a:rect l="l" t="t" r="r" b="b"/>
              <a:pathLst>
                <a:path w="19676" h="14518" extrusionOk="0">
                  <a:moveTo>
                    <a:pt x="3310" y="1096"/>
                  </a:moveTo>
                  <a:lnTo>
                    <a:pt x="3310" y="1096"/>
                  </a:lnTo>
                  <a:cubicBezTo>
                    <a:pt x="2283" y="2488"/>
                    <a:pt x="1256" y="3812"/>
                    <a:pt x="206" y="5113"/>
                  </a:cubicBezTo>
                  <a:cubicBezTo>
                    <a:pt x="662" y="5570"/>
                    <a:pt x="1119" y="6026"/>
                    <a:pt x="1576" y="6460"/>
                  </a:cubicBezTo>
                  <a:cubicBezTo>
                    <a:pt x="1644" y="6528"/>
                    <a:pt x="1690" y="6574"/>
                    <a:pt x="1690" y="6642"/>
                  </a:cubicBezTo>
                  <a:cubicBezTo>
                    <a:pt x="1690" y="6711"/>
                    <a:pt x="1644" y="6757"/>
                    <a:pt x="1621" y="6802"/>
                  </a:cubicBezTo>
                  <a:cubicBezTo>
                    <a:pt x="1142" y="7418"/>
                    <a:pt x="640" y="8058"/>
                    <a:pt x="160" y="8697"/>
                  </a:cubicBezTo>
                  <a:cubicBezTo>
                    <a:pt x="92" y="8788"/>
                    <a:pt x="23" y="8902"/>
                    <a:pt x="1" y="9016"/>
                  </a:cubicBezTo>
                  <a:cubicBezTo>
                    <a:pt x="1" y="9108"/>
                    <a:pt x="46" y="9199"/>
                    <a:pt x="92" y="9267"/>
                  </a:cubicBezTo>
                  <a:cubicBezTo>
                    <a:pt x="731" y="10705"/>
                    <a:pt x="1393" y="12143"/>
                    <a:pt x="2055" y="13558"/>
                  </a:cubicBezTo>
                  <a:cubicBezTo>
                    <a:pt x="1735" y="12280"/>
                    <a:pt x="1439" y="10979"/>
                    <a:pt x="1119" y="9701"/>
                  </a:cubicBezTo>
                  <a:cubicBezTo>
                    <a:pt x="1073" y="9564"/>
                    <a:pt x="1051" y="9427"/>
                    <a:pt x="1073" y="9290"/>
                  </a:cubicBezTo>
                  <a:cubicBezTo>
                    <a:pt x="1096" y="9108"/>
                    <a:pt x="1187" y="8948"/>
                    <a:pt x="1279" y="8788"/>
                  </a:cubicBezTo>
                  <a:lnTo>
                    <a:pt x="2854" y="6300"/>
                  </a:lnTo>
                  <a:cubicBezTo>
                    <a:pt x="2899" y="6254"/>
                    <a:pt x="2922" y="6186"/>
                    <a:pt x="2922" y="6117"/>
                  </a:cubicBezTo>
                  <a:cubicBezTo>
                    <a:pt x="2922" y="6026"/>
                    <a:pt x="2831" y="5980"/>
                    <a:pt x="2762" y="5912"/>
                  </a:cubicBezTo>
                  <a:cubicBezTo>
                    <a:pt x="2466" y="5707"/>
                    <a:pt x="2146" y="5501"/>
                    <a:pt x="1849" y="5273"/>
                  </a:cubicBezTo>
                  <a:cubicBezTo>
                    <a:pt x="1781" y="5227"/>
                    <a:pt x="1712" y="5182"/>
                    <a:pt x="1690" y="5090"/>
                  </a:cubicBezTo>
                  <a:cubicBezTo>
                    <a:pt x="1667" y="5022"/>
                    <a:pt x="1690" y="4931"/>
                    <a:pt x="1735" y="4862"/>
                  </a:cubicBezTo>
                  <a:cubicBezTo>
                    <a:pt x="2260" y="3607"/>
                    <a:pt x="2785" y="2351"/>
                    <a:pt x="3310" y="1096"/>
                  </a:cubicBezTo>
                  <a:close/>
                  <a:moveTo>
                    <a:pt x="16229" y="0"/>
                  </a:moveTo>
                  <a:lnTo>
                    <a:pt x="16229" y="0"/>
                  </a:lnTo>
                  <a:cubicBezTo>
                    <a:pt x="16823" y="845"/>
                    <a:pt x="17439" y="1667"/>
                    <a:pt x="18055" y="2488"/>
                  </a:cubicBezTo>
                  <a:cubicBezTo>
                    <a:pt x="18101" y="2557"/>
                    <a:pt x="18147" y="2625"/>
                    <a:pt x="18147" y="2716"/>
                  </a:cubicBezTo>
                  <a:cubicBezTo>
                    <a:pt x="18170" y="2808"/>
                    <a:pt x="18101" y="2899"/>
                    <a:pt x="18055" y="2990"/>
                  </a:cubicBezTo>
                  <a:cubicBezTo>
                    <a:pt x="17576" y="3744"/>
                    <a:pt x="17074" y="4497"/>
                    <a:pt x="16595" y="5227"/>
                  </a:cubicBezTo>
                  <a:lnTo>
                    <a:pt x="18421" y="6893"/>
                  </a:lnTo>
                  <a:cubicBezTo>
                    <a:pt x="18443" y="6916"/>
                    <a:pt x="18466" y="6939"/>
                    <a:pt x="18489" y="6985"/>
                  </a:cubicBezTo>
                  <a:cubicBezTo>
                    <a:pt x="18512" y="7053"/>
                    <a:pt x="18466" y="7122"/>
                    <a:pt x="18421" y="7190"/>
                  </a:cubicBezTo>
                  <a:cubicBezTo>
                    <a:pt x="16891" y="9313"/>
                    <a:pt x="16047" y="11915"/>
                    <a:pt x="16024" y="14517"/>
                  </a:cubicBezTo>
                  <a:cubicBezTo>
                    <a:pt x="16389" y="13193"/>
                    <a:pt x="16754" y="11847"/>
                    <a:pt x="17325" y="10591"/>
                  </a:cubicBezTo>
                  <a:cubicBezTo>
                    <a:pt x="17873" y="9313"/>
                    <a:pt x="18626" y="8126"/>
                    <a:pt x="19676" y="7213"/>
                  </a:cubicBezTo>
                  <a:cubicBezTo>
                    <a:pt x="19083" y="6688"/>
                    <a:pt x="18512" y="6117"/>
                    <a:pt x="17987" y="5524"/>
                  </a:cubicBezTo>
                  <a:cubicBezTo>
                    <a:pt x="17850" y="5364"/>
                    <a:pt x="17690" y="5204"/>
                    <a:pt x="17713" y="4999"/>
                  </a:cubicBezTo>
                  <a:cubicBezTo>
                    <a:pt x="17713" y="4839"/>
                    <a:pt x="17804" y="4702"/>
                    <a:pt x="17896" y="4565"/>
                  </a:cubicBezTo>
                  <a:lnTo>
                    <a:pt x="18740" y="3333"/>
                  </a:lnTo>
                  <a:cubicBezTo>
                    <a:pt x="18831" y="3219"/>
                    <a:pt x="18923" y="3082"/>
                    <a:pt x="18900" y="2922"/>
                  </a:cubicBezTo>
                  <a:cubicBezTo>
                    <a:pt x="18900" y="2808"/>
                    <a:pt x="18809" y="2694"/>
                    <a:pt x="18740" y="2580"/>
                  </a:cubicBezTo>
                  <a:cubicBezTo>
                    <a:pt x="18033" y="1667"/>
                    <a:pt x="17234" y="845"/>
                    <a:pt x="16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6"/>
            <p:cNvSpPr/>
            <p:nvPr/>
          </p:nvSpPr>
          <p:spPr>
            <a:xfrm>
              <a:off x="7944092" y="2013349"/>
              <a:ext cx="240868" cy="223004"/>
            </a:xfrm>
            <a:custGeom>
              <a:avLst/>
              <a:gdLst/>
              <a:ahLst/>
              <a:cxnLst/>
              <a:rect l="l" t="t" r="r" b="b"/>
              <a:pathLst>
                <a:path w="8926" h="8264" extrusionOk="0">
                  <a:moveTo>
                    <a:pt x="2443" y="0"/>
                  </a:moveTo>
                  <a:lnTo>
                    <a:pt x="2443" y="320"/>
                  </a:lnTo>
                  <a:cubicBezTo>
                    <a:pt x="4041" y="388"/>
                    <a:pt x="5638" y="617"/>
                    <a:pt x="7190" y="1050"/>
                  </a:cubicBezTo>
                  <a:cubicBezTo>
                    <a:pt x="7601" y="1165"/>
                    <a:pt x="8012" y="1301"/>
                    <a:pt x="8263" y="1598"/>
                  </a:cubicBezTo>
                  <a:cubicBezTo>
                    <a:pt x="8537" y="1918"/>
                    <a:pt x="8606" y="2397"/>
                    <a:pt x="8469" y="2899"/>
                  </a:cubicBezTo>
                  <a:cubicBezTo>
                    <a:pt x="8355" y="3356"/>
                    <a:pt x="8081" y="3767"/>
                    <a:pt x="7807" y="4177"/>
                  </a:cubicBezTo>
                  <a:lnTo>
                    <a:pt x="8058" y="4337"/>
                  </a:lnTo>
                  <a:cubicBezTo>
                    <a:pt x="8332" y="3926"/>
                    <a:pt x="8628" y="3493"/>
                    <a:pt x="8765" y="2968"/>
                  </a:cubicBezTo>
                  <a:cubicBezTo>
                    <a:pt x="8925" y="2374"/>
                    <a:pt x="8834" y="1781"/>
                    <a:pt x="8514" y="1393"/>
                  </a:cubicBezTo>
                  <a:cubicBezTo>
                    <a:pt x="8195" y="1028"/>
                    <a:pt x="7693" y="868"/>
                    <a:pt x="7259" y="754"/>
                  </a:cubicBezTo>
                  <a:cubicBezTo>
                    <a:pt x="5707" y="320"/>
                    <a:pt x="4086" y="69"/>
                    <a:pt x="2443" y="0"/>
                  </a:cubicBezTo>
                  <a:close/>
                  <a:moveTo>
                    <a:pt x="229" y="4429"/>
                  </a:moveTo>
                  <a:lnTo>
                    <a:pt x="0" y="4611"/>
                  </a:lnTo>
                  <a:cubicBezTo>
                    <a:pt x="1028" y="5821"/>
                    <a:pt x="2237" y="6871"/>
                    <a:pt x="3561" y="7715"/>
                  </a:cubicBezTo>
                  <a:cubicBezTo>
                    <a:pt x="3995" y="7989"/>
                    <a:pt x="4474" y="8263"/>
                    <a:pt x="4976" y="8263"/>
                  </a:cubicBezTo>
                  <a:cubicBezTo>
                    <a:pt x="5068" y="8263"/>
                    <a:pt x="5159" y="8240"/>
                    <a:pt x="5250" y="8218"/>
                  </a:cubicBezTo>
                  <a:cubicBezTo>
                    <a:pt x="5958" y="8103"/>
                    <a:pt x="6392" y="7487"/>
                    <a:pt x="6757" y="6894"/>
                  </a:cubicBezTo>
                  <a:lnTo>
                    <a:pt x="6506" y="6711"/>
                  </a:lnTo>
                  <a:cubicBezTo>
                    <a:pt x="6163" y="7282"/>
                    <a:pt x="5775" y="7807"/>
                    <a:pt x="5205" y="7921"/>
                  </a:cubicBezTo>
                  <a:cubicBezTo>
                    <a:pt x="5125" y="7939"/>
                    <a:pt x="5044" y="7947"/>
                    <a:pt x="4964" y="7947"/>
                  </a:cubicBezTo>
                  <a:cubicBezTo>
                    <a:pt x="4537" y="7947"/>
                    <a:pt x="4105" y="7714"/>
                    <a:pt x="3721" y="7464"/>
                  </a:cubicBezTo>
                  <a:cubicBezTo>
                    <a:pt x="2420" y="6620"/>
                    <a:pt x="1233" y="5615"/>
                    <a:pt x="229" y="4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6"/>
            <p:cNvSpPr/>
            <p:nvPr/>
          </p:nvSpPr>
          <p:spPr>
            <a:xfrm>
              <a:off x="7139048" y="1752188"/>
              <a:ext cx="784751" cy="492044"/>
            </a:xfrm>
            <a:custGeom>
              <a:avLst/>
              <a:gdLst/>
              <a:ahLst/>
              <a:cxnLst/>
              <a:rect l="l" t="t" r="r" b="b"/>
              <a:pathLst>
                <a:path w="29081" h="18234" extrusionOk="0">
                  <a:moveTo>
                    <a:pt x="16047" y="1"/>
                  </a:moveTo>
                  <a:lnTo>
                    <a:pt x="16047" y="1"/>
                  </a:lnTo>
                  <a:cubicBezTo>
                    <a:pt x="16138" y="183"/>
                    <a:pt x="16252" y="343"/>
                    <a:pt x="16367" y="526"/>
                  </a:cubicBezTo>
                  <a:cubicBezTo>
                    <a:pt x="17074" y="662"/>
                    <a:pt x="17759" y="1028"/>
                    <a:pt x="18352" y="1370"/>
                  </a:cubicBezTo>
                  <a:cubicBezTo>
                    <a:pt x="19859" y="2283"/>
                    <a:pt x="21274" y="3356"/>
                    <a:pt x="22507" y="4611"/>
                  </a:cubicBezTo>
                  <a:cubicBezTo>
                    <a:pt x="23214" y="5296"/>
                    <a:pt x="23853" y="6049"/>
                    <a:pt x="24492" y="6780"/>
                  </a:cubicBezTo>
                  <a:cubicBezTo>
                    <a:pt x="25793" y="8263"/>
                    <a:pt x="27140" y="9793"/>
                    <a:pt x="28829" y="10888"/>
                  </a:cubicBezTo>
                  <a:lnTo>
                    <a:pt x="29080" y="10500"/>
                  </a:lnTo>
                  <a:cubicBezTo>
                    <a:pt x="27437" y="9427"/>
                    <a:pt x="26136" y="7921"/>
                    <a:pt x="24858" y="6483"/>
                  </a:cubicBezTo>
                  <a:cubicBezTo>
                    <a:pt x="24196" y="5730"/>
                    <a:pt x="23534" y="4976"/>
                    <a:pt x="22826" y="4292"/>
                  </a:cubicBezTo>
                  <a:cubicBezTo>
                    <a:pt x="21548" y="3013"/>
                    <a:pt x="20133" y="1895"/>
                    <a:pt x="18581" y="982"/>
                  </a:cubicBezTo>
                  <a:cubicBezTo>
                    <a:pt x="17850" y="548"/>
                    <a:pt x="16983" y="115"/>
                    <a:pt x="16047" y="1"/>
                  </a:cubicBezTo>
                  <a:close/>
                  <a:moveTo>
                    <a:pt x="10546" y="3128"/>
                  </a:moveTo>
                  <a:cubicBezTo>
                    <a:pt x="8857" y="4086"/>
                    <a:pt x="7305" y="5547"/>
                    <a:pt x="5958" y="7419"/>
                  </a:cubicBezTo>
                  <a:cubicBezTo>
                    <a:pt x="4520" y="9450"/>
                    <a:pt x="3447" y="11756"/>
                    <a:pt x="2420" y="14107"/>
                  </a:cubicBezTo>
                  <a:cubicBezTo>
                    <a:pt x="2260" y="14107"/>
                    <a:pt x="2124" y="14129"/>
                    <a:pt x="1964" y="14175"/>
                  </a:cubicBezTo>
                  <a:cubicBezTo>
                    <a:pt x="1507" y="14266"/>
                    <a:pt x="1096" y="14540"/>
                    <a:pt x="754" y="14883"/>
                  </a:cubicBezTo>
                  <a:cubicBezTo>
                    <a:pt x="320" y="15316"/>
                    <a:pt x="1" y="15910"/>
                    <a:pt x="1" y="16526"/>
                  </a:cubicBezTo>
                  <a:cubicBezTo>
                    <a:pt x="24" y="17348"/>
                    <a:pt x="731" y="18078"/>
                    <a:pt x="1553" y="18215"/>
                  </a:cubicBezTo>
                  <a:cubicBezTo>
                    <a:pt x="1641" y="18227"/>
                    <a:pt x="1730" y="18233"/>
                    <a:pt x="1818" y="18233"/>
                  </a:cubicBezTo>
                  <a:cubicBezTo>
                    <a:pt x="2556" y="18233"/>
                    <a:pt x="3291" y="17822"/>
                    <a:pt x="3698" y="17211"/>
                  </a:cubicBezTo>
                  <a:cubicBezTo>
                    <a:pt x="3995" y="16777"/>
                    <a:pt x="4109" y="15978"/>
                    <a:pt x="3881" y="15271"/>
                  </a:cubicBezTo>
                  <a:cubicBezTo>
                    <a:pt x="3790" y="14928"/>
                    <a:pt x="3607" y="14632"/>
                    <a:pt x="3333" y="14403"/>
                  </a:cubicBezTo>
                  <a:cubicBezTo>
                    <a:pt x="3196" y="14312"/>
                    <a:pt x="3037" y="14243"/>
                    <a:pt x="2900" y="14198"/>
                  </a:cubicBezTo>
                  <a:cubicBezTo>
                    <a:pt x="3904" y="11892"/>
                    <a:pt x="4931" y="9656"/>
                    <a:pt x="6323" y="7693"/>
                  </a:cubicBezTo>
                  <a:cubicBezTo>
                    <a:pt x="7556" y="5981"/>
                    <a:pt x="8971" y="4611"/>
                    <a:pt x="10478" y="3698"/>
                  </a:cubicBezTo>
                  <a:cubicBezTo>
                    <a:pt x="10500" y="3493"/>
                    <a:pt x="10523" y="3310"/>
                    <a:pt x="10546" y="3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6"/>
            <p:cNvSpPr/>
            <p:nvPr/>
          </p:nvSpPr>
          <p:spPr>
            <a:xfrm>
              <a:off x="7171080" y="2007520"/>
              <a:ext cx="994019" cy="197827"/>
            </a:xfrm>
            <a:custGeom>
              <a:avLst/>
              <a:gdLst/>
              <a:ahLst/>
              <a:cxnLst/>
              <a:rect l="l" t="t" r="r" b="b"/>
              <a:pathLst>
                <a:path w="36836" h="7331" extrusionOk="0">
                  <a:moveTo>
                    <a:pt x="30538" y="1"/>
                  </a:moveTo>
                  <a:cubicBezTo>
                    <a:pt x="29715" y="1"/>
                    <a:pt x="28890" y="272"/>
                    <a:pt x="28213" y="764"/>
                  </a:cubicBezTo>
                  <a:cubicBezTo>
                    <a:pt x="27893" y="1015"/>
                    <a:pt x="27596" y="1312"/>
                    <a:pt x="27437" y="1700"/>
                  </a:cubicBezTo>
                  <a:cubicBezTo>
                    <a:pt x="27072" y="2499"/>
                    <a:pt x="27391" y="3458"/>
                    <a:pt x="27848" y="4211"/>
                  </a:cubicBezTo>
                  <a:cubicBezTo>
                    <a:pt x="28053" y="4576"/>
                    <a:pt x="28304" y="4918"/>
                    <a:pt x="28692" y="5101"/>
                  </a:cubicBezTo>
                  <a:cubicBezTo>
                    <a:pt x="28757" y="5133"/>
                    <a:pt x="28842" y="5156"/>
                    <a:pt x="28925" y="5156"/>
                  </a:cubicBezTo>
                  <a:cubicBezTo>
                    <a:pt x="29019" y="5156"/>
                    <a:pt x="29111" y="5128"/>
                    <a:pt x="29171" y="5055"/>
                  </a:cubicBezTo>
                  <a:cubicBezTo>
                    <a:pt x="29263" y="4918"/>
                    <a:pt x="29194" y="4736"/>
                    <a:pt x="29126" y="4599"/>
                  </a:cubicBezTo>
                  <a:cubicBezTo>
                    <a:pt x="28806" y="3960"/>
                    <a:pt x="28190" y="3412"/>
                    <a:pt x="28167" y="2704"/>
                  </a:cubicBezTo>
                  <a:cubicBezTo>
                    <a:pt x="28167" y="2316"/>
                    <a:pt x="28373" y="1951"/>
                    <a:pt x="28646" y="1677"/>
                  </a:cubicBezTo>
                  <a:cubicBezTo>
                    <a:pt x="28943" y="1403"/>
                    <a:pt x="29286" y="1221"/>
                    <a:pt x="29651" y="1084"/>
                  </a:cubicBezTo>
                  <a:cubicBezTo>
                    <a:pt x="30221" y="878"/>
                    <a:pt x="30815" y="764"/>
                    <a:pt x="31408" y="764"/>
                  </a:cubicBezTo>
                  <a:cubicBezTo>
                    <a:pt x="31659" y="559"/>
                    <a:pt x="31568" y="308"/>
                    <a:pt x="31408" y="171"/>
                  </a:cubicBezTo>
                  <a:cubicBezTo>
                    <a:pt x="31249" y="57"/>
                    <a:pt x="31043" y="11"/>
                    <a:pt x="30815" y="11"/>
                  </a:cubicBezTo>
                  <a:cubicBezTo>
                    <a:pt x="30723" y="4"/>
                    <a:pt x="30630" y="1"/>
                    <a:pt x="30538" y="1"/>
                  </a:cubicBezTo>
                  <a:close/>
                  <a:moveTo>
                    <a:pt x="36419" y="4393"/>
                  </a:moveTo>
                  <a:cubicBezTo>
                    <a:pt x="36355" y="4393"/>
                    <a:pt x="36292" y="4418"/>
                    <a:pt x="36247" y="4462"/>
                  </a:cubicBezTo>
                  <a:cubicBezTo>
                    <a:pt x="36202" y="4508"/>
                    <a:pt x="36202" y="4576"/>
                    <a:pt x="36156" y="4622"/>
                  </a:cubicBezTo>
                  <a:cubicBezTo>
                    <a:pt x="36110" y="4667"/>
                    <a:pt x="36019" y="4690"/>
                    <a:pt x="35951" y="4690"/>
                  </a:cubicBezTo>
                  <a:cubicBezTo>
                    <a:pt x="35882" y="4713"/>
                    <a:pt x="35814" y="4759"/>
                    <a:pt x="35791" y="4827"/>
                  </a:cubicBezTo>
                  <a:cubicBezTo>
                    <a:pt x="35768" y="4896"/>
                    <a:pt x="35836" y="4964"/>
                    <a:pt x="35882" y="5010"/>
                  </a:cubicBezTo>
                  <a:cubicBezTo>
                    <a:pt x="36042" y="5147"/>
                    <a:pt x="36247" y="5192"/>
                    <a:pt x="36430" y="5238"/>
                  </a:cubicBezTo>
                  <a:cubicBezTo>
                    <a:pt x="36462" y="5254"/>
                    <a:pt x="36494" y="5270"/>
                    <a:pt x="36527" y="5270"/>
                  </a:cubicBezTo>
                  <a:cubicBezTo>
                    <a:pt x="36540" y="5270"/>
                    <a:pt x="36553" y="5268"/>
                    <a:pt x="36567" y="5261"/>
                  </a:cubicBezTo>
                  <a:cubicBezTo>
                    <a:pt x="36612" y="5261"/>
                    <a:pt x="36658" y="5215"/>
                    <a:pt x="36681" y="5170"/>
                  </a:cubicBezTo>
                  <a:cubicBezTo>
                    <a:pt x="36681" y="5124"/>
                    <a:pt x="36658" y="5101"/>
                    <a:pt x="36658" y="5055"/>
                  </a:cubicBezTo>
                  <a:cubicBezTo>
                    <a:pt x="36658" y="4987"/>
                    <a:pt x="36727" y="4964"/>
                    <a:pt x="36749" y="4896"/>
                  </a:cubicBezTo>
                  <a:cubicBezTo>
                    <a:pt x="36836" y="4787"/>
                    <a:pt x="36799" y="4597"/>
                    <a:pt x="36776" y="4597"/>
                  </a:cubicBezTo>
                  <a:lnTo>
                    <a:pt x="36776" y="4597"/>
                  </a:lnTo>
                  <a:cubicBezTo>
                    <a:pt x="36775" y="4597"/>
                    <a:pt x="36773" y="4598"/>
                    <a:pt x="36772" y="4599"/>
                  </a:cubicBezTo>
                  <a:cubicBezTo>
                    <a:pt x="36704" y="4508"/>
                    <a:pt x="36612" y="4439"/>
                    <a:pt x="36521" y="4416"/>
                  </a:cubicBezTo>
                  <a:cubicBezTo>
                    <a:pt x="36489" y="4400"/>
                    <a:pt x="36454" y="4393"/>
                    <a:pt x="36419" y="4393"/>
                  </a:cubicBezTo>
                  <a:close/>
                  <a:moveTo>
                    <a:pt x="35220" y="6174"/>
                  </a:moveTo>
                  <a:cubicBezTo>
                    <a:pt x="35175" y="6174"/>
                    <a:pt x="35106" y="6174"/>
                    <a:pt x="35083" y="6219"/>
                  </a:cubicBezTo>
                  <a:cubicBezTo>
                    <a:pt x="35083" y="6265"/>
                    <a:pt x="35129" y="6311"/>
                    <a:pt x="35152" y="6334"/>
                  </a:cubicBezTo>
                  <a:cubicBezTo>
                    <a:pt x="35175" y="6402"/>
                    <a:pt x="35152" y="6493"/>
                    <a:pt x="35129" y="6562"/>
                  </a:cubicBezTo>
                  <a:cubicBezTo>
                    <a:pt x="35083" y="6608"/>
                    <a:pt x="35038" y="6676"/>
                    <a:pt x="35015" y="6744"/>
                  </a:cubicBezTo>
                  <a:cubicBezTo>
                    <a:pt x="34992" y="6813"/>
                    <a:pt x="35015" y="6904"/>
                    <a:pt x="35060" y="6904"/>
                  </a:cubicBezTo>
                  <a:cubicBezTo>
                    <a:pt x="35129" y="6973"/>
                    <a:pt x="35197" y="7018"/>
                    <a:pt x="35289" y="7064"/>
                  </a:cubicBezTo>
                  <a:cubicBezTo>
                    <a:pt x="35326" y="7073"/>
                    <a:pt x="35364" y="7079"/>
                    <a:pt x="35400" y="7079"/>
                  </a:cubicBezTo>
                  <a:cubicBezTo>
                    <a:pt x="35452" y="7079"/>
                    <a:pt x="35500" y="7068"/>
                    <a:pt x="35540" y="7041"/>
                  </a:cubicBezTo>
                  <a:cubicBezTo>
                    <a:pt x="35608" y="6996"/>
                    <a:pt x="35631" y="6927"/>
                    <a:pt x="35677" y="6881"/>
                  </a:cubicBezTo>
                  <a:cubicBezTo>
                    <a:pt x="35745" y="6790"/>
                    <a:pt x="35814" y="6767"/>
                    <a:pt x="35905" y="6722"/>
                  </a:cubicBezTo>
                  <a:cubicBezTo>
                    <a:pt x="35928" y="6699"/>
                    <a:pt x="35973" y="6676"/>
                    <a:pt x="35996" y="6630"/>
                  </a:cubicBezTo>
                  <a:cubicBezTo>
                    <a:pt x="35996" y="6585"/>
                    <a:pt x="35996" y="6539"/>
                    <a:pt x="35973" y="6493"/>
                  </a:cubicBezTo>
                  <a:cubicBezTo>
                    <a:pt x="35928" y="6448"/>
                    <a:pt x="35905" y="6425"/>
                    <a:pt x="35859" y="6402"/>
                  </a:cubicBezTo>
                  <a:cubicBezTo>
                    <a:pt x="35677" y="6288"/>
                    <a:pt x="35448" y="6197"/>
                    <a:pt x="35220" y="6174"/>
                  </a:cubicBezTo>
                  <a:close/>
                  <a:moveTo>
                    <a:pt x="815" y="5918"/>
                  </a:moveTo>
                  <a:cubicBezTo>
                    <a:pt x="616" y="5918"/>
                    <a:pt x="414" y="5999"/>
                    <a:pt x="275" y="6151"/>
                  </a:cubicBezTo>
                  <a:cubicBezTo>
                    <a:pt x="69" y="6356"/>
                    <a:pt x="1" y="6699"/>
                    <a:pt x="115" y="6950"/>
                  </a:cubicBezTo>
                  <a:cubicBezTo>
                    <a:pt x="211" y="7181"/>
                    <a:pt x="454" y="7331"/>
                    <a:pt x="705" y="7331"/>
                  </a:cubicBezTo>
                  <a:cubicBezTo>
                    <a:pt x="752" y="7331"/>
                    <a:pt x="799" y="7326"/>
                    <a:pt x="845" y="7315"/>
                  </a:cubicBezTo>
                  <a:cubicBezTo>
                    <a:pt x="1073" y="7269"/>
                    <a:pt x="1233" y="7087"/>
                    <a:pt x="1393" y="6904"/>
                  </a:cubicBezTo>
                  <a:cubicBezTo>
                    <a:pt x="1507" y="6767"/>
                    <a:pt x="1553" y="6311"/>
                    <a:pt x="1256" y="6083"/>
                  </a:cubicBezTo>
                  <a:cubicBezTo>
                    <a:pt x="1134" y="5971"/>
                    <a:pt x="975" y="5918"/>
                    <a:pt x="815" y="5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6"/>
            <p:cNvSpPr/>
            <p:nvPr/>
          </p:nvSpPr>
          <p:spPr>
            <a:xfrm>
              <a:off x="7412541" y="1502118"/>
              <a:ext cx="80712" cy="80712"/>
            </a:xfrm>
            <a:custGeom>
              <a:avLst/>
              <a:gdLst/>
              <a:ahLst/>
              <a:cxnLst/>
              <a:rect l="l" t="t" r="r" b="b"/>
              <a:pathLst>
                <a:path w="2991" h="2991" extrusionOk="0">
                  <a:moveTo>
                    <a:pt x="1507" y="0"/>
                  </a:moveTo>
                  <a:cubicBezTo>
                    <a:pt x="662" y="0"/>
                    <a:pt x="0" y="662"/>
                    <a:pt x="0" y="1507"/>
                  </a:cubicBezTo>
                  <a:cubicBezTo>
                    <a:pt x="0" y="2329"/>
                    <a:pt x="662" y="2991"/>
                    <a:pt x="1507" y="2991"/>
                  </a:cubicBezTo>
                  <a:cubicBezTo>
                    <a:pt x="2328" y="2991"/>
                    <a:pt x="2990" y="2329"/>
                    <a:pt x="2990" y="1507"/>
                  </a:cubicBezTo>
                  <a:cubicBezTo>
                    <a:pt x="2990" y="662"/>
                    <a:pt x="2328" y="0"/>
                    <a:pt x="1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6"/>
            <p:cNvSpPr/>
            <p:nvPr/>
          </p:nvSpPr>
          <p:spPr>
            <a:xfrm>
              <a:off x="7431620" y="1525730"/>
              <a:ext cx="42528" cy="29387"/>
            </a:xfrm>
            <a:custGeom>
              <a:avLst/>
              <a:gdLst/>
              <a:ahLst/>
              <a:cxnLst/>
              <a:rect l="l" t="t" r="r" b="b"/>
              <a:pathLst>
                <a:path w="1576" h="1089" extrusionOk="0">
                  <a:moveTo>
                    <a:pt x="1174" y="1"/>
                  </a:moveTo>
                  <a:cubicBezTo>
                    <a:pt x="1157" y="1"/>
                    <a:pt x="1138" y="6"/>
                    <a:pt x="1119" y="16"/>
                  </a:cubicBezTo>
                  <a:cubicBezTo>
                    <a:pt x="731" y="244"/>
                    <a:pt x="366" y="541"/>
                    <a:pt x="24" y="883"/>
                  </a:cubicBezTo>
                  <a:cubicBezTo>
                    <a:pt x="1" y="906"/>
                    <a:pt x="1" y="952"/>
                    <a:pt x="24" y="974"/>
                  </a:cubicBezTo>
                  <a:cubicBezTo>
                    <a:pt x="46" y="997"/>
                    <a:pt x="69" y="997"/>
                    <a:pt x="92" y="997"/>
                  </a:cubicBezTo>
                  <a:cubicBezTo>
                    <a:pt x="92" y="997"/>
                    <a:pt x="115" y="997"/>
                    <a:pt x="138" y="974"/>
                  </a:cubicBezTo>
                  <a:cubicBezTo>
                    <a:pt x="457" y="655"/>
                    <a:pt x="823" y="381"/>
                    <a:pt x="1211" y="130"/>
                  </a:cubicBezTo>
                  <a:cubicBezTo>
                    <a:pt x="1233" y="107"/>
                    <a:pt x="1256" y="61"/>
                    <a:pt x="1233" y="38"/>
                  </a:cubicBezTo>
                  <a:cubicBezTo>
                    <a:pt x="1220" y="12"/>
                    <a:pt x="1199" y="1"/>
                    <a:pt x="1174" y="1"/>
                  </a:cubicBezTo>
                  <a:close/>
                  <a:moveTo>
                    <a:pt x="1494" y="320"/>
                  </a:moveTo>
                  <a:cubicBezTo>
                    <a:pt x="1477" y="320"/>
                    <a:pt x="1458" y="326"/>
                    <a:pt x="1439" y="335"/>
                  </a:cubicBezTo>
                  <a:lnTo>
                    <a:pt x="617" y="952"/>
                  </a:lnTo>
                  <a:cubicBezTo>
                    <a:pt x="571" y="974"/>
                    <a:pt x="571" y="1020"/>
                    <a:pt x="594" y="1066"/>
                  </a:cubicBezTo>
                  <a:cubicBezTo>
                    <a:pt x="617" y="1088"/>
                    <a:pt x="640" y="1088"/>
                    <a:pt x="663" y="1088"/>
                  </a:cubicBezTo>
                  <a:cubicBezTo>
                    <a:pt x="663" y="1088"/>
                    <a:pt x="686" y="1088"/>
                    <a:pt x="708" y="1066"/>
                  </a:cubicBezTo>
                  <a:lnTo>
                    <a:pt x="1530" y="449"/>
                  </a:lnTo>
                  <a:cubicBezTo>
                    <a:pt x="1576" y="427"/>
                    <a:pt x="1576" y="381"/>
                    <a:pt x="1553" y="358"/>
                  </a:cubicBezTo>
                  <a:cubicBezTo>
                    <a:pt x="1540" y="331"/>
                    <a:pt x="1518" y="320"/>
                    <a:pt x="1494" y="320"/>
                  </a:cubicBezTo>
                  <a:close/>
                </a:path>
              </a:pathLst>
            </a:custGeom>
            <a:solidFill>
              <a:srgbClr val="ED6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0" name="Google Shape;1680;p66"/>
          <p:cNvSpPr txBox="1">
            <a:spLocks noGrp="1"/>
          </p:cNvSpPr>
          <p:nvPr>
            <p:ph type="subTitle" idx="1"/>
          </p:nvPr>
        </p:nvSpPr>
        <p:spPr>
          <a:xfrm>
            <a:off x="241137" y="911613"/>
            <a:ext cx="8792331" cy="32141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-187325"/>
            <a:r>
              <a:rPr lang="ru-RU" sz="2000" b="1" u="sng" dirty="0"/>
              <a:t>Включение эндометрия в шов:</a:t>
            </a:r>
          </a:p>
          <a:p>
            <a:pPr marL="273050" lvl="1" indent="0" algn="just"/>
            <a:r>
              <a:rPr lang="ru-RU" sz="2000" dirty="0"/>
              <a:t>Легче технически, но способствует формированию ниш хронического эндометрита, эндометриоза рубца.</a:t>
            </a:r>
          </a:p>
          <a:p>
            <a:pPr marL="273050" lvl="1" indent="0" algn="just"/>
            <a:r>
              <a:rPr lang="ru-RU" sz="2000" b="1" u="sng" dirty="0" err="1"/>
              <a:t>Endometrial-sparing</a:t>
            </a:r>
            <a:r>
              <a:rPr lang="ru-RU" sz="2000" b="1" u="sng" dirty="0"/>
              <a:t>» техника:</a:t>
            </a:r>
          </a:p>
          <a:p>
            <a:pPr marL="273050" lvl="0" indent="-3175"/>
            <a:r>
              <a:rPr lang="ru-RU" sz="2000" dirty="0"/>
              <a:t>Потенциально уменьшает риск ниш и патологической </a:t>
            </a:r>
            <a:r>
              <a:rPr lang="ru-RU" sz="2000" dirty="0" err="1"/>
              <a:t>васкуляризации</a:t>
            </a:r>
            <a:r>
              <a:rPr lang="ru-RU" sz="2000" dirty="0"/>
              <a:t> рубца</a:t>
            </a:r>
          </a:p>
          <a:p>
            <a:pPr marL="273050" lvl="0" indent="-133350"/>
            <a:endParaRPr lang="ru-RU" sz="2000" dirty="0"/>
          </a:p>
          <a:p>
            <a:pPr marL="177800" indent="-38100"/>
            <a:r>
              <a:rPr lang="ru-RU" sz="2000" dirty="0"/>
              <a:t>Современные обзоры рассматривают </a:t>
            </a:r>
            <a:r>
              <a:rPr lang="ru-RU" sz="2000" b="1" dirty="0"/>
              <a:t>исключение эндометрия</a:t>
            </a:r>
            <a:r>
              <a:rPr lang="ru-RU" sz="2000" dirty="0"/>
              <a:t> как важный элемент профилактики ниш**</a:t>
            </a:r>
            <a:endParaRPr sz="2000" dirty="0"/>
          </a:p>
        </p:txBody>
      </p:sp>
      <p:sp>
        <p:nvSpPr>
          <p:cNvPr id="1681" name="Google Shape;1681;p66"/>
          <p:cNvSpPr txBox="1">
            <a:spLocks noGrp="1"/>
          </p:cNvSpPr>
          <p:nvPr>
            <p:ph type="title"/>
          </p:nvPr>
        </p:nvSpPr>
        <p:spPr>
          <a:xfrm>
            <a:off x="969941" y="493969"/>
            <a:ext cx="6876100" cy="269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400" b="1" dirty="0"/>
              <a:t>Включение или исключение эндометрия</a:t>
            </a:r>
            <a:endParaRPr lang="ru-RU" sz="2400" dirty="0"/>
          </a:p>
        </p:txBody>
      </p:sp>
      <p:sp>
        <p:nvSpPr>
          <p:cNvPr id="1682" name="Google Shape;1682;p66"/>
          <p:cNvSpPr/>
          <p:nvPr/>
        </p:nvSpPr>
        <p:spPr>
          <a:xfrm>
            <a:off x="8449436" y="771550"/>
            <a:ext cx="205140" cy="205140"/>
          </a:xfrm>
          <a:custGeom>
            <a:avLst/>
            <a:gdLst/>
            <a:ahLst/>
            <a:cxnLst/>
            <a:rect l="l" t="t" r="r" b="b"/>
            <a:pathLst>
              <a:path w="7602" h="7602" extrusionOk="0">
                <a:moveTo>
                  <a:pt x="2648" y="1"/>
                </a:moveTo>
                <a:cubicBezTo>
                  <a:pt x="2420" y="1"/>
                  <a:pt x="2237" y="183"/>
                  <a:pt x="2237" y="434"/>
                </a:cubicBezTo>
                <a:lnTo>
                  <a:pt x="2237" y="1804"/>
                </a:lnTo>
                <a:cubicBezTo>
                  <a:pt x="2237" y="2032"/>
                  <a:pt x="2032" y="2215"/>
                  <a:pt x="1804" y="2215"/>
                </a:cubicBezTo>
                <a:lnTo>
                  <a:pt x="434" y="2215"/>
                </a:lnTo>
                <a:cubicBezTo>
                  <a:pt x="206" y="2215"/>
                  <a:pt x="0" y="2420"/>
                  <a:pt x="0" y="2648"/>
                </a:cubicBezTo>
                <a:lnTo>
                  <a:pt x="0" y="4954"/>
                </a:lnTo>
                <a:cubicBezTo>
                  <a:pt x="0" y="5182"/>
                  <a:pt x="206" y="5387"/>
                  <a:pt x="434" y="5387"/>
                </a:cubicBezTo>
                <a:lnTo>
                  <a:pt x="1804" y="5387"/>
                </a:lnTo>
                <a:cubicBezTo>
                  <a:pt x="2032" y="5387"/>
                  <a:pt x="2237" y="5570"/>
                  <a:pt x="2237" y="5798"/>
                </a:cubicBezTo>
                <a:lnTo>
                  <a:pt x="2237" y="7168"/>
                </a:lnTo>
                <a:cubicBezTo>
                  <a:pt x="2237" y="7419"/>
                  <a:pt x="2420" y="7601"/>
                  <a:pt x="2648" y="7601"/>
                </a:cubicBezTo>
                <a:lnTo>
                  <a:pt x="4976" y="7601"/>
                </a:lnTo>
                <a:cubicBezTo>
                  <a:pt x="5205" y="7601"/>
                  <a:pt x="5387" y="7419"/>
                  <a:pt x="5387" y="7168"/>
                </a:cubicBezTo>
                <a:lnTo>
                  <a:pt x="5387" y="5798"/>
                </a:lnTo>
                <a:cubicBezTo>
                  <a:pt x="5387" y="5570"/>
                  <a:pt x="5570" y="5387"/>
                  <a:pt x="5798" y="5387"/>
                </a:cubicBezTo>
                <a:lnTo>
                  <a:pt x="7190" y="5387"/>
                </a:lnTo>
                <a:cubicBezTo>
                  <a:pt x="7419" y="5387"/>
                  <a:pt x="7601" y="5182"/>
                  <a:pt x="7601" y="4954"/>
                </a:cubicBezTo>
                <a:lnTo>
                  <a:pt x="7601" y="2648"/>
                </a:lnTo>
                <a:cubicBezTo>
                  <a:pt x="7601" y="2420"/>
                  <a:pt x="7419" y="2215"/>
                  <a:pt x="7190" y="2215"/>
                </a:cubicBezTo>
                <a:lnTo>
                  <a:pt x="5798" y="2215"/>
                </a:lnTo>
                <a:cubicBezTo>
                  <a:pt x="5570" y="2215"/>
                  <a:pt x="5387" y="2032"/>
                  <a:pt x="5387" y="1804"/>
                </a:cubicBezTo>
                <a:lnTo>
                  <a:pt x="5387" y="434"/>
                </a:lnTo>
                <a:cubicBezTo>
                  <a:pt x="5387" y="183"/>
                  <a:pt x="5205" y="1"/>
                  <a:pt x="49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66"/>
          <p:cNvSpPr/>
          <p:nvPr/>
        </p:nvSpPr>
        <p:spPr>
          <a:xfrm>
            <a:off x="8551416" y="3715185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1"/>
                </a:cubicBezTo>
                <a:lnTo>
                  <a:pt x="2214" y="1781"/>
                </a:lnTo>
                <a:cubicBezTo>
                  <a:pt x="2214" y="2009"/>
                  <a:pt x="2032" y="2215"/>
                  <a:pt x="1803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3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47" y="5365"/>
                  <a:pt x="5775" y="5365"/>
                </a:cubicBezTo>
                <a:lnTo>
                  <a:pt x="7167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7" y="2215"/>
                </a:cubicBezTo>
                <a:lnTo>
                  <a:pt x="5775" y="2215"/>
                </a:lnTo>
                <a:cubicBezTo>
                  <a:pt x="5547" y="2215"/>
                  <a:pt x="5364" y="2009"/>
                  <a:pt x="5364" y="1781"/>
                </a:cubicBezTo>
                <a:lnTo>
                  <a:pt x="5364" y="411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66"/>
          <p:cNvSpPr/>
          <p:nvPr/>
        </p:nvSpPr>
        <p:spPr>
          <a:xfrm>
            <a:off x="5364088" y="1172523"/>
            <a:ext cx="174640" cy="186883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1" name="Google Shape;1711;p66"/>
          <p:cNvGrpSpPr/>
          <p:nvPr/>
        </p:nvGrpSpPr>
        <p:grpSpPr>
          <a:xfrm>
            <a:off x="5940152" y="3217272"/>
            <a:ext cx="186655" cy="149254"/>
            <a:chOff x="2858987" y="3108507"/>
            <a:chExt cx="186655" cy="149254"/>
          </a:xfrm>
        </p:grpSpPr>
        <p:sp>
          <p:nvSpPr>
            <p:cNvPr id="1712" name="Google Shape;1712;p66"/>
            <p:cNvSpPr/>
            <p:nvPr/>
          </p:nvSpPr>
          <p:spPr>
            <a:xfrm>
              <a:off x="2870698" y="3108507"/>
              <a:ext cx="174944" cy="127045"/>
            </a:xfrm>
            <a:custGeom>
              <a:avLst/>
              <a:gdLst/>
              <a:ahLst/>
              <a:cxnLst/>
              <a:rect l="l" t="t" r="r" b="b"/>
              <a:pathLst>
                <a:path w="6483" h="4708" extrusionOk="0">
                  <a:moveTo>
                    <a:pt x="1852" y="0"/>
                  </a:moveTo>
                  <a:cubicBezTo>
                    <a:pt x="1698" y="0"/>
                    <a:pt x="1545" y="16"/>
                    <a:pt x="1393" y="51"/>
                  </a:cubicBezTo>
                  <a:cubicBezTo>
                    <a:pt x="799" y="165"/>
                    <a:pt x="251" y="644"/>
                    <a:pt x="206" y="1238"/>
                  </a:cubicBezTo>
                  <a:cubicBezTo>
                    <a:pt x="0" y="1512"/>
                    <a:pt x="137" y="2128"/>
                    <a:pt x="434" y="2584"/>
                  </a:cubicBezTo>
                  <a:cubicBezTo>
                    <a:pt x="754" y="3041"/>
                    <a:pt x="1233" y="3360"/>
                    <a:pt x="1712" y="3634"/>
                  </a:cubicBezTo>
                  <a:cubicBezTo>
                    <a:pt x="2648" y="4205"/>
                    <a:pt x="3698" y="4684"/>
                    <a:pt x="4817" y="4707"/>
                  </a:cubicBezTo>
                  <a:cubicBezTo>
                    <a:pt x="5273" y="4707"/>
                    <a:pt x="5775" y="4616"/>
                    <a:pt x="6072" y="4296"/>
                  </a:cubicBezTo>
                  <a:cubicBezTo>
                    <a:pt x="6414" y="3931"/>
                    <a:pt x="6483" y="3383"/>
                    <a:pt x="6323" y="2904"/>
                  </a:cubicBezTo>
                  <a:cubicBezTo>
                    <a:pt x="6140" y="2447"/>
                    <a:pt x="5821" y="2059"/>
                    <a:pt x="5456" y="1740"/>
                  </a:cubicBezTo>
                  <a:cubicBezTo>
                    <a:pt x="4771" y="1124"/>
                    <a:pt x="4018" y="644"/>
                    <a:pt x="3173" y="302"/>
                  </a:cubicBezTo>
                  <a:cubicBezTo>
                    <a:pt x="2749" y="132"/>
                    <a:pt x="2299" y="0"/>
                    <a:pt x="1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66"/>
            <p:cNvSpPr/>
            <p:nvPr/>
          </p:nvSpPr>
          <p:spPr>
            <a:xfrm>
              <a:off x="2858987" y="3135114"/>
              <a:ext cx="175564" cy="122647"/>
            </a:xfrm>
            <a:custGeom>
              <a:avLst/>
              <a:gdLst/>
              <a:ahLst/>
              <a:cxnLst/>
              <a:rect l="l" t="t" r="r" b="b"/>
              <a:pathLst>
                <a:path w="6506" h="4545" extrusionOk="0">
                  <a:moveTo>
                    <a:pt x="685" y="1"/>
                  </a:moveTo>
                  <a:lnTo>
                    <a:pt x="685" y="1"/>
                  </a:lnTo>
                  <a:cubicBezTo>
                    <a:pt x="1" y="754"/>
                    <a:pt x="206" y="2009"/>
                    <a:pt x="891" y="2785"/>
                  </a:cubicBezTo>
                  <a:cubicBezTo>
                    <a:pt x="1553" y="3538"/>
                    <a:pt x="2557" y="3927"/>
                    <a:pt x="3516" y="4246"/>
                  </a:cubicBezTo>
                  <a:cubicBezTo>
                    <a:pt x="3982" y="4395"/>
                    <a:pt x="4463" y="4544"/>
                    <a:pt x="4947" y="4544"/>
                  </a:cubicBezTo>
                  <a:cubicBezTo>
                    <a:pt x="5056" y="4544"/>
                    <a:pt x="5164" y="4537"/>
                    <a:pt x="5273" y="4520"/>
                  </a:cubicBezTo>
                  <a:cubicBezTo>
                    <a:pt x="5867" y="4429"/>
                    <a:pt x="6460" y="3972"/>
                    <a:pt x="6506" y="3379"/>
                  </a:cubicBezTo>
                  <a:cubicBezTo>
                    <a:pt x="6506" y="3356"/>
                    <a:pt x="6506" y="3333"/>
                    <a:pt x="6506" y="3333"/>
                  </a:cubicBezTo>
                  <a:cubicBezTo>
                    <a:pt x="6186" y="3630"/>
                    <a:pt x="5707" y="3721"/>
                    <a:pt x="5251" y="3721"/>
                  </a:cubicBezTo>
                  <a:cubicBezTo>
                    <a:pt x="4132" y="3698"/>
                    <a:pt x="3082" y="3219"/>
                    <a:pt x="2146" y="2648"/>
                  </a:cubicBezTo>
                  <a:cubicBezTo>
                    <a:pt x="1667" y="2374"/>
                    <a:pt x="1188" y="2055"/>
                    <a:pt x="868" y="1598"/>
                  </a:cubicBezTo>
                  <a:cubicBezTo>
                    <a:pt x="571" y="1142"/>
                    <a:pt x="434" y="526"/>
                    <a:pt x="640" y="252"/>
                  </a:cubicBezTo>
                  <a:cubicBezTo>
                    <a:pt x="640" y="160"/>
                    <a:pt x="663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6"/>
            <p:cNvSpPr/>
            <p:nvPr/>
          </p:nvSpPr>
          <p:spPr>
            <a:xfrm>
              <a:off x="2908261" y="3140052"/>
              <a:ext cx="104756" cy="65708"/>
            </a:xfrm>
            <a:custGeom>
              <a:avLst/>
              <a:gdLst/>
              <a:ahLst/>
              <a:cxnLst/>
              <a:rect l="l" t="t" r="r" b="b"/>
              <a:pathLst>
                <a:path w="3882" h="2435" extrusionOk="0">
                  <a:moveTo>
                    <a:pt x="1" y="0"/>
                  </a:moveTo>
                  <a:cubicBezTo>
                    <a:pt x="1119" y="799"/>
                    <a:pt x="2306" y="1552"/>
                    <a:pt x="3493" y="2306"/>
                  </a:cubicBezTo>
                  <a:cubicBezTo>
                    <a:pt x="3582" y="2377"/>
                    <a:pt x="3699" y="2434"/>
                    <a:pt x="3800" y="2434"/>
                  </a:cubicBezTo>
                  <a:cubicBezTo>
                    <a:pt x="3829" y="2434"/>
                    <a:pt x="3856" y="2430"/>
                    <a:pt x="3881" y="2420"/>
                  </a:cubicBezTo>
                  <a:cubicBezTo>
                    <a:pt x="3858" y="1940"/>
                    <a:pt x="3470" y="1575"/>
                    <a:pt x="3082" y="1301"/>
                  </a:cubicBezTo>
                  <a:cubicBezTo>
                    <a:pt x="2169" y="639"/>
                    <a:pt x="1119" y="18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15" name="Google Shape;1715;p66"/>
          <p:cNvGrpSpPr/>
          <p:nvPr/>
        </p:nvGrpSpPr>
        <p:grpSpPr>
          <a:xfrm rot="1195776" flipH="1">
            <a:off x="6830298" y="2179790"/>
            <a:ext cx="429577" cy="453130"/>
            <a:chOff x="3089978" y="4184399"/>
            <a:chExt cx="388071" cy="363947"/>
          </a:xfrm>
        </p:grpSpPr>
        <p:sp>
          <p:nvSpPr>
            <p:cNvPr id="1716" name="Google Shape;1716;p66"/>
            <p:cNvSpPr/>
            <p:nvPr/>
          </p:nvSpPr>
          <p:spPr>
            <a:xfrm>
              <a:off x="3089978" y="4184399"/>
              <a:ext cx="388071" cy="363947"/>
            </a:xfrm>
            <a:custGeom>
              <a:avLst/>
              <a:gdLst/>
              <a:ahLst/>
              <a:cxnLst/>
              <a:rect l="l" t="t" r="r" b="b"/>
              <a:pathLst>
                <a:path w="14381" h="13487" extrusionOk="0">
                  <a:moveTo>
                    <a:pt x="2308" y="0"/>
                  </a:moveTo>
                  <a:cubicBezTo>
                    <a:pt x="1580" y="0"/>
                    <a:pt x="863" y="267"/>
                    <a:pt x="434" y="855"/>
                  </a:cubicBezTo>
                  <a:cubicBezTo>
                    <a:pt x="92" y="1312"/>
                    <a:pt x="0" y="1905"/>
                    <a:pt x="46" y="2499"/>
                  </a:cubicBezTo>
                  <a:cubicBezTo>
                    <a:pt x="206" y="4097"/>
                    <a:pt x="1507" y="5306"/>
                    <a:pt x="2716" y="6379"/>
                  </a:cubicBezTo>
                  <a:cubicBezTo>
                    <a:pt x="4953" y="8319"/>
                    <a:pt x="7190" y="10282"/>
                    <a:pt x="9404" y="12245"/>
                  </a:cubicBezTo>
                  <a:cubicBezTo>
                    <a:pt x="9747" y="12542"/>
                    <a:pt x="10409" y="12976"/>
                    <a:pt x="11093" y="13249"/>
                  </a:cubicBezTo>
                  <a:cubicBezTo>
                    <a:pt x="11453" y="13400"/>
                    <a:pt x="11849" y="13486"/>
                    <a:pt x="12234" y="13486"/>
                  </a:cubicBezTo>
                  <a:cubicBezTo>
                    <a:pt x="12607" y="13486"/>
                    <a:pt x="12971" y="13406"/>
                    <a:pt x="13285" y="13227"/>
                  </a:cubicBezTo>
                  <a:cubicBezTo>
                    <a:pt x="13992" y="12839"/>
                    <a:pt x="14380" y="12017"/>
                    <a:pt x="14380" y="11218"/>
                  </a:cubicBezTo>
                  <a:cubicBezTo>
                    <a:pt x="14380" y="10419"/>
                    <a:pt x="14038" y="9643"/>
                    <a:pt x="13558" y="9004"/>
                  </a:cubicBezTo>
                  <a:cubicBezTo>
                    <a:pt x="13102" y="8365"/>
                    <a:pt x="12486" y="7817"/>
                    <a:pt x="11892" y="7292"/>
                  </a:cubicBezTo>
                  <a:cubicBezTo>
                    <a:pt x="9861" y="5489"/>
                    <a:pt x="7829" y="3663"/>
                    <a:pt x="5798" y="1860"/>
                  </a:cubicBezTo>
                  <a:cubicBezTo>
                    <a:pt x="5022" y="1175"/>
                    <a:pt x="4223" y="467"/>
                    <a:pt x="3241" y="148"/>
                  </a:cubicBezTo>
                  <a:cubicBezTo>
                    <a:pt x="2944" y="51"/>
                    <a:pt x="2625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6"/>
            <p:cNvSpPr/>
            <p:nvPr/>
          </p:nvSpPr>
          <p:spPr>
            <a:xfrm>
              <a:off x="3168208" y="4252428"/>
              <a:ext cx="225460" cy="223004"/>
            </a:xfrm>
            <a:custGeom>
              <a:avLst/>
              <a:gdLst/>
              <a:ahLst/>
              <a:cxnLst/>
              <a:rect l="l" t="t" r="r" b="b"/>
              <a:pathLst>
                <a:path w="8355" h="8264" extrusionOk="0">
                  <a:moveTo>
                    <a:pt x="3629" y="1"/>
                  </a:moveTo>
                  <a:cubicBezTo>
                    <a:pt x="2465" y="1370"/>
                    <a:pt x="1255" y="2717"/>
                    <a:pt x="0" y="4018"/>
                  </a:cubicBezTo>
                  <a:cubicBezTo>
                    <a:pt x="1621" y="5433"/>
                    <a:pt x="3218" y="6848"/>
                    <a:pt x="4839" y="8263"/>
                  </a:cubicBezTo>
                  <a:cubicBezTo>
                    <a:pt x="5957" y="6848"/>
                    <a:pt x="7144" y="5501"/>
                    <a:pt x="8354" y="4200"/>
                  </a:cubicBezTo>
                  <a:cubicBezTo>
                    <a:pt x="6779" y="2808"/>
                    <a:pt x="5204" y="1393"/>
                    <a:pt x="3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6"/>
            <p:cNvSpPr/>
            <p:nvPr/>
          </p:nvSpPr>
          <p:spPr>
            <a:xfrm>
              <a:off x="3202074" y="4297385"/>
              <a:ext cx="155865" cy="132469"/>
            </a:xfrm>
            <a:custGeom>
              <a:avLst/>
              <a:gdLst/>
              <a:ahLst/>
              <a:cxnLst/>
              <a:rect l="l" t="t" r="r" b="b"/>
              <a:pathLst>
                <a:path w="5776" h="4909" extrusionOk="0">
                  <a:moveTo>
                    <a:pt x="1941" y="1"/>
                  </a:moveTo>
                  <a:cubicBezTo>
                    <a:pt x="1872" y="1"/>
                    <a:pt x="1804" y="46"/>
                    <a:pt x="1826" y="115"/>
                  </a:cubicBezTo>
                  <a:cubicBezTo>
                    <a:pt x="1826" y="183"/>
                    <a:pt x="1872" y="252"/>
                    <a:pt x="1941" y="252"/>
                  </a:cubicBezTo>
                  <a:lnTo>
                    <a:pt x="2534" y="252"/>
                  </a:lnTo>
                  <a:cubicBezTo>
                    <a:pt x="2603" y="252"/>
                    <a:pt x="2648" y="183"/>
                    <a:pt x="2648" y="115"/>
                  </a:cubicBezTo>
                  <a:cubicBezTo>
                    <a:pt x="2648" y="46"/>
                    <a:pt x="2603" y="1"/>
                    <a:pt x="2534" y="1"/>
                  </a:cubicBezTo>
                  <a:close/>
                  <a:moveTo>
                    <a:pt x="2511" y="845"/>
                  </a:moveTo>
                  <a:cubicBezTo>
                    <a:pt x="2443" y="845"/>
                    <a:pt x="2374" y="914"/>
                    <a:pt x="2374" y="982"/>
                  </a:cubicBezTo>
                  <a:cubicBezTo>
                    <a:pt x="2374" y="1051"/>
                    <a:pt x="2443" y="1096"/>
                    <a:pt x="2511" y="1096"/>
                  </a:cubicBezTo>
                  <a:lnTo>
                    <a:pt x="3150" y="1096"/>
                  </a:lnTo>
                  <a:cubicBezTo>
                    <a:pt x="3219" y="1096"/>
                    <a:pt x="3264" y="1028"/>
                    <a:pt x="3264" y="960"/>
                  </a:cubicBezTo>
                  <a:cubicBezTo>
                    <a:pt x="3264" y="891"/>
                    <a:pt x="3219" y="845"/>
                    <a:pt x="3150" y="845"/>
                  </a:cubicBezTo>
                  <a:close/>
                  <a:moveTo>
                    <a:pt x="4474" y="1576"/>
                  </a:moveTo>
                  <a:lnTo>
                    <a:pt x="3789" y="1667"/>
                  </a:lnTo>
                  <a:cubicBezTo>
                    <a:pt x="3721" y="1667"/>
                    <a:pt x="3675" y="1736"/>
                    <a:pt x="3698" y="1804"/>
                  </a:cubicBezTo>
                  <a:cubicBezTo>
                    <a:pt x="3698" y="1873"/>
                    <a:pt x="3744" y="1918"/>
                    <a:pt x="3812" y="1918"/>
                  </a:cubicBezTo>
                  <a:lnTo>
                    <a:pt x="3835" y="1918"/>
                  </a:lnTo>
                  <a:lnTo>
                    <a:pt x="4497" y="1827"/>
                  </a:lnTo>
                  <a:cubicBezTo>
                    <a:pt x="4565" y="1827"/>
                    <a:pt x="4611" y="1758"/>
                    <a:pt x="4611" y="1690"/>
                  </a:cubicBezTo>
                  <a:cubicBezTo>
                    <a:pt x="4588" y="1621"/>
                    <a:pt x="4543" y="1576"/>
                    <a:pt x="4474" y="1576"/>
                  </a:cubicBezTo>
                  <a:close/>
                  <a:moveTo>
                    <a:pt x="2100" y="1690"/>
                  </a:moveTo>
                  <a:cubicBezTo>
                    <a:pt x="1849" y="1713"/>
                    <a:pt x="1621" y="1736"/>
                    <a:pt x="1393" y="1781"/>
                  </a:cubicBezTo>
                  <a:cubicBezTo>
                    <a:pt x="1324" y="1804"/>
                    <a:pt x="1279" y="1873"/>
                    <a:pt x="1301" y="1941"/>
                  </a:cubicBezTo>
                  <a:cubicBezTo>
                    <a:pt x="1301" y="2009"/>
                    <a:pt x="1370" y="2055"/>
                    <a:pt x="1416" y="2055"/>
                  </a:cubicBezTo>
                  <a:cubicBezTo>
                    <a:pt x="1416" y="2055"/>
                    <a:pt x="1438" y="2032"/>
                    <a:pt x="1438" y="2032"/>
                  </a:cubicBezTo>
                  <a:cubicBezTo>
                    <a:pt x="1667" y="1987"/>
                    <a:pt x="1895" y="1964"/>
                    <a:pt x="2100" y="1941"/>
                  </a:cubicBezTo>
                  <a:cubicBezTo>
                    <a:pt x="2169" y="1941"/>
                    <a:pt x="2237" y="1895"/>
                    <a:pt x="2237" y="1827"/>
                  </a:cubicBezTo>
                  <a:cubicBezTo>
                    <a:pt x="2214" y="1736"/>
                    <a:pt x="2169" y="1690"/>
                    <a:pt x="2100" y="1690"/>
                  </a:cubicBezTo>
                  <a:close/>
                  <a:moveTo>
                    <a:pt x="822" y="2032"/>
                  </a:moveTo>
                  <a:lnTo>
                    <a:pt x="115" y="2055"/>
                  </a:lnTo>
                  <a:cubicBezTo>
                    <a:pt x="46" y="2055"/>
                    <a:pt x="0" y="2101"/>
                    <a:pt x="0" y="2169"/>
                  </a:cubicBezTo>
                  <a:cubicBezTo>
                    <a:pt x="0" y="2238"/>
                    <a:pt x="46" y="2306"/>
                    <a:pt x="137" y="2306"/>
                  </a:cubicBezTo>
                  <a:lnTo>
                    <a:pt x="822" y="2283"/>
                  </a:lnTo>
                  <a:lnTo>
                    <a:pt x="822" y="2032"/>
                  </a:lnTo>
                  <a:close/>
                  <a:moveTo>
                    <a:pt x="1712" y="2740"/>
                  </a:moveTo>
                  <a:cubicBezTo>
                    <a:pt x="1644" y="2740"/>
                    <a:pt x="1575" y="2808"/>
                    <a:pt x="1575" y="2877"/>
                  </a:cubicBezTo>
                  <a:cubicBezTo>
                    <a:pt x="1575" y="2945"/>
                    <a:pt x="1621" y="2991"/>
                    <a:pt x="1690" y="2991"/>
                  </a:cubicBezTo>
                  <a:lnTo>
                    <a:pt x="2511" y="3037"/>
                  </a:lnTo>
                  <a:lnTo>
                    <a:pt x="2534" y="3037"/>
                  </a:lnTo>
                  <a:cubicBezTo>
                    <a:pt x="2603" y="3037"/>
                    <a:pt x="2648" y="2991"/>
                    <a:pt x="2648" y="2922"/>
                  </a:cubicBezTo>
                  <a:cubicBezTo>
                    <a:pt x="2648" y="2854"/>
                    <a:pt x="2603" y="2786"/>
                    <a:pt x="2534" y="2786"/>
                  </a:cubicBezTo>
                  <a:lnTo>
                    <a:pt x="1712" y="2740"/>
                  </a:lnTo>
                  <a:close/>
                  <a:moveTo>
                    <a:pt x="5651" y="2711"/>
                  </a:moveTo>
                  <a:cubicBezTo>
                    <a:pt x="5640" y="2711"/>
                    <a:pt x="5628" y="2713"/>
                    <a:pt x="5615" y="2717"/>
                  </a:cubicBezTo>
                  <a:cubicBezTo>
                    <a:pt x="5364" y="2763"/>
                    <a:pt x="5136" y="2786"/>
                    <a:pt x="4885" y="2808"/>
                  </a:cubicBezTo>
                  <a:cubicBezTo>
                    <a:pt x="4817" y="2808"/>
                    <a:pt x="4771" y="2877"/>
                    <a:pt x="4771" y="2945"/>
                  </a:cubicBezTo>
                  <a:cubicBezTo>
                    <a:pt x="4771" y="3014"/>
                    <a:pt x="4817" y="3059"/>
                    <a:pt x="4885" y="3059"/>
                  </a:cubicBezTo>
                  <a:lnTo>
                    <a:pt x="4908" y="3059"/>
                  </a:lnTo>
                  <a:cubicBezTo>
                    <a:pt x="5159" y="3037"/>
                    <a:pt x="5410" y="3014"/>
                    <a:pt x="5661" y="2968"/>
                  </a:cubicBezTo>
                  <a:cubicBezTo>
                    <a:pt x="5730" y="2945"/>
                    <a:pt x="5775" y="2877"/>
                    <a:pt x="5752" y="2808"/>
                  </a:cubicBezTo>
                  <a:cubicBezTo>
                    <a:pt x="5752" y="2752"/>
                    <a:pt x="5706" y="2711"/>
                    <a:pt x="5651" y="2711"/>
                  </a:cubicBezTo>
                  <a:close/>
                  <a:moveTo>
                    <a:pt x="4086" y="3265"/>
                  </a:moveTo>
                  <a:lnTo>
                    <a:pt x="3356" y="3311"/>
                  </a:lnTo>
                  <a:cubicBezTo>
                    <a:pt x="3287" y="3311"/>
                    <a:pt x="3219" y="3379"/>
                    <a:pt x="3242" y="3447"/>
                  </a:cubicBezTo>
                  <a:cubicBezTo>
                    <a:pt x="3242" y="3516"/>
                    <a:pt x="3287" y="3562"/>
                    <a:pt x="3356" y="3562"/>
                  </a:cubicBezTo>
                  <a:lnTo>
                    <a:pt x="4109" y="3516"/>
                  </a:lnTo>
                  <a:cubicBezTo>
                    <a:pt x="4177" y="3516"/>
                    <a:pt x="4223" y="3470"/>
                    <a:pt x="4223" y="3402"/>
                  </a:cubicBezTo>
                  <a:cubicBezTo>
                    <a:pt x="4223" y="3333"/>
                    <a:pt x="4155" y="3265"/>
                    <a:pt x="4086" y="3265"/>
                  </a:cubicBezTo>
                  <a:close/>
                  <a:moveTo>
                    <a:pt x="1758" y="3904"/>
                  </a:moveTo>
                  <a:cubicBezTo>
                    <a:pt x="1690" y="3904"/>
                    <a:pt x="1621" y="3972"/>
                    <a:pt x="1621" y="4041"/>
                  </a:cubicBezTo>
                  <a:cubicBezTo>
                    <a:pt x="1621" y="4109"/>
                    <a:pt x="1667" y="4178"/>
                    <a:pt x="1735" y="4178"/>
                  </a:cubicBezTo>
                  <a:lnTo>
                    <a:pt x="2625" y="4201"/>
                  </a:lnTo>
                  <a:cubicBezTo>
                    <a:pt x="2694" y="4201"/>
                    <a:pt x="2739" y="4132"/>
                    <a:pt x="2739" y="4064"/>
                  </a:cubicBezTo>
                  <a:cubicBezTo>
                    <a:pt x="2739" y="3995"/>
                    <a:pt x="2694" y="3950"/>
                    <a:pt x="2625" y="3950"/>
                  </a:cubicBezTo>
                  <a:lnTo>
                    <a:pt x="1758" y="3904"/>
                  </a:lnTo>
                  <a:close/>
                  <a:moveTo>
                    <a:pt x="4155" y="4634"/>
                  </a:moveTo>
                  <a:lnTo>
                    <a:pt x="3287" y="4657"/>
                  </a:lnTo>
                  <a:cubicBezTo>
                    <a:pt x="3219" y="4657"/>
                    <a:pt x="3150" y="4703"/>
                    <a:pt x="3150" y="4771"/>
                  </a:cubicBezTo>
                  <a:cubicBezTo>
                    <a:pt x="3150" y="4863"/>
                    <a:pt x="3219" y="4908"/>
                    <a:pt x="3287" y="4908"/>
                  </a:cubicBezTo>
                  <a:lnTo>
                    <a:pt x="4155" y="4885"/>
                  </a:lnTo>
                  <a:cubicBezTo>
                    <a:pt x="4223" y="4885"/>
                    <a:pt x="4292" y="4817"/>
                    <a:pt x="4292" y="4749"/>
                  </a:cubicBezTo>
                  <a:cubicBezTo>
                    <a:pt x="4292" y="4680"/>
                    <a:pt x="4223" y="4634"/>
                    <a:pt x="4155" y="4634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54252" y="4534910"/>
            <a:ext cx="65527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Bujold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E. 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Uterine closure after cesarean delivery: surgical principles…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AJOG, 2025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**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Backer S. 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Intra-operative guidelines for the prevention of uterine niche formation in cesarean sections.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67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60"/>
          <p:cNvSpPr/>
          <p:nvPr/>
        </p:nvSpPr>
        <p:spPr>
          <a:xfrm>
            <a:off x="5263201" y="1286643"/>
            <a:ext cx="3188996" cy="3064469"/>
          </a:xfrm>
          <a:custGeom>
            <a:avLst/>
            <a:gdLst/>
            <a:ahLst/>
            <a:cxnLst/>
            <a:rect l="l" t="t" r="r" b="b"/>
            <a:pathLst>
              <a:path w="24754" h="23786" extrusionOk="0">
                <a:moveTo>
                  <a:pt x="7290" y="1406"/>
                </a:moveTo>
                <a:cubicBezTo>
                  <a:pt x="4097" y="2942"/>
                  <a:pt x="257" y="6621"/>
                  <a:pt x="14" y="10138"/>
                </a:cubicBezTo>
                <a:cubicBezTo>
                  <a:pt x="-228" y="13655"/>
                  <a:pt x="2642" y="20527"/>
                  <a:pt x="5835" y="22508"/>
                </a:cubicBezTo>
                <a:cubicBezTo>
                  <a:pt x="9029" y="24489"/>
                  <a:pt x="16022" y="24044"/>
                  <a:pt x="19175" y="22023"/>
                </a:cubicBezTo>
                <a:cubicBezTo>
                  <a:pt x="22328" y="20002"/>
                  <a:pt x="24754" y="13897"/>
                  <a:pt x="24754" y="10380"/>
                </a:cubicBezTo>
                <a:cubicBezTo>
                  <a:pt x="24754" y="6863"/>
                  <a:pt x="22086" y="2417"/>
                  <a:pt x="19175" y="921"/>
                </a:cubicBezTo>
                <a:cubicBezTo>
                  <a:pt x="16264" y="-575"/>
                  <a:pt x="10484" y="-130"/>
                  <a:pt x="7290" y="1406"/>
                </a:cubicBezTo>
                <a:close/>
              </a:path>
            </a:pathLst>
          </a:custGeom>
          <a:solidFill>
            <a:srgbClr val="FFFCF2">
              <a:alpha val="40240"/>
            </a:srgbClr>
          </a:solidFill>
          <a:ln>
            <a:noFill/>
          </a:ln>
        </p:spPr>
      </p:sp>
      <p:grpSp>
        <p:nvGrpSpPr>
          <p:cNvPr id="1344" name="Google Shape;1344;p60"/>
          <p:cNvGrpSpPr/>
          <p:nvPr/>
        </p:nvGrpSpPr>
        <p:grpSpPr>
          <a:xfrm rot="-2519054">
            <a:off x="414981" y="788421"/>
            <a:ext cx="406843" cy="401382"/>
            <a:chOff x="8167224" y="612742"/>
            <a:chExt cx="406859" cy="401398"/>
          </a:xfrm>
        </p:grpSpPr>
        <p:sp>
          <p:nvSpPr>
            <p:cNvPr id="1345" name="Google Shape;1345;p60"/>
            <p:cNvSpPr/>
            <p:nvPr/>
          </p:nvSpPr>
          <p:spPr>
            <a:xfrm flipH="1">
              <a:off x="8198311" y="612742"/>
              <a:ext cx="336021" cy="356970"/>
            </a:xfrm>
            <a:custGeom>
              <a:avLst/>
              <a:gdLst/>
              <a:ahLst/>
              <a:cxnLst/>
              <a:rect l="l" t="t" r="r" b="b"/>
              <a:pathLst>
                <a:path w="16778" h="17824" extrusionOk="0">
                  <a:moveTo>
                    <a:pt x="8757" y="0"/>
                  </a:moveTo>
                  <a:cubicBezTo>
                    <a:pt x="7465" y="0"/>
                    <a:pt x="6167" y="257"/>
                    <a:pt x="4954" y="710"/>
                  </a:cubicBezTo>
                  <a:cubicBezTo>
                    <a:pt x="3448" y="1281"/>
                    <a:pt x="1987" y="2171"/>
                    <a:pt x="1142" y="3541"/>
                  </a:cubicBezTo>
                  <a:cubicBezTo>
                    <a:pt x="663" y="4317"/>
                    <a:pt x="389" y="5207"/>
                    <a:pt x="229" y="6120"/>
                  </a:cubicBezTo>
                  <a:cubicBezTo>
                    <a:pt x="1" y="7489"/>
                    <a:pt x="1" y="8904"/>
                    <a:pt x="24" y="10297"/>
                  </a:cubicBezTo>
                  <a:cubicBezTo>
                    <a:pt x="47" y="12556"/>
                    <a:pt x="69" y="14839"/>
                    <a:pt x="115" y="17099"/>
                  </a:cubicBezTo>
                  <a:cubicBezTo>
                    <a:pt x="2742" y="17595"/>
                    <a:pt x="5402" y="17824"/>
                    <a:pt x="8063" y="17824"/>
                  </a:cubicBezTo>
                  <a:cubicBezTo>
                    <a:pt x="10789" y="17824"/>
                    <a:pt x="13515" y="17583"/>
                    <a:pt x="16207" y="17144"/>
                  </a:cubicBezTo>
                  <a:cubicBezTo>
                    <a:pt x="16298" y="17144"/>
                    <a:pt x="16390" y="17122"/>
                    <a:pt x="16458" y="17053"/>
                  </a:cubicBezTo>
                  <a:cubicBezTo>
                    <a:pt x="16526" y="16985"/>
                    <a:pt x="16526" y="16870"/>
                    <a:pt x="16526" y="16779"/>
                  </a:cubicBezTo>
                  <a:cubicBezTo>
                    <a:pt x="16709" y="13721"/>
                    <a:pt x="16778" y="10639"/>
                    <a:pt x="16481" y="7603"/>
                  </a:cubicBezTo>
                  <a:cubicBezTo>
                    <a:pt x="16367" y="6302"/>
                    <a:pt x="16161" y="5001"/>
                    <a:pt x="15568" y="3837"/>
                  </a:cubicBezTo>
                  <a:cubicBezTo>
                    <a:pt x="14655" y="2034"/>
                    <a:pt x="12874" y="756"/>
                    <a:pt x="10911" y="254"/>
                  </a:cubicBezTo>
                  <a:cubicBezTo>
                    <a:pt x="10206" y="81"/>
                    <a:pt x="9482" y="0"/>
                    <a:pt x="8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0"/>
            <p:cNvSpPr/>
            <p:nvPr/>
          </p:nvSpPr>
          <p:spPr>
            <a:xfrm flipH="1">
              <a:off x="8284258" y="712889"/>
              <a:ext cx="165507" cy="165507"/>
            </a:xfrm>
            <a:custGeom>
              <a:avLst/>
              <a:gdLst/>
              <a:ahLst/>
              <a:cxnLst/>
              <a:rect l="l" t="t" r="r" b="b"/>
              <a:pathLst>
                <a:path w="8264" h="8264" extrusionOk="0">
                  <a:moveTo>
                    <a:pt x="2101" y="0"/>
                  </a:moveTo>
                  <a:lnTo>
                    <a:pt x="2101" y="2100"/>
                  </a:lnTo>
                  <a:lnTo>
                    <a:pt x="1" y="2100"/>
                  </a:lnTo>
                  <a:lnTo>
                    <a:pt x="1" y="6140"/>
                  </a:lnTo>
                  <a:lnTo>
                    <a:pt x="2101" y="6140"/>
                  </a:lnTo>
                  <a:lnTo>
                    <a:pt x="2101" y="8263"/>
                  </a:lnTo>
                  <a:lnTo>
                    <a:pt x="6141" y="8263"/>
                  </a:lnTo>
                  <a:lnTo>
                    <a:pt x="6141" y="6140"/>
                  </a:lnTo>
                  <a:lnTo>
                    <a:pt x="8263" y="6140"/>
                  </a:lnTo>
                  <a:lnTo>
                    <a:pt x="8263" y="2100"/>
                  </a:lnTo>
                  <a:lnTo>
                    <a:pt x="6141" y="2100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0"/>
            <p:cNvSpPr/>
            <p:nvPr/>
          </p:nvSpPr>
          <p:spPr>
            <a:xfrm flipH="1">
              <a:off x="8167224" y="940057"/>
              <a:ext cx="406859" cy="74082"/>
            </a:xfrm>
            <a:custGeom>
              <a:avLst/>
              <a:gdLst/>
              <a:ahLst/>
              <a:cxnLst/>
              <a:rect l="l" t="t" r="r" b="b"/>
              <a:pathLst>
                <a:path w="20315" h="3699" extrusionOk="0">
                  <a:moveTo>
                    <a:pt x="17325" y="0"/>
                  </a:moveTo>
                  <a:cubicBezTo>
                    <a:pt x="12554" y="69"/>
                    <a:pt x="7806" y="160"/>
                    <a:pt x="3059" y="229"/>
                  </a:cubicBezTo>
                  <a:cubicBezTo>
                    <a:pt x="2237" y="229"/>
                    <a:pt x="1461" y="411"/>
                    <a:pt x="845" y="868"/>
                  </a:cubicBezTo>
                  <a:cubicBezTo>
                    <a:pt x="548" y="1073"/>
                    <a:pt x="297" y="1370"/>
                    <a:pt x="183" y="1712"/>
                  </a:cubicBezTo>
                  <a:cubicBezTo>
                    <a:pt x="0" y="2374"/>
                    <a:pt x="479" y="3082"/>
                    <a:pt x="1073" y="3379"/>
                  </a:cubicBezTo>
                  <a:cubicBezTo>
                    <a:pt x="1689" y="3675"/>
                    <a:pt x="2420" y="3698"/>
                    <a:pt x="3104" y="3698"/>
                  </a:cubicBezTo>
                  <a:lnTo>
                    <a:pt x="14905" y="3675"/>
                  </a:lnTo>
                  <a:cubicBezTo>
                    <a:pt x="15955" y="3675"/>
                    <a:pt x="17005" y="3675"/>
                    <a:pt x="18078" y="3630"/>
                  </a:cubicBezTo>
                  <a:cubicBezTo>
                    <a:pt x="18420" y="3630"/>
                    <a:pt x="18763" y="3607"/>
                    <a:pt x="19082" y="3493"/>
                  </a:cubicBezTo>
                  <a:cubicBezTo>
                    <a:pt x="19676" y="3287"/>
                    <a:pt x="20109" y="2740"/>
                    <a:pt x="20201" y="2123"/>
                  </a:cubicBezTo>
                  <a:cubicBezTo>
                    <a:pt x="20315" y="1507"/>
                    <a:pt x="20041" y="868"/>
                    <a:pt x="19561" y="480"/>
                  </a:cubicBezTo>
                  <a:cubicBezTo>
                    <a:pt x="18945" y="0"/>
                    <a:pt x="18101" y="0"/>
                    <a:pt x="17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8" name="Google Shape;1348;p60"/>
          <p:cNvSpPr txBox="1">
            <a:spLocks noGrp="1"/>
          </p:cNvSpPr>
          <p:nvPr>
            <p:ph type="title"/>
          </p:nvPr>
        </p:nvSpPr>
        <p:spPr>
          <a:xfrm>
            <a:off x="675698" y="1420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 err="1"/>
              <a:t>Перитонизация</a:t>
            </a:r>
            <a:r>
              <a:rPr lang="ru-RU" sz="2800" b="1" dirty="0"/>
              <a:t>, </a:t>
            </a:r>
            <a:r>
              <a:rPr lang="ru-RU" sz="2800" b="1" dirty="0" err="1"/>
              <a:t>экстериоризация</a:t>
            </a:r>
            <a:r>
              <a:rPr lang="ru-RU" sz="2800" b="1" dirty="0"/>
              <a:t> матки и </a:t>
            </a:r>
            <a:r>
              <a:rPr lang="ru-RU" sz="2800" b="1" dirty="0" err="1"/>
              <a:t>адгезиопрофилактика</a:t>
            </a:r>
            <a:endParaRPr sz="2800" dirty="0"/>
          </a:p>
        </p:txBody>
      </p:sp>
      <p:sp>
        <p:nvSpPr>
          <p:cNvPr id="1349" name="Google Shape;1349;p60"/>
          <p:cNvSpPr txBox="1">
            <a:spLocks noGrp="1"/>
          </p:cNvSpPr>
          <p:nvPr>
            <p:ph type="body" idx="1"/>
          </p:nvPr>
        </p:nvSpPr>
        <p:spPr>
          <a:xfrm>
            <a:off x="459183" y="1395536"/>
            <a:ext cx="5020064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Рутинная </a:t>
            </a:r>
            <a:r>
              <a:rPr lang="ru-RU" dirty="0" err="1"/>
              <a:t>перитонизация</a:t>
            </a:r>
            <a:r>
              <a:rPr lang="ru-RU" dirty="0"/>
              <a:t>  </a:t>
            </a:r>
            <a:r>
              <a:rPr lang="ru-RU" b="1" dirty="0"/>
              <a:t>не улучшает качество рубца</a:t>
            </a:r>
            <a:r>
              <a:rPr lang="ru-RU" dirty="0"/>
              <a:t>, но влияет на адгезию – вопрос больше гинекологический, чем рубцовый*</a:t>
            </a:r>
          </a:p>
          <a:p>
            <a:pPr lvl="0"/>
            <a:r>
              <a:rPr lang="ru-RU" dirty="0" err="1"/>
              <a:t>Экстериоризация</a:t>
            </a:r>
            <a:r>
              <a:rPr lang="ru-RU" dirty="0"/>
              <a:t> матки </a:t>
            </a:r>
            <a:r>
              <a:rPr lang="ru-RU" dirty="0" err="1"/>
              <a:t>vs</a:t>
            </a:r>
            <a:r>
              <a:rPr lang="ru-RU" dirty="0"/>
              <a:t> </a:t>
            </a:r>
            <a:r>
              <a:rPr lang="ru-RU" dirty="0" err="1"/>
              <a:t>ушивание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situ</a:t>
            </a:r>
            <a:r>
              <a:rPr lang="ru-RU" dirty="0"/>
              <a:t>: существенных различий по рубцу не показано; выбор – по удобству хирурга и состоянию пациентки*</a:t>
            </a:r>
          </a:p>
          <a:p>
            <a:pPr lvl="0"/>
            <a:r>
              <a:rPr lang="ru-RU" dirty="0" err="1"/>
              <a:t>Антиадгезивные</a:t>
            </a:r>
            <a:r>
              <a:rPr lang="ru-RU" dirty="0"/>
              <a:t> гели/плёнки – не доказали значимого влияния именно на состоятельность рубца, но могут улучшать общие послеоперационные исходы</a:t>
            </a:r>
          </a:p>
        </p:txBody>
      </p:sp>
      <p:grpSp>
        <p:nvGrpSpPr>
          <p:cNvPr id="1350" name="Google Shape;1350;p60"/>
          <p:cNvGrpSpPr/>
          <p:nvPr/>
        </p:nvGrpSpPr>
        <p:grpSpPr>
          <a:xfrm rot="5400000" flipH="1">
            <a:off x="5673480" y="4094436"/>
            <a:ext cx="261494" cy="330267"/>
            <a:chOff x="3311031" y="3025663"/>
            <a:chExt cx="308584" cy="389695"/>
          </a:xfrm>
        </p:grpSpPr>
        <p:sp>
          <p:nvSpPr>
            <p:cNvPr id="1351" name="Google Shape;1351;p60"/>
            <p:cNvSpPr/>
            <p:nvPr/>
          </p:nvSpPr>
          <p:spPr>
            <a:xfrm flipH="1">
              <a:off x="3311031" y="3025663"/>
              <a:ext cx="308584" cy="389695"/>
            </a:xfrm>
            <a:custGeom>
              <a:avLst/>
              <a:gdLst/>
              <a:ahLst/>
              <a:cxnLst/>
              <a:rect l="l" t="t" r="r" b="b"/>
              <a:pathLst>
                <a:path w="15408" h="19458" extrusionOk="0">
                  <a:moveTo>
                    <a:pt x="11748" y="0"/>
                  </a:moveTo>
                  <a:cubicBezTo>
                    <a:pt x="11325" y="0"/>
                    <a:pt x="10903" y="69"/>
                    <a:pt x="10501" y="209"/>
                  </a:cubicBezTo>
                  <a:cubicBezTo>
                    <a:pt x="8789" y="802"/>
                    <a:pt x="7716" y="2445"/>
                    <a:pt x="6757" y="3998"/>
                  </a:cubicBezTo>
                  <a:cubicBezTo>
                    <a:pt x="4771" y="7239"/>
                    <a:pt x="2786" y="10503"/>
                    <a:pt x="777" y="13744"/>
                  </a:cubicBezTo>
                  <a:cubicBezTo>
                    <a:pt x="1" y="15022"/>
                    <a:pt x="161" y="17008"/>
                    <a:pt x="1279" y="18263"/>
                  </a:cubicBezTo>
                  <a:cubicBezTo>
                    <a:pt x="1958" y="19027"/>
                    <a:pt x="2996" y="19458"/>
                    <a:pt x="4019" y="19458"/>
                  </a:cubicBezTo>
                  <a:cubicBezTo>
                    <a:pt x="4647" y="19458"/>
                    <a:pt x="5269" y="19295"/>
                    <a:pt x="5799" y="18948"/>
                  </a:cubicBezTo>
                  <a:cubicBezTo>
                    <a:pt x="6278" y="18629"/>
                    <a:pt x="6666" y="18218"/>
                    <a:pt x="7031" y="17761"/>
                  </a:cubicBezTo>
                  <a:cubicBezTo>
                    <a:pt x="7579" y="17099"/>
                    <a:pt x="8058" y="16392"/>
                    <a:pt x="8538" y="15661"/>
                  </a:cubicBezTo>
                  <a:cubicBezTo>
                    <a:pt x="10683" y="12443"/>
                    <a:pt x="12852" y="9225"/>
                    <a:pt x="14586" y="5755"/>
                  </a:cubicBezTo>
                  <a:cubicBezTo>
                    <a:pt x="14906" y="5116"/>
                    <a:pt x="15225" y="4431"/>
                    <a:pt x="15294" y="3701"/>
                  </a:cubicBezTo>
                  <a:cubicBezTo>
                    <a:pt x="15408" y="2537"/>
                    <a:pt x="14837" y="1327"/>
                    <a:pt x="13879" y="642"/>
                  </a:cubicBezTo>
                  <a:cubicBezTo>
                    <a:pt x="13250" y="218"/>
                    <a:pt x="12500" y="0"/>
                    <a:pt x="11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0"/>
            <p:cNvSpPr/>
            <p:nvPr/>
          </p:nvSpPr>
          <p:spPr>
            <a:xfrm flipH="1">
              <a:off x="3311033" y="3038519"/>
              <a:ext cx="285712" cy="376837"/>
            </a:xfrm>
            <a:custGeom>
              <a:avLst/>
              <a:gdLst/>
              <a:ahLst/>
              <a:cxnLst/>
              <a:rect l="l" t="t" r="r" b="b"/>
              <a:pathLst>
                <a:path w="14266" h="18816" extrusionOk="0">
                  <a:moveTo>
                    <a:pt x="12737" y="0"/>
                  </a:moveTo>
                  <a:cubicBezTo>
                    <a:pt x="12737" y="0"/>
                    <a:pt x="13262" y="2306"/>
                    <a:pt x="11641" y="4816"/>
                  </a:cubicBezTo>
                  <a:cubicBezTo>
                    <a:pt x="10020" y="7327"/>
                    <a:pt x="5181" y="15156"/>
                    <a:pt x="3903" y="16571"/>
                  </a:cubicBezTo>
                  <a:cubicBezTo>
                    <a:pt x="3155" y="17401"/>
                    <a:pt x="1970" y="17599"/>
                    <a:pt x="1100" y="17599"/>
                  </a:cubicBezTo>
                  <a:cubicBezTo>
                    <a:pt x="510" y="17599"/>
                    <a:pt x="65" y="17508"/>
                    <a:pt x="0" y="17462"/>
                  </a:cubicBezTo>
                  <a:lnTo>
                    <a:pt x="0" y="17462"/>
                  </a:lnTo>
                  <a:cubicBezTo>
                    <a:pt x="46" y="17507"/>
                    <a:pt x="91" y="17553"/>
                    <a:pt x="137" y="17621"/>
                  </a:cubicBezTo>
                  <a:cubicBezTo>
                    <a:pt x="816" y="18385"/>
                    <a:pt x="1854" y="18816"/>
                    <a:pt x="2877" y="18816"/>
                  </a:cubicBezTo>
                  <a:cubicBezTo>
                    <a:pt x="3505" y="18816"/>
                    <a:pt x="4127" y="18653"/>
                    <a:pt x="4657" y="18306"/>
                  </a:cubicBezTo>
                  <a:cubicBezTo>
                    <a:pt x="5136" y="17987"/>
                    <a:pt x="5524" y="17576"/>
                    <a:pt x="5889" y="17119"/>
                  </a:cubicBezTo>
                  <a:cubicBezTo>
                    <a:pt x="6414" y="16457"/>
                    <a:pt x="6916" y="15750"/>
                    <a:pt x="7396" y="15019"/>
                  </a:cubicBezTo>
                  <a:cubicBezTo>
                    <a:pt x="9541" y="11801"/>
                    <a:pt x="11710" y="8583"/>
                    <a:pt x="13444" y="5113"/>
                  </a:cubicBezTo>
                  <a:cubicBezTo>
                    <a:pt x="13764" y="4474"/>
                    <a:pt x="14083" y="3789"/>
                    <a:pt x="14152" y="3059"/>
                  </a:cubicBezTo>
                  <a:cubicBezTo>
                    <a:pt x="14266" y="1895"/>
                    <a:pt x="13695" y="685"/>
                    <a:pt x="12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0"/>
            <p:cNvSpPr/>
            <p:nvPr/>
          </p:nvSpPr>
          <p:spPr>
            <a:xfrm flipH="1">
              <a:off x="3397429" y="3183403"/>
              <a:ext cx="222185" cy="231938"/>
            </a:xfrm>
            <a:custGeom>
              <a:avLst/>
              <a:gdLst/>
              <a:ahLst/>
              <a:cxnLst/>
              <a:rect l="l" t="t" r="r" b="b"/>
              <a:pathLst>
                <a:path w="11094" h="11581" extrusionOk="0">
                  <a:moveTo>
                    <a:pt x="4383" y="1"/>
                  </a:moveTo>
                  <a:cubicBezTo>
                    <a:pt x="3174" y="1964"/>
                    <a:pt x="1987" y="3927"/>
                    <a:pt x="777" y="5867"/>
                  </a:cubicBezTo>
                  <a:cubicBezTo>
                    <a:pt x="1" y="7145"/>
                    <a:pt x="161" y="9131"/>
                    <a:pt x="1279" y="10386"/>
                  </a:cubicBezTo>
                  <a:cubicBezTo>
                    <a:pt x="1958" y="11150"/>
                    <a:pt x="2996" y="11581"/>
                    <a:pt x="4019" y="11581"/>
                  </a:cubicBezTo>
                  <a:cubicBezTo>
                    <a:pt x="4647" y="11581"/>
                    <a:pt x="5269" y="11418"/>
                    <a:pt x="5799" y="11071"/>
                  </a:cubicBezTo>
                  <a:cubicBezTo>
                    <a:pt x="6278" y="10752"/>
                    <a:pt x="6666" y="10341"/>
                    <a:pt x="7031" y="9884"/>
                  </a:cubicBezTo>
                  <a:cubicBezTo>
                    <a:pt x="7579" y="9222"/>
                    <a:pt x="8058" y="8515"/>
                    <a:pt x="8538" y="7784"/>
                  </a:cubicBezTo>
                  <a:cubicBezTo>
                    <a:pt x="9382" y="6506"/>
                    <a:pt x="10249" y="5228"/>
                    <a:pt x="11094" y="3927"/>
                  </a:cubicBezTo>
                  <a:lnTo>
                    <a:pt x="11094" y="3927"/>
                  </a:lnTo>
                  <a:cubicBezTo>
                    <a:pt x="10803" y="3978"/>
                    <a:pt x="10510" y="4002"/>
                    <a:pt x="10218" y="4002"/>
                  </a:cubicBezTo>
                  <a:cubicBezTo>
                    <a:pt x="9207" y="4002"/>
                    <a:pt x="8203" y="3718"/>
                    <a:pt x="7282" y="3311"/>
                  </a:cubicBezTo>
                  <a:cubicBezTo>
                    <a:pt x="6575" y="2991"/>
                    <a:pt x="5890" y="2603"/>
                    <a:pt x="5365" y="2055"/>
                  </a:cubicBezTo>
                  <a:cubicBezTo>
                    <a:pt x="4817" y="1507"/>
                    <a:pt x="4429" y="777"/>
                    <a:pt x="4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0"/>
            <p:cNvSpPr/>
            <p:nvPr/>
          </p:nvSpPr>
          <p:spPr>
            <a:xfrm flipH="1">
              <a:off x="3397432" y="3259740"/>
              <a:ext cx="199314" cy="155594"/>
            </a:xfrm>
            <a:custGeom>
              <a:avLst/>
              <a:gdLst/>
              <a:ahLst/>
              <a:cxnLst/>
              <a:rect l="l" t="t" r="r" b="b"/>
              <a:pathLst>
                <a:path w="9952" h="7769" extrusionOk="0">
                  <a:moveTo>
                    <a:pt x="7669" y="1"/>
                  </a:moveTo>
                  <a:cubicBezTo>
                    <a:pt x="6095" y="2489"/>
                    <a:pt x="4542" y="4817"/>
                    <a:pt x="3903" y="5524"/>
                  </a:cubicBezTo>
                  <a:cubicBezTo>
                    <a:pt x="3155" y="6354"/>
                    <a:pt x="1970" y="6552"/>
                    <a:pt x="1100" y="6552"/>
                  </a:cubicBezTo>
                  <a:cubicBezTo>
                    <a:pt x="510" y="6552"/>
                    <a:pt x="65" y="6461"/>
                    <a:pt x="0" y="6415"/>
                  </a:cubicBezTo>
                  <a:lnTo>
                    <a:pt x="0" y="6415"/>
                  </a:lnTo>
                  <a:cubicBezTo>
                    <a:pt x="46" y="6460"/>
                    <a:pt x="91" y="6506"/>
                    <a:pt x="137" y="6574"/>
                  </a:cubicBezTo>
                  <a:cubicBezTo>
                    <a:pt x="816" y="7338"/>
                    <a:pt x="1854" y="7769"/>
                    <a:pt x="2877" y="7769"/>
                  </a:cubicBezTo>
                  <a:cubicBezTo>
                    <a:pt x="3505" y="7769"/>
                    <a:pt x="4127" y="7606"/>
                    <a:pt x="4657" y="7259"/>
                  </a:cubicBezTo>
                  <a:cubicBezTo>
                    <a:pt x="5136" y="6940"/>
                    <a:pt x="5524" y="6529"/>
                    <a:pt x="5889" y="6072"/>
                  </a:cubicBezTo>
                  <a:cubicBezTo>
                    <a:pt x="6437" y="5410"/>
                    <a:pt x="6916" y="4703"/>
                    <a:pt x="7396" y="3972"/>
                  </a:cubicBezTo>
                  <a:cubicBezTo>
                    <a:pt x="8240" y="2694"/>
                    <a:pt x="9107" y="1416"/>
                    <a:pt x="9952" y="115"/>
                  </a:cubicBezTo>
                  <a:lnTo>
                    <a:pt x="9952" y="115"/>
                  </a:lnTo>
                  <a:cubicBezTo>
                    <a:pt x="9679" y="164"/>
                    <a:pt x="9403" y="187"/>
                    <a:pt x="9126" y="187"/>
                  </a:cubicBezTo>
                  <a:cubicBezTo>
                    <a:pt x="8639" y="187"/>
                    <a:pt x="8150" y="117"/>
                    <a:pt x="7669" y="1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5" name="Google Shape;1355;p60"/>
          <p:cNvSpPr/>
          <p:nvPr/>
        </p:nvSpPr>
        <p:spPr>
          <a:xfrm>
            <a:off x="6477745" y="4506253"/>
            <a:ext cx="68123" cy="64985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60"/>
          <p:cNvSpPr/>
          <p:nvPr/>
        </p:nvSpPr>
        <p:spPr>
          <a:xfrm rot="-1531528">
            <a:off x="8308411" y="1462708"/>
            <a:ext cx="174638" cy="113415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60"/>
          <p:cNvSpPr/>
          <p:nvPr/>
        </p:nvSpPr>
        <p:spPr>
          <a:xfrm>
            <a:off x="1483298" y="1263438"/>
            <a:ext cx="174640" cy="113416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8" name="Google Shape;1358;p60"/>
          <p:cNvGrpSpPr/>
          <p:nvPr/>
        </p:nvGrpSpPr>
        <p:grpSpPr>
          <a:xfrm rot="654615">
            <a:off x="7882031" y="910481"/>
            <a:ext cx="1140331" cy="595198"/>
            <a:chOff x="1362021" y="1108808"/>
            <a:chExt cx="986885" cy="515106"/>
          </a:xfrm>
        </p:grpSpPr>
        <p:sp>
          <p:nvSpPr>
            <p:cNvPr id="1359" name="Google Shape;1359;p60"/>
            <p:cNvSpPr/>
            <p:nvPr/>
          </p:nvSpPr>
          <p:spPr>
            <a:xfrm flipH="1">
              <a:off x="1362021" y="1108808"/>
              <a:ext cx="147683" cy="70196"/>
            </a:xfrm>
            <a:custGeom>
              <a:avLst/>
              <a:gdLst/>
              <a:ahLst/>
              <a:cxnLst/>
              <a:rect l="l" t="t" r="r" b="b"/>
              <a:pathLst>
                <a:path w="7374" h="3505" extrusionOk="0">
                  <a:moveTo>
                    <a:pt x="7141" y="0"/>
                  </a:moveTo>
                  <a:cubicBezTo>
                    <a:pt x="7112" y="0"/>
                    <a:pt x="7083" y="6"/>
                    <a:pt x="7054" y="18"/>
                  </a:cubicBezTo>
                  <a:cubicBezTo>
                    <a:pt x="4748" y="999"/>
                    <a:pt x="2420" y="2026"/>
                    <a:pt x="137" y="3099"/>
                  </a:cubicBezTo>
                  <a:cubicBezTo>
                    <a:pt x="46" y="3145"/>
                    <a:pt x="1" y="3282"/>
                    <a:pt x="46" y="3373"/>
                  </a:cubicBezTo>
                  <a:cubicBezTo>
                    <a:pt x="69" y="3442"/>
                    <a:pt x="115" y="3464"/>
                    <a:pt x="160" y="3487"/>
                  </a:cubicBezTo>
                  <a:cubicBezTo>
                    <a:pt x="183" y="3499"/>
                    <a:pt x="212" y="3504"/>
                    <a:pt x="240" y="3504"/>
                  </a:cubicBezTo>
                  <a:cubicBezTo>
                    <a:pt x="269" y="3504"/>
                    <a:pt x="297" y="3499"/>
                    <a:pt x="320" y="3487"/>
                  </a:cubicBezTo>
                  <a:cubicBezTo>
                    <a:pt x="2603" y="2414"/>
                    <a:pt x="4908" y="1387"/>
                    <a:pt x="7236" y="406"/>
                  </a:cubicBezTo>
                  <a:cubicBezTo>
                    <a:pt x="7327" y="360"/>
                    <a:pt x="7373" y="223"/>
                    <a:pt x="7327" y="132"/>
                  </a:cubicBezTo>
                  <a:cubicBezTo>
                    <a:pt x="7294" y="47"/>
                    <a:pt x="7222" y="0"/>
                    <a:pt x="7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0"/>
            <p:cNvSpPr/>
            <p:nvPr/>
          </p:nvSpPr>
          <p:spPr>
            <a:xfrm flipH="1">
              <a:off x="1486309" y="1129214"/>
              <a:ext cx="604350" cy="382245"/>
            </a:xfrm>
            <a:custGeom>
              <a:avLst/>
              <a:gdLst/>
              <a:ahLst/>
              <a:cxnLst/>
              <a:rect l="l" t="t" r="r" b="b"/>
              <a:pathLst>
                <a:path w="30176" h="19086" extrusionOk="0">
                  <a:moveTo>
                    <a:pt x="25094" y="1"/>
                  </a:moveTo>
                  <a:cubicBezTo>
                    <a:pt x="25068" y="1"/>
                    <a:pt x="25043" y="1"/>
                    <a:pt x="25017" y="3"/>
                  </a:cubicBezTo>
                  <a:cubicBezTo>
                    <a:pt x="24698" y="26"/>
                    <a:pt x="24401" y="140"/>
                    <a:pt x="24127" y="254"/>
                  </a:cubicBezTo>
                  <a:cubicBezTo>
                    <a:pt x="16092" y="3655"/>
                    <a:pt x="8058" y="7056"/>
                    <a:pt x="1" y="10457"/>
                  </a:cubicBezTo>
                  <a:cubicBezTo>
                    <a:pt x="754" y="13333"/>
                    <a:pt x="1941" y="16278"/>
                    <a:pt x="3402" y="19085"/>
                  </a:cubicBezTo>
                  <a:cubicBezTo>
                    <a:pt x="11619" y="15136"/>
                    <a:pt x="19950" y="11461"/>
                    <a:pt x="28395" y="8015"/>
                  </a:cubicBezTo>
                  <a:cubicBezTo>
                    <a:pt x="28578" y="7946"/>
                    <a:pt x="28783" y="7855"/>
                    <a:pt x="28920" y="7718"/>
                  </a:cubicBezTo>
                  <a:cubicBezTo>
                    <a:pt x="29057" y="7535"/>
                    <a:pt x="29103" y="7330"/>
                    <a:pt x="29148" y="7125"/>
                  </a:cubicBezTo>
                  <a:cubicBezTo>
                    <a:pt x="29582" y="5367"/>
                    <a:pt x="29902" y="3587"/>
                    <a:pt x="30176" y="1806"/>
                  </a:cubicBezTo>
                  <a:cubicBezTo>
                    <a:pt x="28783" y="1281"/>
                    <a:pt x="27414" y="756"/>
                    <a:pt x="26044" y="231"/>
                  </a:cubicBezTo>
                  <a:cubicBezTo>
                    <a:pt x="25727" y="126"/>
                    <a:pt x="25411" y="1"/>
                    <a:pt x="250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0"/>
            <p:cNvSpPr/>
            <p:nvPr/>
          </p:nvSpPr>
          <p:spPr>
            <a:xfrm flipH="1">
              <a:off x="2048095" y="1364212"/>
              <a:ext cx="277501" cy="230416"/>
            </a:xfrm>
            <a:custGeom>
              <a:avLst/>
              <a:gdLst/>
              <a:ahLst/>
              <a:cxnLst/>
              <a:rect l="l" t="t" r="r" b="b"/>
              <a:pathLst>
                <a:path w="13856" h="11505" extrusionOk="0">
                  <a:moveTo>
                    <a:pt x="11253" y="0"/>
                  </a:moveTo>
                  <a:cubicBezTo>
                    <a:pt x="7510" y="1667"/>
                    <a:pt x="3744" y="3310"/>
                    <a:pt x="0" y="4976"/>
                  </a:cubicBezTo>
                  <a:cubicBezTo>
                    <a:pt x="639" y="7282"/>
                    <a:pt x="1621" y="9473"/>
                    <a:pt x="2853" y="11504"/>
                  </a:cubicBezTo>
                  <a:cubicBezTo>
                    <a:pt x="6528" y="9838"/>
                    <a:pt x="10203" y="8149"/>
                    <a:pt x="13855" y="6483"/>
                  </a:cubicBezTo>
                  <a:cubicBezTo>
                    <a:pt x="13467" y="4086"/>
                    <a:pt x="12554" y="1781"/>
                    <a:pt x="11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0"/>
            <p:cNvSpPr/>
            <p:nvPr/>
          </p:nvSpPr>
          <p:spPr>
            <a:xfrm flipH="1">
              <a:off x="1585522" y="1247464"/>
              <a:ext cx="350641" cy="192084"/>
            </a:xfrm>
            <a:custGeom>
              <a:avLst/>
              <a:gdLst/>
              <a:ahLst/>
              <a:cxnLst/>
              <a:rect l="l" t="t" r="r" b="b"/>
              <a:pathLst>
                <a:path w="17508" h="9591" extrusionOk="0">
                  <a:moveTo>
                    <a:pt x="16201" y="1"/>
                  </a:moveTo>
                  <a:cubicBezTo>
                    <a:pt x="16187" y="1"/>
                    <a:pt x="16173" y="4"/>
                    <a:pt x="16161" y="10"/>
                  </a:cubicBezTo>
                  <a:cubicBezTo>
                    <a:pt x="16115" y="33"/>
                    <a:pt x="16070" y="101"/>
                    <a:pt x="16115" y="147"/>
                  </a:cubicBezTo>
                  <a:lnTo>
                    <a:pt x="17302" y="2795"/>
                  </a:lnTo>
                  <a:cubicBezTo>
                    <a:pt x="17302" y="2817"/>
                    <a:pt x="17325" y="2840"/>
                    <a:pt x="17348" y="2840"/>
                  </a:cubicBezTo>
                  <a:cubicBezTo>
                    <a:pt x="17359" y="2852"/>
                    <a:pt x="17376" y="2857"/>
                    <a:pt x="17393" y="2857"/>
                  </a:cubicBezTo>
                  <a:cubicBezTo>
                    <a:pt x="17410" y="2857"/>
                    <a:pt x="17428" y="2852"/>
                    <a:pt x="17439" y="2840"/>
                  </a:cubicBezTo>
                  <a:cubicBezTo>
                    <a:pt x="17485" y="2817"/>
                    <a:pt x="17508" y="2772"/>
                    <a:pt x="17485" y="2703"/>
                  </a:cubicBezTo>
                  <a:lnTo>
                    <a:pt x="16298" y="56"/>
                  </a:lnTo>
                  <a:cubicBezTo>
                    <a:pt x="16281" y="22"/>
                    <a:pt x="16240" y="1"/>
                    <a:pt x="16201" y="1"/>
                  </a:cubicBezTo>
                  <a:close/>
                  <a:moveTo>
                    <a:pt x="11858" y="1503"/>
                  </a:moveTo>
                  <a:cubicBezTo>
                    <a:pt x="11838" y="1503"/>
                    <a:pt x="11818" y="1508"/>
                    <a:pt x="11801" y="1516"/>
                  </a:cubicBezTo>
                  <a:cubicBezTo>
                    <a:pt x="11756" y="1539"/>
                    <a:pt x="11733" y="1608"/>
                    <a:pt x="11778" y="1653"/>
                  </a:cubicBezTo>
                  <a:cubicBezTo>
                    <a:pt x="12281" y="2498"/>
                    <a:pt x="12691" y="3365"/>
                    <a:pt x="13011" y="4301"/>
                  </a:cubicBezTo>
                  <a:cubicBezTo>
                    <a:pt x="13011" y="4324"/>
                    <a:pt x="13034" y="4347"/>
                    <a:pt x="13057" y="4369"/>
                  </a:cubicBezTo>
                  <a:lnTo>
                    <a:pt x="13148" y="4369"/>
                  </a:lnTo>
                  <a:cubicBezTo>
                    <a:pt x="13194" y="4347"/>
                    <a:pt x="13216" y="4278"/>
                    <a:pt x="13194" y="4233"/>
                  </a:cubicBezTo>
                  <a:cubicBezTo>
                    <a:pt x="12897" y="3297"/>
                    <a:pt x="12463" y="2384"/>
                    <a:pt x="11961" y="1562"/>
                  </a:cubicBezTo>
                  <a:cubicBezTo>
                    <a:pt x="11932" y="1519"/>
                    <a:pt x="11894" y="1503"/>
                    <a:pt x="11858" y="1503"/>
                  </a:cubicBezTo>
                  <a:close/>
                  <a:moveTo>
                    <a:pt x="8052" y="3265"/>
                  </a:moveTo>
                  <a:cubicBezTo>
                    <a:pt x="8038" y="3265"/>
                    <a:pt x="8024" y="3268"/>
                    <a:pt x="8012" y="3274"/>
                  </a:cubicBezTo>
                  <a:cubicBezTo>
                    <a:pt x="7944" y="3297"/>
                    <a:pt x="7921" y="3365"/>
                    <a:pt x="7944" y="3411"/>
                  </a:cubicBezTo>
                  <a:lnTo>
                    <a:pt x="9199" y="5967"/>
                  </a:lnTo>
                  <a:cubicBezTo>
                    <a:pt x="9199" y="5990"/>
                    <a:pt x="9222" y="6013"/>
                    <a:pt x="9245" y="6036"/>
                  </a:cubicBezTo>
                  <a:cubicBezTo>
                    <a:pt x="9268" y="6036"/>
                    <a:pt x="9313" y="6036"/>
                    <a:pt x="9336" y="6013"/>
                  </a:cubicBezTo>
                  <a:cubicBezTo>
                    <a:pt x="9382" y="5990"/>
                    <a:pt x="9405" y="5944"/>
                    <a:pt x="9382" y="5876"/>
                  </a:cubicBezTo>
                  <a:lnTo>
                    <a:pt x="8149" y="3320"/>
                  </a:lnTo>
                  <a:cubicBezTo>
                    <a:pt x="8132" y="3286"/>
                    <a:pt x="8091" y="3265"/>
                    <a:pt x="8052" y="3265"/>
                  </a:cubicBezTo>
                  <a:close/>
                  <a:moveTo>
                    <a:pt x="4068" y="4888"/>
                  </a:moveTo>
                  <a:cubicBezTo>
                    <a:pt x="4058" y="4888"/>
                    <a:pt x="4049" y="4890"/>
                    <a:pt x="4041" y="4894"/>
                  </a:cubicBezTo>
                  <a:cubicBezTo>
                    <a:pt x="3972" y="4917"/>
                    <a:pt x="3949" y="4986"/>
                    <a:pt x="3972" y="5031"/>
                  </a:cubicBezTo>
                  <a:lnTo>
                    <a:pt x="4976" y="7885"/>
                  </a:lnTo>
                  <a:cubicBezTo>
                    <a:pt x="4999" y="7907"/>
                    <a:pt x="5022" y="7930"/>
                    <a:pt x="5045" y="7953"/>
                  </a:cubicBezTo>
                  <a:lnTo>
                    <a:pt x="5113" y="7953"/>
                  </a:lnTo>
                  <a:cubicBezTo>
                    <a:pt x="5182" y="7930"/>
                    <a:pt x="5205" y="7862"/>
                    <a:pt x="5182" y="7816"/>
                  </a:cubicBezTo>
                  <a:lnTo>
                    <a:pt x="4178" y="4963"/>
                  </a:lnTo>
                  <a:cubicBezTo>
                    <a:pt x="4159" y="4926"/>
                    <a:pt x="4110" y="4888"/>
                    <a:pt x="4068" y="4888"/>
                  </a:cubicBezTo>
                  <a:close/>
                  <a:moveTo>
                    <a:pt x="119" y="6392"/>
                  </a:moveTo>
                  <a:cubicBezTo>
                    <a:pt x="104" y="6392"/>
                    <a:pt x="87" y="6395"/>
                    <a:pt x="69" y="6401"/>
                  </a:cubicBezTo>
                  <a:cubicBezTo>
                    <a:pt x="23" y="6424"/>
                    <a:pt x="0" y="6469"/>
                    <a:pt x="23" y="6538"/>
                  </a:cubicBezTo>
                  <a:cubicBezTo>
                    <a:pt x="434" y="7565"/>
                    <a:pt x="936" y="8569"/>
                    <a:pt x="1507" y="9528"/>
                  </a:cubicBezTo>
                  <a:cubicBezTo>
                    <a:pt x="1507" y="9551"/>
                    <a:pt x="1530" y="9574"/>
                    <a:pt x="1553" y="9574"/>
                  </a:cubicBezTo>
                  <a:cubicBezTo>
                    <a:pt x="1564" y="9585"/>
                    <a:pt x="1581" y="9591"/>
                    <a:pt x="1598" y="9591"/>
                  </a:cubicBezTo>
                  <a:cubicBezTo>
                    <a:pt x="1615" y="9591"/>
                    <a:pt x="1632" y="9585"/>
                    <a:pt x="1644" y="9574"/>
                  </a:cubicBezTo>
                  <a:cubicBezTo>
                    <a:pt x="1690" y="9551"/>
                    <a:pt x="1712" y="9482"/>
                    <a:pt x="1690" y="9437"/>
                  </a:cubicBezTo>
                  <a:cubicBezTo>
                    <a:pt x="1119" y="8478"/>
                    <a:pt x="640" y="7474"/>
                    <a:pt x="206" y="6447"/>
                  </a:cubicBezTo>
                  <a:cubicBezTo>
                    <a:pt x="189" y="6413"/>
                    <a:pt x="160" y="6392"/>
                    <a:pt x="119" y="6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0"/>
            <p:cNvSpPr/>
            <p:nvPr/>
          </p:nvSpPr>
          <p:spPr>
            <a:xfrm flipH="1">
              <a:off x="2048099" y="1437806"/>
              <a:ext cx="245497" cy="156815"/>
            </a:xfrm>
            <a:custGeom>
              <a:avLst/>
              <a:gdLst/>
              <a:ahLst/>
              <a:cxnLst/>
              <a:rect l="l" t="t" r="r" b="b"/>
              <a:pathLst>
                <a:path w="12258" h="7830" extrusionOk="0">
                  <a:moveTo>
                    <a:pt x="11550" y="0"/>
                  </a:moveTo>
                  <a:cubicBezTo>
                    <a:pt x="7647" y="1712"/>
                    <a:pt x="3789" y="3561"/>
                    <a:pt x="0" y="5524"/>
                  </a:cubicBezTo>
                  <a:cubicBezTo>
                    <a:pt x="388" y="6300"/>
                    <a:pt x="799" y="7076"/>
                    <a:pt x="1255" y="7829"/>
                  </a:cubicBezTo>
                  <a:cubicBezTo>
                    <a:pt x="4930" y="6163"/>
                    <a:pt x="8605" y="4474"/>
                    <a:pt x="12257" y="2808"/>
                  </a:cubicBezTo>
                  <a:cubicBezTo>
                    <a:pt x="12098" y="1849"/>
                    <a:pt x="11846" y="890"/>
                    <a:pt x="1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0"/>
            <p:cNvSpPr/>
            <p:nvPr/>
          </p:nvSpPr>
          <p:spPr>
            <a:xfrm flipH="1">
              <a:off x="2011522" y="1314049"/>
              <a:ext cx="337383" cy="309865"/>
            </a:xfrm>
            <a:custGeom>
              <a:avLst/>
              <a:gdLst/>
              <a:ahLst/>
              <a:cxnLst/>
              <a:rect l="l" t="t" r="r" b="b"/>
              <a:pathLst>
                <a:path w="16846" h="15472" extrusionOk="0">
                  <a:moveTo>
                    <a:pt x="12200" y="1"/>
                  </a:moveTo>
                  <a:cubicBezTo>
                    <a:pt x="12159" y="1"/>
                    <a:pt x="12117" y="6"/>
                    <a:pt x="12075" y="17"/>
                  </a:cubicBezTo>
                  <a:cubicBezTo>
                    <a:pt x="11801" y="109"/>
                    <a:pt x="11641" y="428"/>
                    <a:pt x="11664" y="725"/>
                  </a:cubicBezTo>
                  <a:cubicBezTo>
                    <a:pt x="11687" y="999"/>
                    <a:pt x="11732" y="1296"/>
                    <a:pt x="11801" y="1478"/>
                  </a:cubicBezTo>
                  <a:cubicBezTo>
                    <a:pt x="12988" y="4423"/>
                    <a:pt x="14175" y="7390"/>
                    <a:pt x="15339" y="10334"/>
                  </a:cubicBezTo>
                  <a:cubicBezTo>
                    <a:pt x="15453" y="10608"/>
                    <a:pt x="15590" y="10928"/>
                    <a:pt x="15841" y="11110"/>
                  </a:cubicBezTo>
                  <a:cubicBezTo>
                    <a:pt x="15952" y="11199"/>
                    <a:pt x="16106" y="11250"/>
                    <a:pt x="16257" y="11250"/>
                  </a:cubicBezTo>
                  <a:cubicBezTo>
                    <a:pt x="16415" y="11250"/>
                    <a:pt x="16569" y="11194"/>
                    <a:pt x="16663" y="11065"/>
                  </a:cubicBezTo>
                  <a:cubicBezTo>
                    <a:pt x="16845" y="10859"/>
                    <a:pt x="16754" y="10540"/>
                    <a:pt x="16663" y="10266"/>
                  </a:cubicBezTo>
                  <a:cubicBezTo>
                    <a:pt x="15613" y="7070"/>
                    <a:pt x="14403" y="3920"/>
                    <a:pt x="13056" y="816"/>
                  </a:cubicBezTo>
                  <a:cubicBezTo>
                    <a:pt x="12892" y="446"/>
                    <a:pt x="12578" y="1"/>
                    <a:pt x="12200" y="1"/>
                  </a:cubicBezTo>
                  <a:close/>
                  <a:moveTo>
                    <a:pt x="636" y="5970"/>
                  </a:moveTo>
                  <a:cubicBezTo>
                    <a:pt x="615" y="5970"/>
                    <a:pt x="593" y="5971"/>
                    <a:pt x="571" y="5975"/>
                  </a:cubicBezTo>
                  <a:cubicBezTo>
                    <a:pt x="251" y="6020"/>
                    <a:pt x="46" y="6340"/>
                    <a:pt x="23" y="6637"/>
                  </a:cubicBezTo>
                  <a:cubicBezTo>
                    <a:pt x="0" y="6956"/>
                    <a:pt x="137" y="7253"/>
                    <a:pt x="251" y="7550"/>
                  </a:cubicBezTo>
                  <a:cubicBezTo>
                    <a:pt x="662" y="8486"/>
                    <a:pt x="1050" y="9421"/>
                    <a:pt x="1461" y="10380"/>
                  </a:cubicBezTo>
                  <a:cubicBezTo>
                    <a:pt x="1803" y="11179"/>
                    <a:pt x="2146" y="12001"/>
                    <a:pt x="2488" y="12799"/>
                  </a:cubicBezTo>
                  <a:cubicBezTo>
                    <a:pt x="2808" y="13598"/>
                    <a:pt x="3150" y="14397"/>
                    <a:pt x="3675" y="15082"/>
                  </a:cubicBezTo>
                  <a:cubicBezTo>
                    <a:pt x="3812" y="15265"/>
                    <a:pt x="3995" y="15447"/>
                    <a:pt x="4223" y="15470"/>
                  </a:cubicBezTo>
                  <a:cubicBezTo>
                    <a:pt x="4235" y="15471"/>
                    <a:pt x="4246" y="15471"/>
                    <a:pt x="4258" y="15471"/>
                  </a:cubicBezTo>
                  <a:cubicBezTo>
                    <a:pt x="4562" y="15471"/>
                    <a:pt x="4817" y="15185"/>
                    <a:pt x="4839" y="14877"/>
                  </a:cubicBezTo>
                  <a:cubicBezTo>
                    <a:pt x="4885" y="14557"/>
                    <a:pt x="4748" y="14237"/>
                    <a:pt x="4634" y="13941"/>
                  </a:cubicBezTo>
                  <a:cubicBezTo>
                    <a:pt x="3675" y="11727"/>
                    <a:pt x="2716" y="9490"/>
                    <a:pt x="1735" y="7276"/>
                  </a:cubicBezTo>
                  <a:cubicBezTo>
                    <a:pt x="1621" y="7025"/>
                    <a:pt x="1461" y="6751"/>
                    <a:pt x="1301" y="6477"/>
                  </a:cubicBezTo>
                  <a:cubicBezTo>
                    <a:pt x="1153" y="6223"/>
                    <a:pt x="908" y="5970"/>
                    <a:pt x="636" y="5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60"/>
          <p:cNvGrpSpPr/>
          <p:nvPr/>
        </p:nvGrpSpPr>
        <p:grpSpPr>
          <a:xfrm>
            <a:off x="2969215" y="4439399"/>
            <a:ext cx="150927" cy="143533"/>
            <a:chOff x="3716290" y="4256524"/>
            <a:chExt cx="150927" cy="143533"/>
          </a:xfrm>
        </p:grpSpPr>
        <p:sp>
          <p:nvSpPr>
            <p:cNvPr id="1366" name="Google Shape;1366;p60"/>
            <p:cNvSpPr/>
            <p:nvPr/>
          </p:nvSpPr>
          <p:spPr>
            <a:xfrm>
              <a:off x="3723063" y="4256524"/>
              <a:ext cx="144154" cy="125102"/>
            </a:xfrm>
            <a:custGeom>
              <a:avLst/>
              <a:gdLst/>
              <a:ahLst/>
              <a:cxnLst/>
              <a:rect l="l" t="t" r="r" b="b"/>
              <a:pathLst>
                <a:path w="5342" h="4636" extrusionOk="0">
                  <a:moveTo>
                    <a:pt x="2617" y="1"/>
                  </a:moveTo>
                  <a:cubicBezTo>
                    <a:pt x="1907" y="1"/>
                    <a:pt x="1193" y="283"/>
                    <a:pt x="731" y="824"/>
                  </a:cubicBezTo>
                  <a:cubicBezTo>
                    <a:pt x="412" y="1189"/>
                    <a:pt x="1" y="2011"/>
                    <a:pt x="138" y="2810"/>
                  </a:cubicBezTo>
                  <a:cubicBezTo>
                    <a:pt x="252" y="3403"/>
                    <a:pt x="663" y="3905"/>
                    <a:pt x="1188" y="4202"/>
                  </a:cubicBezTo>
                  <a:cubicBezTo>
                    <a:pt x="1713" y="4499"/>
                    <a:pt x="2306" y="4613"/>
                    <a:pt x="2900" y="4636"/>
                  </a:cubicBezTo>
                  <a:cubicBezTo>
                    <a:pt x="3242" y="4636"/>
                    <a:pt x="3584" y="4613"/>
                    <a:pt x="3881" y="4476"/>
                  </a:cubicBezTo>
                  <a:cubicBezTo>
                    <a:pt x="4201" y="4339"/>
                    <a:pt x="4475" y="4065"/>
                    <a:pt x="4680" y="3768"/>
                  </a:cubicBezTo>
                  <a:cubicBezTo>
                    <a:pt x="5342" y="2741"/>
                    <a:pt x="5068" y="1212"/>
                    <a:pt x="4064" y="459"/>
                  </a:cubicBezTo>
                  <a:cubicBezTo>
                    <a:pt x="3650" y="151"/>
                    <a:pt x="3135" y="1"/>
                    <a:pt x="2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3752018" y="4279812"/>
              <a:ext cx="83195" cy="76610"/>
            </a:xfrm>
            <a:custGeom>
              <a:avLst/>
              <a:gdLst/>
              <a:ahLst/>
              <a:cxnLst/>
              <a:rect l="l" t="t" r="r" b="b"/>
              <a:pathLst>
                <a:path w="3083" h="2839" extrusionOk="0">
                  <a:moveTo>
                    <a:pt x="1286" y="1"/>
                  </a:moveTo>
                  <a:cubicBezTo>
                    <a:pt x="1219" y="1"/>
                    <a:pt x="1134" y="45"/>
                    <a:pt x="1096" y="121"/>
                  </a:cubicBezTo>
                  <a:cubicBezTo>
                    <a:pt x="1051" y="189"/>
                    <a:pt x="1028" y="280"/>
                    <a:pt x="1028" y="372"/>
                  </a:cubicBezTo>
                  <a:cubicBezTo>
                    <a:pt x="1005" y="668"/>
                    <a:pt x="1028" y="965"/>
                    <a:pt x="1073" y="1239"/>
                  </a:cubicBezTo>
                  <a:cubicBezTo>
                    <a:pt x="1073" y="1262"/>
                    <a:pt x="1073" y="1307"/>
                    <a:pt x="1073" y="1353"/>
                  </a:cubicBezTo>
                  <a:cubicBezTo>
                    <a:pt x="1005" y="1376"/>
                    <a:pt x="914" y="1376"/>
                    <a:pt x="822" y="1399"/>
                  </a:cubicBezTo>
                  <a:cubicBezTo>
                    <a:pt x="754" y="1422"/>
                    <a:pt x="503" y="1513"/>
                    <a:pt x="229" y="1604"/>
                  </a:cubicBezTo>
                  <a:cubicBezTo>
                    <a:pt x="138" y="1627"/>
                    <a:pt x="1" y="1741"/>
                    <a:pt x="69" y="1832"/>
                  </a:cubicBezTo>
                  <a:cubicBezTo>
                    <a:pt x="92" y="1878"/>
                    <a:pt x="160" y="1878"/>
                    <a:pt x="229" y="1878"/>
                  </a:cubicBezTo>
                  <a:cubicBezTo>
                    <a:pt x="548" y="1878"/>
                    <a:pt x="868" y="1855"/>
                    <a:pt x="1188" y="1810"/>
                  </a:cubicBezTo>
                  <a:cubicBezTo>
                    <a:pt x="1279" y="2084"/>
                    <a:pt x="1416" y="2403"/>
                    <a:pt x="1576" y="2700"/>
                  </a:cubicBezTo>
                  <a:cubicBezTo>
                    <a:pt x="1621" y="2745"/>
                    <a:pt x="1644" y="2814"/>
                    <a:pt x="1713" y="2837"/>
                  </a:cubicBezTo>
                  <a:cubicBezTo>
                    <a:pt x="1720" y="2838"/>
                    <a:pt x="1728" y="2839"/>
                    <a:pt x="1735" y="2839"/>
                  </a:cubicBezTo>
                  <a:cubicBezTo>
                    <a:pt x="1857" y="2839"/>
                    <a:pt x="1918" y="2669"/>
                    <a:pt x="1918" y="2540"/>
                  </a:cubicBezTo>
                  <a:cubicBezTo>
                    <a:pt x="1941" y="2243"/>
                    <a:pt x="1918" y="1969"/>
                    <a:pt x="1872" y="1673"/>
                  </a:cubicBezTo>
                  <a:cubicBezTo>
                    <a:pt x="2283" y="1581"/>
                    <a:pt x="2694" y="1467"/>
                    <a:pt x="3082" y="1307"/>
                  </a:cubicBezTo>
                  <a:cubicBezTo>
                    <a:pt x="3036" y="1170"/>
                    <a:pt x="2854" y="1148"/>
                    <a:pt x="2694" y="1148"/>
                  </a:cubicBezTo>
                  <a:cubicBezTo>
                    <a:pt x="2397" y="1148"/>
                    <a:pt x="2101" y="1170"/>
                    <a:pt x="1781" y="1216"/>
                  </a:cubicBezTo>
                  <a:cubicBezTo>
                    <a:pt x="1690" y="805"/>
                    <a:pt x="1530" y="394"/>
                    <a:pt x="1324" y="6"/>
                  </a:cubicBezTo>
                  <a:cubicBezTo>
                    <a:pt x="1313" y="2"/>
                    <a:pt x="1300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3716290" y="4291065"/>
              <a:ext cx="138001" cy="108992"/>
            </a:xfrm>
            <a:custGeom>
              <a:avLst/>
              <a:gdLst/>
              <a:ahLst/>
              <a:cxnLst/>
              <a:rect l="l" t="t" r="r" b="b"/>
              <a:pathLst>
                <a:path w="5114" h="4039" extrusionOk="0">
                  <a:moveTo>
                    <a:pt x="686" y="0"/>
                  </a:moveTo>
                  <a:lnTo>
                    <a:pt x="686" y="0"/>
                  </a:lnTo>
                  <a:cubicBezTo>
                    <a:pt x="1" y="959"/>
                    <a:pt x="115" y="2397"/>
                    <a:pt x="914" y="3241"/>
                  </a:cubicBezTo>
                  <a:cubicBezTo>
                    <a:pt x="1396" y="3764"/>
                    <a:pt x="2101" y="4039"/>
                    <a:pt x="2806" y="4039"/>
                  </a:cubicBezTo>
                  <a:cubicBezTo>
                    <a:pt x="3270" y="4039"/>
                    <a:pt x="3733" y="3920"/>
                    <a:pt x="4132" y="3675"/>
                  </a:cubicBezTo>
                  <a:cubicBezTo>
                    <a:pt x="4360" y="3538"/>
                    <a:pt x="4566" y="3356"/>
                    <a:pt x="4726" y="3150"/>
                  </a:cubicBezTo>
                  <a:cubicBezTo>
                    <a:pt x="4931" y="2876"/>
                    <a:pt x="5022" y="2580"/>
                    <a:pt x="5091" y="2260"/>
                  </a:cubicBezTo>
                  <a:cubicBezTo>
                    <a:pt x="5091" y="2214"/>
                    <a:pt x="5114" y="2169"/>
                    <a:pt x="5114" y="2123"/>
                  </a:cubicBezTo>
                  <a:lnTo>
                    <a:pt x="5114" y="2123"/>
                  </a:lnTo>
                  <a:cubicBezTo>
                    <a:pt x="5068" y="2237"/>
                    <a:pt x="4999" y="2374"/>
                    <a:pt x="4931" y="2488"/>
                  </a:cubicBezTo>
                  <a:cubicBezTo>
                    <a:pt x="4726" y="2785"/>
                    <a:pt x="4475" y="3059"/>
                    <a:pt x="4132" y="3196"/>
                  </a:cubicBezTo>
                  <a:cubicBezTo>
                    <a:pt x="3835" y="3333"/>
                    <a:pt x="3493" y="3356"/>
                    <a:pt x="3151" y="3356"/>
                  </a:cubicBezTo>
                  <a:cubicBezTo>
                    <a:pt x="2557" y="3333"/>
                    <a:pt x="1964" y="3219"/>
                    <a:pt x="1439" y="2922"/>
                  </a:cubicBezTo>
                  <a:cubicBezTo>
                    <a:pt x="914" y="2625"/>
                    <a:pt x="503" y="2123"/>
                    <a:pt x="389" y="1530"/>
                  </a:cubicBezTo>
                  <a:cubicBezTo>
                    <a:pt x="297" y="982"/>
                    <a:pt x="457" y="411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60"/>
          <p:cNvGrpSpPr/>
          <p:nvPr/>
        </p:nvGrpSpPr>
        <p:grpSpPr>
          <a:xfrm rot="-1130991" flipH="1">
            <a:off x="4134722" y="4303983"/>
            <a:ext cx="874559" cy="1481121"/>
            <a:chOff x="-117729" y="1733810"/>
            <a:chExt cx="874530" cy="1481072"/>
          </a:xfrm>
        </p:grpSpPr>
        <p:sp>
          <p:nvSpPr>
            <p:cNvPr id="1370" name="Google Shape;1370;p60"/>
            <p:cNvSpPr/>
            <p:nvPr/>
          </p:nvSpPr>
          <p:spPr>
            <a:xfrm>
              <a:off x="21973" y="1733810"/>
              <a:ext cx="518652" cy="505591"/>
            </a:xfrm>
            <a:custGeom>
              <a:avLst/>
              <a:gdLst/>
              <a:ahLst/>
              <a:cxnLst/>
              <a:rect l="l" t="t" r="r" b="b"/>
              <a:pathLst>
                <a:path w="19220" h="18736" extrusionOk="0">
                  <a:moveTo>
                    <a:pt x="9145" y="0"/>
                  </a:moveTo>
                  <a:cubicBezTo>
                    <a:pt x="9095" y="0"/>
                    <a:pt x="9044" y="1"/>
                    <a:pt x="8994" y="2"/>
                  </a:cubicBezTo>
                  <a:cubicBezTo>
                    <a:pt x="7190" y="48"/>
                    <a:pt x="5410" y="824"/>
                    <a:pt x="4132" y="2079"/>
                  </a:cubicBezTo>
                  <a:cubicBezTo>
                    <a:pt x="3675" y="2536"/>
                    <a:pt x="3264" y="3084"/>
                    <a:pt x="3127" y="3723"/>
                  </a:cubicBezTo>
                  <a:cubicBezTo>
                    <a:pt x="2945" y="4476"/>
                    <a:pt x="3173" y="5275"/>
                    <a:pt x="3493" y="6005"/>
                  </a:cubicBezTo>
                  <a:cubicBezTo>
                    <a:pt x="4155" y="7466"/>
                    <a:pt x="5182" y="8744"/>
                    <a:pt x="5866" y="10182"/>
                  </a:cubicBezTo>
                  <a:cubicBezTo>
                    <a:pt x="4908" y="9406"/>
                    <a:pt x="3926" y="8630"/>
                    <a:pt x="2945" y="7854"/>
                  </a:cubicBezTo>
                  <a:cubicBezTo>
                    <a:pt x="2717" y="7671"/>
                    <a:pt x="2466" y="7489"/>
                    <a:pt x="2192" y="7420"/>
                  </a:cubicBezTo>
                  <a:cubicBezTo>
                    <a:pt x="2152" y="7416"/>
                    <a:pt x="2112" y="7413"/>
                    <a:pt x="2072" y="7413"/>
                  </a:cubicBezTo>
                  <a:cubicBezTo>
                    <a:pt x="1725" y="7413"/>
                    <a:pt x="1390" y="7586"/>
                    <a:pt x="1164" y="7831"/>
                  </a:cubicBezTo>
                  <a:cubicBezTo>
                    <a:pt x="913" y="8105"/>
                    <a:pt x="776" y="8470"/>
                    <a:pt x="662" y="8835"/>
                  </a:cubicBezTo>
                  <a:cubicBezTo>
                    <a:pt x="0" y="11323"/>
                    <a:pt x="1210" y="14062"/>
                    <a:pt x="3150" y="15752"/>
                  </a:cubicBezTo>
                  <a:cubicBezTo>
                    <a:pt x="5090" y="17441"/>
                    <a:pt x="7647" y="18239"/>
                    <a:pt x="10180" y="18673"/>
                  </a:cubicBezTo>
                  <a:cubicBezTo>
                    <a:pt x="10426" y="18715"/>
                    <a:pt x="10675" y="18735"/>
                    <a:pt x="10925" y="18735"/>
                  </a:cubicBezTo>
                  <a:cubicBezTo>
                    <a:pt x="12446" y="18735"/>
                    <a:pt x="14020" y="17997"/>
                    <a:pt x="15156" y="16938"/>
                  </a:cubicBezTo>
                  <a:cubicBezTo>
                    <a:pt x="16320" y="15866"/>
                    <a:pt x="16868" y="14291"/>
                    <a:pt x="17507" y="12853"/>
                  </a:cubicBezTo>
                  <a:cubicBezTo>
                    <a:pt x="18101" y="11483"/>
                    <a:pt x="18831" y="10159"/>
                    <a:pt x="19014" y="8676"/>
                  </a:cubicBezTo>
                  <a:cubicBezTo>
                    <a:pt x="19219" y="6987"/>
                    <a:pt x="18671" y="5275"/>
                    <a:pt x="18078" y="3677"/>
                  </a:cubicBezTo>
                  <a:cubicBezTo>
                    <a:pt x="17850" y="3015"/>
                    <a:pt x="17599" y="2376"/>
                    <a:pt x="17142" y="1874"/>
                  </a:cubicBezTo>
                  <a:cubicBezTo>
                    <a:pt x="16771" y="1485"/>
                    <a:pt x="16249" y="1205"/>
                    <a:pt x="15735" y="1205"/>
                  </a:cubicBezTo>
                  <a:cubicBezTo>
                    <a:pt x="15586" y="1205"/>
                    <a:pt x="15437" y="1229"/>
                    <a:pt x="15293" y="1280"/>
                  </a:cubicBezTo>
                  <a:cubicBezTo>
                    <a:pt x="14700" y="1509"/>
                    <a:pt x="14335" y="2102"/>
                    <a:pt x="14084" y="2695"/>
                  </a:cubicBezTo>
                  <a:cubicBezTo>
                    <a:pt x="13513" y="3997"/>
                    <a:pt x="13285" y="5412"/>
                    <a:pt x="13079" y="6804"/>
                  </a:cubicBezTo>
                  <a:cubicBezTo>
                    <a:pt x="13148" y="5571"/>
                    <a:pt x="13034" y="4339"/>
                    <a:pt x="12760" y="3129"/>
                  </a:cubicBezTo>
                  <a:cubicBezTo>
                    <a:pt x="12577" y="2262"/>
                    <a:pt x="12280" y="1372"/>
                    <a:pt x="11618" y="778"/>
                  </a:cubicBezTo>
                  <a:cubicBezTo>
                    <a:pt x="10949" y="195"/>
                    <a:pt x="10034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182722" y="1995375"/>
              <a:ext cx="268582" cy="236173"/>
            </a:xfrm>
            <a:custGeom>
              <a:avLst/>
              <a:gdLst/>
              <a:ahLst/>
              <a:cxnLst/>
              <a:rect l="l" t="t" r="r" b="b"/>
              <a:pathLst>
                <a:path w="9953" h="8752" extrusionOk="0">
                  <a:moveTo>
                    <a:pt x="6563" y="1"/>
                  </a:moveTo>
                  <a:cubicBezTo>
                    <a:pt x="6452" y="1"/>
                    <a:pt x="6342" y="4"/>
                    <a:pt x="6232" y="10"/>
                  </a:cubicBezTo>
                  <a:cubicBezTo>
                    <a:pt x="4406" y="78"/>
                    <a:pt x="2626" y="740"/>
                    <a:pt x="1211" y="1882"/>
                  </a:cubicBezTo>
                  <a:cubicBezTo>
                    <a:pt x="754" y="2270"/>
                    <a:pt x="298" y="2726"/>
                    <a:pt x="138" y="3297"/>
                  </a:cubicBezTo>
                  <a:cubicBezTo>
                    <a:pt x="1" y="3776"/>
                    <a:pt x="92" y="4278"/>
                    <a:pt x="229" y="4758"/>
                  </a:cubicBezTo>
                  <a:cubicBezTo>
                    <a:pt x="822" y="6835"/>
                    <a:pt x="2671" y="8569"/>
                    <a:pt x="4817" y="8752"/>
                  </a:cubicBezTo>
                  <a:cubicBezTo>
                    <a:pt x="5661" y="8250"/>
                    <a:pt x="6780" y="8318"/>
                    <a:pt x="7670" y="7930"/>
                  </a:cubicBezTo>
                  <a:cubicBezTo>
                    <a:pt x="8515" y="7588"/>
                    <a:pt x="9131" y="6880"/>
                    <a:pt x="9496" y="6059"/>
                  </a:cubicBezTo>
                  <a:cubicBezTo>
                    <a:pt x="9838" y="5237"/>
                    <a:pt x="9953" y="4324"/>
                    <a:pt x="9884" y="3434"/>
                  </a:cubicBezTo>
                  <a:cubicBezTo>
                    <a:pt x="9816" y="2361"/>
                    <a:pt x="9519" y="1242"/>
                    <a:pt x="8674" y="603"/>
                  </a:cubicBezTo>
                  <a:cubicBezTo>
                    <a:pt x="8078" y="146"/>
                    <a:pt x="7310" y="1"/>
                    <a:pt x="6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0"/>
            <p:cNvSpPr/>
            <p:nvPr/>
          </p:nvSpPr>
          <p:spPr>
            <a:xfrm>
              <a:off x="-117729" y="2086450"/>
              <a:ext cx="874530" cy="1128432"/>
            </a:xfrm>
            <a:custGeom>
              <a:avLst/>
              <a:gdLst/>
              <a:ahLst/>
              <a:cxnLst/>
              <a:rect l="l" t="t" r="r" b="b"/>
              <a:pathLst>
                <a:path w="32408" h="41817" extrusionOk="0">
                  <a:moveTo>
                    <a:pt x="30309" y="1"/>
                  </a:moveTo>
                  <a:cubicBezTo>
                    <a:pt x="29836" y="1"/>
                    <a:pt x="29342" y="124"/>
                    <a:pt x="28916" y="310"/>
                  </a:cubicBezTo>
                  <a:cubicBezTo>
                    <a:pt x="27090" y="1109"/>
                    <a:pt x="25720" y="2661"/>
                    <a:pt x="24556" y="4281"/>
                  </a:cubicBezTo>
                  <a:cubicBezTo>
                    <a:pt x="22662" y="6906"/>
                    <a:pt x="21132" y="9828"/>
                    <a:pt x="20037" y="12909"/>
                  </a:cubicBezTo>
                  <a:cubicBezTo>
                    <a:pt x="20196" y="11700"/>
                    <a:pt x="20219" y="10513"/>
                    <a:pt x="20082" y="9326"/>
                  </a:cubicBezTo>
                  <a:cubicBezTo>
                    <a:pt x="19991" y="8413"/>
                    <a:pt x="19786" y="7500"/>
                    <a:pt x="19786" y="6587"/>
                  </a:cubicBezTo>
                  <a:cubicBezTo>
                    <a:pt x="19808" y="5674"/>
                    <a:pt x="20082" y="4715"/>
                    <a:pt x="20744" y="4099"/>
                  </a:cubicBezTo>
                  <a:cubicBezTo>
                    <a:pt x="21109" y="3779"/>
                    <a:pt x="21543" y="3574"/>
                    <a:pt x="21931" y="3277"/>
                  </a:cubicBezTo>
                  <a:cubicBezTo>
                    <a:pt x="22296" y="2980"/>
                    <a:pt x="22616" y="2524"/>
                    <a:pt x="22547" y="2044"/>
                  </a:cubicBezTo>
                  <a:cubicBezTo>
                    <a:pt x="22468" y="1992"/>
                    <a:pt x="22387" y="1969"/>
                    <a:pt x="22306" y="1969"/>
                  </a:cubicBezTo>
                  <a:cubicBezTo>
                    <a:pt x="21776" y="1969"/>
                    <a:pt x="21200" y="2926"/>
                    <a:pt x="20693" y="2926"/>
                  </a:cubicBezTo>
                  <a:cubicBezTo>
                    <a:pt x="20601" y="2926"/>
                    <a:pt x="20511" y="2895"/>
                    <a:pt x="20425" y="2820"/>
                  </a:cubicBezTo>
                  <a:cubicBezTo>
                    <a:pt x="20356" y="2752"/>
                    <a:pt x="20288" y="2661"/>
                    <a:pt x="20219" y="2569"/>
                  </a:cubicBezTo>
                  <a:cubicBezTo>
                    <a:pt x="20134" y="2490"/>
                    <a:pt x="20035" y="2455"/>
                    <a:pt x="19933" y="2455"/>
                  </a:cubicBezTo>
                  <a:cubicBezTo>
                    <a:pt x="19624" y="2455"/>
                    <a:pt x="19278" y="2763"/>
                    <a:pt x="19124" y="3072"/>
                  </a:cubicBezTo>
                  <a:cubicBezTo>
                    <a:pt x="18918" y="3482"/>
                    <a:pt x="18758" y="4030"/>
                    <a:pt x="18325" y="4190"/>
                  </a:cubicBezTo>
                  <a:cubicBezTo>
                    <a:pt x="18233" y="4223"/>
                    <a:pt x="18137" y="4236"/>
                    <a:pt x="18038" y="4236"/>
                  </a:cubicBezTo>
                  <a:cubicBezTo>
                    <a:pt x="17577" y="4236"/>
                    <a:pt x="17054" y="3945"/>
                    <a:pt x="16652" y="3945"/>
                  </a:cubicBezTo>
                  <a:cubicBezTo>
                    <a:pt x="16473" y="3945"/>
                    <a:pt x="16318" y="4002"/>
                    <a:pt x="16202" y="4167"/>
                  </a:cubicBezTo>
                  <a:cubicBezTo>
                    <a:pt x="16065" y="4350"/>
                    <a:pt x="16065" y="4578"/>
                    <a:pt x="15997" y="4783"/>
                  </a:cubicBezTo>
                  <a:cubicBezTo>
                    <a:pt x="15791" y="5423"/>
                    <a:pt x="15015" y="5605"/>
                    <a:pt x="14353" y="5719"/>
                  </a:cubicBezTo>
                  <a:cubicBezTo>
                    <a:pt x="14473" y="6130"/>
                    <a:pt x="14901" y="6336"/>
                    <a:pt x="15339" y="6336"/>
                  </a:cubicBezTo>
                  <a:cubicBezTo>
                    <a:pt x="15484" y="6336"/>
                    <a:pt x="15631" y="6313"/>
                    <a:pt x="15768" y="6267"/>
                  </a:cubicBezTo>
                  <a:cubicBezTo>
                    <a:pt x="16293" y="6107"/>
                    <a:pt x="16727" y="5696"/>
                    <a:pt x="17229" y="5423"/>
                  </a:cubicBezTo>
                  <a:cubicBezTo>
                    <a:pt x="17506" y="5271"/>
                    <a:pt x="17832" y="5169"/>
                    <a:pt x="18138" y="5169"/>
                  </a:cubicBezTo>
                  <a:cubicBezTo>
                    <a:pt x="18386" y="5169"/>
                    <a:pt x="18620" y="5236"/>
                    <a:pt x="18804" y="5400"/>
                  </a:cubicBezTo>
                  <a:cubicBezTo>
                    <a:pt x="19101" y="5674"/>
                    <a:pt x="19192" y="6062"/>
                    <a:pt x="19238" y="6450"/>
                  </a:cubicBezTo>
                  <a:cubicBezTo>
                    <a:pt x="19991" y="11311"/>
                    <a:pt x="19146" y="16356"/>
                    <a:pt x="17298" y="20898"/>
                  </a:cubicBezTo>
                  <a:cubicBezTo>
                    <a:pt x="16750" y="22290"/>
                    <a:pt x="16088" y="23614"/>
                    <a:pt x="15380" y="24915"/>
                  </a:cubicBezTo>
                  <a:cubicBezTo>
                    <a:pt x="16430" y="21925"/>
                    <a:pt x="16955" y="18753"/>
                    <a:pt x="16932" y="15603"/>
                  </a:cubicBezTo>
                  <a:cubicBezTo>
                    <a:pt x="16932" y="13480"/>
                    <a:pt x="16613" y="11220"/>
                    <a:pt x="15152" y="9668"/>
                  </a:cubicBezTo>
                  <a:cubicBezTo>
                    <a:pt x="14855" y="9349"/>
                    <a:pt x="14490" y="9052"/>
                    <a:pt x="14056" y="8960"/>
                  </a:cubicBezTo>
                  <a:cubicBezTo>
                    <a:pt x="13940" y="8931"/>
                    <a:pt x="13823" y="8918"/>
                    <a:pt x="13707" y="8918"/>
                  </a:cubicBezTo>
                  <a:cubicBezTo>
                    <a:pt x="12825" y="8918"/>
                    <a:pt x="12001" y="9716"/>
                    <a:pt x="11820" y="10604"/>
                  </a:cubicBezTo>
                  <a:cubicBezTo>
                    <a:pt x="11614" y="11608"/>
                    <a:pt x="12025" y="12658"/>
                    <a:pt x="12596" y="13526"/>
                  </a:cubicBezTo>
                  <a:cubicBezTo>
                    <a:pt x="13166" y="14393"/>
                    <a:pt x="13897" y="15146"/>
                    <a:pt x="14422" y="16013"/>
                  </a:cubicBezTo>
                  <a:cubicBezTo>
                    <a:pt x="15449" y="17725"/>
                    <a:pt x="15677" y="19802"/>
                    <a:pt x="15449" y="21765"/>
                  </a:cubicBezTo>
                  <a:cubicBezTo>
                    <a:pt x="15221" y="23637"/>
                    <a:pt x="14627" y="25417"/>
                    <a:pt x="14034" y="27198"/>
                  </a:cubicBezTo>
                  <a:cubicBezTo>
                    <a:pt x="12664" y="29343"/>
                    <a:pt x="11089" y="31398"/>
                    <a:pt x="9446" y="33338"/>
                  </a:cubicBezTo>
                  <a:cubicBezTo>
                    <a:pt x="8829" y="34068"/>
                    <a:pt x="8190" y="34776"/>
                    <a:pt x="7551" y="35461"/>
                  </a:cubicBezTo>
                  <a:cubicBezTo>
                    <a:pt x="8213" y="34091"/>
                    <a:pt x="8601" y="32607"/>
                    <a:pt x="8966" y="31147"/>
                  </a:cubicBezTo>
                  <a:cubicBezTo>
                    <a:pt x="9811" y="27746"/>
                    <a:pt x="10678" y="24322"/>
                    <a:pt x="10838" y="20807"/>
                  </a:cubicBezTo>
                  <a:cubicBezTo>
                    <a:pt x="10907" y="19437"/>
                    <a:pt x="10838" y="17954"/>
                    <a:pt x="9994" y="16881"/>
                  </a:cubicBezTo>
                  <a:cubicBezTo>
                    <a:pt x="9879" y="16744"/>
                    <a:pt x="9742" y="16607"/>
                    <a:pt x="9583" y="16561"/>
                  </a:cubicBezTo>
                  <a:cubicBezTo>
                    <a:pt x="9538" y="16550"/>
                    <a:pt x="9494" y="16545"/>
                    <a:pt x="9450" y="16545"/>
                  </a:cubicBezTo>
                  <a:cubicBezTo>
                    <a:pt x="9228" y="16545"/>
                    <a:pt x="9024" y="16679"/>
                    <a:pt x="8852" y="16812"/>
                  </a:cubicBezTo>
                  <a:cubicBezTo>
                    <a:pt x="8031" y="17520"/>
                    <a:pt x="7483" y="18501"/>
                    <a:pt x="7118" y="19506"/>
                  </a:cubicBezTo>
                  <a:cubicBezTo>
                    <a:pt x="6113" y="22176"/>
                    <a:pt x="6159" y="25098"/>
                    <a:pt x="6433" y="27928"/>
                  </a:cubicBezTo>
                  <a:cubicBezTo>
                    <a:pt x="6684" y="30667"/>
                    <a:pt x="7095" y="33384"/>
                    <a:pt x="6912" y="36100"/>
                  </a:cubicBezTo>
                  <a:cubicBezTo>
                    <a:pt x="4972" y="38086"/>
                    <a:pt x="2804" y="39866"/>
                    <a:pt x="338" y="41144"/>
                  </a:cubicBezTo>
                  <a:cubicBezTo>
                    <a:pt x="315" y="41138"/>
                    <a:pt x="293" y="41135"/>
                    <a:pt x="273" y="41135"/>
                  </a:cubicBezTo>
                  <a:cubicBezTo>
                    <a:pt x="1" y="41135"/>
                    <a:pt x="41" y="41677"/>
                    <a:pt x="338" y="41783"/>
                  </a:cubicBezTo>
                  <a:cubicBezTo>
                    <a:pt x="402" y="41806"/>
                    <a:pt x="467" y="41816"/>
                    <a:pt x="532" y="41816"/>
                  </a:cubicBezTo>
                  <a:cubicBezTo>
                    <a:pt x="792" y="41816"/>
                    <a:pt x="1055" y="41655"/>
                    <a:pt x="1274" y="41509"/>
                  </a:cubicBezTo>
                  <a:cubicBezTo>
                    <a:pt x="3488" y="40026"/>
                    <a:pt x="5543" y="38337"/>
                    <a:pt x="7460" y="36465"/>
                  </a:cubicBezTo>
                  <a:cubicBezTo>
                    <a:pt x="7648" y="36470"/>
                    <a:pt x="7836" y="36472"/>
                    <a:pt x="8024" y="36472"/>
                  </a:cubicBezTo>
                  <a:cubicBezTo>
                    <a:pt x="12339" y="36472"/>
                    <a:pt x="16707" y="35223"/>
                    <a:pt x="20425" y="32927"/>
                  </a:cubicBezTo>
                  <a:cubicBezTo>
                    <a:pt x="21771" y="32082"/>
                    <a:pt x="23141" y="31010"/>
                    <a:pt x="23552" y="29480"/>
                  </a:cubicBezTo>
                  <a:cubicBezTo>
                    <a:pt x="23643" y="29184"/>
                    <a:pt x="23689" y="28841"/>
                    <a:pt x="23575" y="28545"/>
                  </a:cubicBezTo>
                  <a:cubicBezTo>
                    <a:pt x="23415" y="28111"/>
                    <a:pt x="22913" y="27837"/>
                    <a:pt x="22456" y="27814"/>
                  </a:cubicBezTo>
                  <a:cubicBezTo>
                    <a:pt x="22429" y="27813"/>
                    <a:pt x="22402" y="27812"/>
                    <a:pt x="22374" y="27812"/>
                  </a:cubicBezTo>
                  <a:cubicBezTo>
                    <a:pt x="21925" y="27812"/>
                    <a:pt x="21496" y="27986"/>
                    <a:pt x="21087" y="28179"/>
                  </a:cubicBezTo>
                  <a:cubicBezTo>
                    <a:pt x="19420" y="28955"/>
                    <a:pt x="18028" y="30211"/>
                    <a:pt x="16522" y="31261"/>
                  </a:cubicBezTo>
                  <a:cubicBezTo>
                    <a:pt x="14102" y="32950"/>
                    <a:pt x="11386" y="34160"/>
                    <a:pt x="8647" y="35278"/>
                  </a:cubicBezTo>
                  <a:cubicBezTo>
                    <a:pt x="10770" y="33041"/>
                    <a:pt x="12687" y="30599"/>
                    <a:pt x="14330" y="27997"/>
                  </a:cubicBezTo>
                  <a:cubicBezTo>
                    <a:pt x="14516" y="28096"/>
                    <a:pt x="14742" y="28134"/>
                    <a:pt x="14979" y="28134"/>
                  </a:cubicBezTo>
                  <a:cubicBezTo>
                    <a:pt x="15179" y="28134"/>
                    <a:pt x="15387" y="28107"/>
                    <a:pt x="15586" y="28065"/>
                  </a:cubicBezTo>
                  <a:cubicBezTo>
                    <a:pt x="18553" y="27563"/>
                    <a:pt x="21178" y="25874"/>
                    <a:pt x="23392" y="23843"/>
                  </a:cubicBezTo>
                  <a:cubicBezTo>
                    <a:pt x="25218" y="22176"/>
                    <a:pt x="26861" y="20168"/>
                    <a:pt x="27455" y="17771"/>
                  </a:cubicBezTo>
                  <a:cubicBezTo>
                    <a:pt x="27592" y="17109"/>
                    <a:pt x="27660" y="16333"/>
                    <a:pt x="27227" y="15808"/>
                  </a:cubicBezTo>
                  <a:cubicBezTo>
                    <a:pt x="26936" y="15457"/>
                    <a:pt x="26498" y="15299"/>
                    <a:pt x="26042" y="15299"/>
                  </a:cubicBezTo>
                  <a:cubicBezTo>
                    <a:pt x="25638" y="15299"/>
                    <a:pt x="25219" y="15423"/>
                    <a:pt x="24876" y="15648"/>
                  </a:cubicBezTo>
                  <a:cubicBezTo>
                    <a:pt x="24168" y="16128"/>
                    <a:pt x="23734" y="16927"/>
                    <a:pt x="23323" y="17680"/>
                  </a:cubicBezTo>
                  <a:cubicBezTo>
                    <a:pt x="22022" y="20099"/>
                    <a:pt x="20607" y="22519"/>
                    <a:pt x="18599" y="24390"/>
                  </a:cubicBezTo>
                  <a:cubicBezTo>
                    <a:pt x="17480" y="25417"/>
                    <a:pt x="16202" y="26285"/>
                    <a:pt x="14878" y="27084"/>
                  </a:cubicBezTo>
                  <a:cubicBezTo>
                    <a:pt x="16864" y="23706"/>
                    <a:pt x="18393" y="20099"/>
                    <a:pt x="19375" y="16310"/>
                  </a:cubicBezTo>
                  <a:cubicBezTo>
                    <a:pt x="19420" y="16105"/>
                    <a:pt x="19489" y="15922"/>
                    <a:pt x="19534" y="15717"/>
                  </a:cubicBezTo>
                  <a:cubicBezTo>
                    <a:pt x="21292" y="13731"/>
                    <a:pt x="23232" y="11791"/>
                    <a:pt x="25286" y="10033"/>
                  </a:cubicBezTo>
                  <a:cubicBezTo>
                    <a:pt x="27592" y="8070"/>
                    <a:pt x="30125" y="6199"/>
                    <a:pt x="31563" y="3551"/>
                  </a:cubicBezTo>
                  <a:cubicBezTo>
                    <a:pt x="32088" y="2592"/>
                    <a:pt x="32408" y="1291"/>
                    <a:pt x="31655" y="515"/>
                  </a:cubicBezTo>
                  <a:cubicBezTo>
                    <a:pt x="31310" y="146"/>
                    <a:pt x="30822" y="1"/>
                    <a:pt x="30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r="219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660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64"/>
          <p:cNvSpPr txBox="1">
            <a:spLocks noGrp="1"/>
          </p:cNvSpPr>
          <p:nvPr>
            <p:ph type="subTitle" idx="1"/>
          </p:nvPr>
        </p:nvSpPr>
        <p:spPr>
          <a:xfrm>
            <a:off x="1428640" y="1586596"/>
            <a:ext cx="666600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Оптимальная комбинация: одно- </a:t>
            </a:r>
            <a:r>
              <a:rPr lang="ru-RU" dirty="0" err="1"/>
              <a:t>vs</a:t>
            </a:r>
            <a:r>
              <a:rPr lang="ru-RU" dirty="0"/>
              <a:t> двухрядный + </a:t>
            </a:r>
            <a:r>
              <a:rPr lang="ru-RU" dirty="0" err="1"/>
              <a:t>locked</a:t>
            </a:r>
            <a:r>
              <a:rPr lang="ru-RU" dirty="0"/>
              <a:t> </a:t>
            </a:r>
            <a:r>
              <a:rPr lang="ru-RU" dirty="0" err="1"/>
              <a:t>vs</a:t>
            </a:r>
            <a:r>
              <a:rPr lang="ru-RU" dirty="0"/>
              <a:t> </a:t>
            </a:r>
            <a:r>
              <a:rPr lang="ru-RU" dirty="0" err="1"/>
              <a:t>unlocked</a:t>
            </a:r>
            <a:r>
              <a:rPr lang="ru-RU" dirty="0"/>
              <a:t> + материал нити – данные противоречивы</a:t>
            </a:r>
            <a:endParaRPr dirty="0"/>
          </a:p>
        </p:txBody>
      </p:sp>
      <p:sp>
        <p:nvSpPr>
          <p:cNvPr id="1523" name="Google Shape;1523;p64"/>
          <p:cNvSpPr txBox="1">
            <a:spLocks noGrp="1"/>
          </p:cNvSpPr>
          <p:nvPr>
            <p:ph type="subTitle" idx="4"/>
          </p:nvPr>
        </p:nvSpPr>
        <p:spPr>
          <a:xfrm>
            <a:off x="1407276" y="2331370"/>
            <a:ext cx="66447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Роль новых шовных материалов и барьерных технологий в профилактике ниш</a:t>
            </a:r>
            <a:endParaRPr dirty="0"/>
          </a:p>
        </p:txBody>
      </p:sp>
      <p:sp>
        <p:nvSpPr>
          <p:cNvPr id="1524" name="Google Shape;1524;p64"/>
          <p:cNvSpPr txBox="1">
            <a:spLocks noGrp="1"/>
          </p:cNvSpPr>
          <p:nvPr>
            <p:ph type="subTitle" idx="5"/>
          </p:nvPr>
        </p:nvSpPr>
        <p:spPr>
          <a:xfrm>
            <a:off x="1475656" y="3031819"/>
            <a:ext cx="62287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Стандартизация УЗИ-оценки рубца и пороговых значений толщины для стратификации риска</a:t>
            </a:r>
            <a:endParaRPr dirty="0"/>
          </a:p>
        </p:txBody>
      </p:sp>
      <p:sp>
        <p:nvSpPr>
          <p:cNvPr id="1532" name="Google Shape;1532;p64"/>
          <p:cNvSpPr txBox="1">
            <a:spLocks noGrp="1"/>
          </p:cNvSpPr>
          <p:nvPr>
            <p:ph type="title"/>
          </p:nvPr>
        </p:nvSpPr>
        <p:spPr>
          <a:xfrm>
            <a:off x="758715" y="2763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b="1" dirty="0"/>
              <a:t>Нерешённые вопросы и направления исследований</a:t>
            </a:r>
            <a:endParaRPr lang="ru-RU" dirty="0"/>
          </a:p>
        </p:txBody>
      </p:sp>
      <p:sp>
        <p:nvSpPr>
          <p:cNvPr id="1533" name="Google Shape;1533;p64"/>
          <p:cNvSpPr/>
          <p:nvPr/>
        </p:nvSpPr>
        <p:spPr>
          <a:xfrm>
            <a:off x="713224" y="1586596"/>
            <a:ext cx="595953" cy="572707"/>
          </a:xfrm>
          <a:custGeom>
            <a:avLst/>
            <a:gdLst/>
            <a:ahLst/>
            <a:cxnLst/>
            <a:rect l="l" t="t" r="r" b="b"/>
            <a:pathLst>
              <a:path w="24754" h="23786" extrusionOk="0">
                <a:moveTo>
                  <a:pt x="7290" y="1406"/>
                </a:moveTo>
                <a:cubicBezTo>
                  <a:pt x="4097" y="2942"/>
                  <a:pt x="257" y="6621"/>
                  <a:pt x="14" y="10138"/>
                </a:cubicBezTo>
                <a:cubicBezTo>
                  <a:pt x="-228" y="13655"/>
                  <a:pt x="2642" y="20527"/>
                  <a:pt x="5835" y="22508"/>
                </a:cubicBezTo>
                <a:cubicBezTo>
                  <a:pt x="9029" y="24489"/>
                  <a:pt x="16022" y="24044"/>
                  <a:pt x="19175" y="22023"/>
                </a:cubicBezTo>
                <a:cubicBezTo>
                  <a:pt x="22328" y="20002"/>
                  <a:pt x="24754" y="13897"/>
                  <a:pt x="24754" y="10380"/>
                </a:cubicBezTo>
                <a:cubicBezTo>
                  <a:pt x="24754" y="6863"/>
                  <a:pt x="22086" y="2417"/>
                  <a:pt x="19175" y="921"/>
                </a:cubicBezTo>
                <a:cubicBezTo>
                  <a:pt x="16264" y="-575"/>
                  <a:pt x="10484" y="-130"/>
                  <a:pt x="7290" y="14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34" name="Google Shape;1534;p64"/>
          <p:cNvSpPr/>
          <p:nvPr/>
        </p:nvSpPr>
        <p:spPr>
          <a:xfrm>
            <a:off x="669036" y="2341342"/>
            <a:ext cx="595953" cy="572707"/>
          </a:xfrm>
          <a:custGeom>
            <a:avLst/>
            <a:gdLst/>
            <a:ahLst/>
            <a:cxnLst/>
            <a:rect l="l" t="t" r="r" b="b"/>
            <a:pathLst>
              <a:path w="24754" h="23786" extrusionOk="0">
                <a:moveTo>
                  <a:pt x="7290" y="1406"/>
                </a:moveTo>
                <a:cubicBezTo>
                  <a:pt x="4097" y="2942"/>
                  <a:pt x="257" y="6621"/>
                  <a:pt x="14" y="10138"/>
                </a:cubicBezTo>
                <a:cubicBezTo>
                  <a:pt x="-228" y="13655"/>
                  <a:pt x="2642" y="20527"/>
                  <a:pt x="5835" y="22508"/>
                </a:cubicBezTo>
                <a:cubicBezTo>
                  <a:pt x="9029" y="24489"/>
                  <a:pt x="16022" y="24044"/>
                  <a:pt x="19175" y="22023"/>
                </a:cubicBezTo>
                <a:cubicBezTo>
                  <a:pt x="22328" y="20002"/>
                  <a:pt x="24754" y="13897"/>
                  <a:pt x="24754" y="10380"/>
                </a:cubicBezTo>
                <a:cubicBezTo>
                  <a:pt x="24754" y="6863"/>
                  <a:pt x="22086" y="2417"/>
                  <a:pt x="19175" y="921"/>
                </a:cubicBezTo>
                <a:cubicBezTo>
                  <a:pt x="16264" y="-575"/>
                  <a:pt x="10484" y="-130"/>
                  <a:pt x="7290" y="14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35" name="Google Shape;1535;p64"/>
          <p:cNvSpPr/>
          <p:nvPr/>
        </p:nvSpPr>
        <p:spPr>
          <a:xfrm>
            <a:off x="664177" y="3058305"/>
            <a:ext cx="595953" cy="572707"/>
          </a:xfrm>
          <a:custGeom>
            <a:avLst/>
            <a:gdLst/>
            <a:ahLst/>
            <a:cxnLst/>
            <a:rect l="l" t="t" r="r" b="b"/>
            <a:pathLst>
              <a:path w="24754" h="23786" extrusionOk="0">
                <a:moveTo>
                  <a:pt x="7290" y="1406"/>
                </a:moveTo>
                <a:cubicBezTo>
                  <a:pt x="4097" y="2942"/>
                  <a:pt x="257" y="6621"/>
                  <a:pt x="14" y="10138"/>
                </a:cubicBezTo>
                <a:cubicBezTo>
                  <a:pt x="-228" y="13655"/>
                  <a:pt x="2642" y="20527"/>
                  <a:pt x="5835" y="22508"/>
                </a:cubicBezTo>
                <a:cubicBezTo>
                  <a:pt x="9029" y="24489"/>
                  <a:pt x="16022" y="24044"/>
                  <a:pt x="19175" y="22023"/>
                </a:cubicBezTo>
                <a:cubicBezTo>
                  <a:pt x="22328" y="20002"/>
                  <a:pt x="24754" y="13897"/>
                  <a:pt x="24754" y="10380"/>
                </a:cubicBezTo>
                <a:cubicBezTo>
                  <a:pt x="24754" y="6863"/>
                  <a:pt x="22086" y="2417"/>
                  <a:pt x="19175" y="921"/>
                </a:cubicBezTo>
                <a:cubicBezTo>
                  <a:pt x="16264" y="-575"/>
                  <a:pt x="10484" y="-130"/>
                  <a:pt x="7290" y="14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37" name="Google Shape;1537;p64"/>
          <p:cNvSpPr/>
          <p:nvPr/>
        </p:nvSpPr>
        <p:spPr>
          <a:xfrm>
            <a:off x="713226" y="3842678"/>
            <a:ext cx="595953" cy="572707"/>
          </a:xfrm>
          <a:custGeom>
            <a:avLst/>
            <a:gdLst/>
            <a:ahLst/>
            <a:cxnLst/>
            <a:rect l="l" t="t" r="r" b="b"/>
            <a:pathLst>
              <a:path w="24754" h="23786" extrusionOk="0">
                <a:moveTo>
                  <a:pt x="7290" y="1406"/>
                </a:moveTo>
                <a:cubicBezTo>
                  <a:pt x="4097" y="2942"/>
                  <a:pt x="257" y="6621"/>
                  <a:pt x="14" y="10138"/>
                </a:cubicBezTo>
                <a:cubicBezTo>
                  <a:pt x="-228" y="13655"/>
                  <a:pt x="2642" y="20527"/>
                  <a:pt x="5835" y="22508"/>
                </a:cubicBezTo>
                <a:cubicBezTo>
                  <a:pt x="9029" y="24489"/>
                  <a:pt x="16022" y="24044"/>
                  <a:pt x="19175" y="22023"/>
                </a:cubicBezTo>
                <a:cubicBezTo>
                  <a:pt x="22328" y="20002"/>
                  <a:pt x="24754" y="13897"/>
                  <a:pt x="24754" y="10380"/>
                </a:cubicBezTo>
                <a:cubicBezTo>
                  <a:pt x="24754" y="6863"/>
                  <a:pt x="22086" y="2417"/>
                  <a:pt x="19175" y="921"/>
                </a:cubicBezTo>
                <a:cubicBezTo>
                  <a:pt x="16264" y="-575"/>
                  <a:pt x="10484" y="-130"/>
                  <a:pt x="7290" y="14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42" name="Google Shape;1542;p64"/>
          <p:cNvSpPr/>
          <p:nvPr/>
        </p:nvSpPr>
        <p:spPr>
          <a:xfrm>
            <a:off x="811307" y="3193820"/>
            <a:ext cx="301692" cy="301676"/>
          </a:xfrm>
          <a:custGeom>
            <a:avLst/>
            <a:gdLst/>
            <a:ahLst/>
            <a:cxnLst/>
            <a:rect l="l" t="t" r="r" b="b"/>
            <a:pathLst>
              <a:path w="18844" h="18843" extrusionOk="0">
                <a:moveTo>
                  <a:pt x="8871" y="12218"/>
                </a:moveTo>
                <a:lnTo>
                  <a:pt x="8871" y="13323"/>
                </a:lnTo>
                <a:lnTo>
                  <a:pt x="5006" y="13323"/>
                </a:lnTo>
                <a:cubicBezTo>
                  <a:pt x="4702" y="13323"/>
                  <a:pt x="4454" y="13075"/>
                  <a:pt x="4454" y="12770"/>
                </a:cubicBezTo>
                <a:cubicBezTo>
                  <a:pt x="4454" y="12466"/>
                  <a:pt x="4702" y="12218"/>
                  <a:pt x="5006" y="12218"/>
                </a:cubicBezTo>
                <a:close/>
                <a:moveTo>
                  <a:pt x="12735" y="14427"/>
                </a:moveTo>
                <a:cubicBezTo>
                  <a:pt x="13040" y="14427"/>
                  <a:pt x="13287" y="14675"/>
                  <a:pt x="13287" y="14979"/>
                </a:cubicBezTo>
                <a:cubicBezTo>
                  <a:pt x="13287" y="15284"/>
                  <a:pt x="13040" y="15531"/>
                  <a:pt x="12735" y="15531"/>
                </a:cubicBezTo>
                <a:lnTo>
                  <a:pt x="9974" y="15531"/>
                </a:lnTo>
                <a:lnTo>
                  <a:pt x="9974" y="14427"/>
                </a:lnTo>
                <a:close/>
                <a:moveTo>
                  <a:pt x="8871" y="16636"/>
                </a:moveTo>
                <a:lnTo>
                  <a:pt x="8871" y="17738"/>
                </a:lnTo>
                <a:lnTo>
                  <a:pt x="7215" y="17738"/>
                </a:lnTo>
                <a:cubicBezTo>
                  <a:pt x="6910" y="17738"/>
                  <a:pt x="6663" y="17492"/>
                  <a:pt x="6663" y="17186"/>
                </a:cubicBezTo>
                <a:cubicBezTo>
                  <a:pt x="6663" y="16882"/>
                  <a:pt x="6910" y="16636"/>
                  <a:pt x="7215" y="16636"/>
                </a:cubicBezTo>
                <a:close/>
                <a:moveTo>
                  <a:pt x="9422" y="0"/>
                </a:moveTo>
                <a:cubicBezTo>
                  <a:pt x="8509" y="0"/>
                  <a:pt x="7767" y="743"/>
                  <a:pt x="7767" y="1657"/>
                </a:cubicBezTo>
                <a:cubicBezTo>
                  <a:pt x="7767" y="2376"/>
                  <a:pt x="8229" y="2983"/>
                  <a:pt x="8870" y="3211"/>
                </a:cubicBezTo>
                <a:lnTo>
                  <a:pt x="8870" y="5415"/>
                </a:lnTo>
                <a:cubicBezTo>
                  <a:pt x="8745" y="5349"/>
                  <a:pt x="8627" y="5270"/>
                  <a:pt x="8538" y="5153"/>
                </a:cubicBezTo>
                <a:lnTo>
                  <a:pt x="7213" y="3386"/>
                </a:lnTo>
                <a:cubicBezTo>
                  <a:pt x="6695" y="2695"/>
                  <a:pt x="5869" y="2282"/>
                  <a:pt x="5006" y="2282"/>
                </a:cubicBezTo>
                <a:lnTo>
                  <a:pt x="1" y="2282"/>
                </a:lnTo>
                <a:lnTo>
                  <a:pt x="1" y="2834"/>
                </a:lnTo>
                <a:cubicBezTo>
                  <a:pt x="1" y="3741"/>
                  <a:pt x="446" y="4539"/>
                  <a:pt x="1121" y="5043"/>
                </a:cubicBezTo>
                <a:lnTo>
                  <a:pt x="1105" y="5043"/>
                </a:lnTo>
                <a:cubicBezTo>
                  <a:pt x="1105" y="5948"/>
                  <a:pt x="1550" y="6746"/>
                  <a:pt x="2226" y="7250"/>
                </a:cubicBezTo>
                <a:lnTo>
                  <a:pt x="2209" y="7250"/>
                </a:lnTo>
                <a:cubicBezTo>
                  <a:pt x="2209" y="8772"/>
                  <a:pt x="3447" y="10011"/>
                  <a:pt x="4969" y="10011"/>
                </a:cubicBezTo>
                <a:lnTo>
                  <a:pt x="8870" y="10011"/>
                </a:lnTo>
                <a:lnTo>
                  <a:pt x="8870" y="11115"/>
                </a:lnTo>
                <a:lnTo>
                  <a:pt x="5006" y="11115"/>
                </a:lnTo>
                <a:cubicBezTo>
                  <a:pt x="4093" y="11115"/>
                  <a:pt x="3349" y="11857"/>
                  <a:pt x="3349" y="12770"/>
                </a:cubicBezTo>
                <a:cubicBezTo>
                  <a:pt x="3349" y="13684"/>
                  <a:pt x="4093" y="14427"/>
                  <a:pt x="5006" y="14427"/>
                </a:cubicBezTo>
                <a:lnTo>
                  <a:pt x="8870" y="14427"/>
                </a:lnTo>
                <a:lnTo>
                  <a:pt x="8870" y="15531"/>
                </a:lnTo>
                <a:lnTo>
                  <a:pt x="7215" y="15531"/>
                </a:lnTo>
                <a:cubicBezTo>
                  <a:pt x="6302" y="15531"/>
                  <a:pt x="5558" y="16275"/>
                  <a:pt x="5558" y="17188"/>
                </a:cubicBezTo>
                <a:cubicBezTo>
                  <a:pt x="5558" y="18101"/>
                  <a:pt x="6302" y="18843"/>
                  <a:pt x="7215" y="18843"/>
                </a:cubicBezTo>
                <a:lnTo>
                  <a:pt x="12183" y="18843"/>
                </a:lnTo>
                <a:lnTo>
                  <a:pt x="12183" y="17740"/>
                </a:lnTo>
                <a:lnTo>
                  <a:pt x="9974" y="17740"/>
                </a:lnTo>
                <a:lnTo>
                  <a:pt x="9974" y="16636"/>
                </a:lnTo>
                <a:lnTo>
                  <a:pt x="12735" y="16636"/>
                </a:lnTo>
                <a:cubicBezTo>
                  <a:pt x="13648" y="16636"/>
                  <a:pt x="14390" y="15892"/>
                  <a:pt x="14390" y="14979"/>
                </a:cubicBezTo>
                <a:cubicBezTo>
                  <a:pt x="14390" y="14066"/>
                  <a:pt x="13648" y="13323"/>
                  <a:pt x="12735" y="13323"/>
                </a:cubicBezTo>
                <a:lnTo>
                  <a:pt x="9974" y="13323"/>
                </a:lnTo>
                <a:lnTo>
                  <a:pt x="9974" y="12220"/>
                </a:lnTo>
                <a:lnTo>
                  <a:pt x="16047" y="12220"/>
                </a:lnTo>
                <a:lnTo>
                  <a:pt x="16047" y="11115"/>
                </a:lnTo>
                <a:lnTo>
                  <a:pt x="9974" y="11115"/>
                </a:lnTo>
                <a:lnTo>
                  <a:pt x="9974" y="10011"/>
                </a:lnTo>
                <a:lnTo>
                  <a:pt x="13875" y="10011"/>
                </a:lnTo>
                <a:cubicBezTo>
                  <a:pt x="15397" y="10011"/>
                  <a:pt x="16636" y="8772"/>
                  <a:pt x="16636" y="7252"/>
                </a:cubicBezTo>
                <a:lnTo>
                  <a:pt x="16618" y="7252"/>
                </a:lnTo>
                <a:cubicBezTo>
                  <a:pt x="17295" y="6748"/>
                  <a:pt x="17739" y="5948"/>
                  <a:pt x="17739" y="5043"/>
                </a:cubicBezTo>
                <a:lnTo>
                  <a:pt x="17723" y="5043"/>
                </a:lnTo>
                <a:cubicBezTo>
                  <a:pt x="18400" y="4539"/>
                  <a:pt x="18843" y="3741"/>
                  <a:pt x="18843" y="2834"/>
                </a:cubicBezTo>
                <a:lnTo>
                  <a:pt x="18843" y="2282"/>
                </a:lnTo>
                <a:lnTo>
                  <a:pt x="13838" y="2282"/>
                </a:lnTo>
                <a:cubicBezTo>
                  <a:pt x="12975" y="2282"/>
                  <a:pt x="12149" y="2695"/>
                  <a:pt x="11631" y="3386"/>
                </a:cubicBezTo>
                <a:lnTo>
                  <a:pt x="10306" y="5153"/>
                </a:lnTo>
                <a:cubicBezTo>
                  <a:pt x="10219" y="5270"/>
                  <a:pt x="10099" y="5347"/>
                  <a:pt x="9974" y="5415"/>
                </a:cubicBezTo>
                <a:lnTo>
                  <a:pt x="9974" y="3211"/>
                </a:lnTo>
                <a:cubicBezTo>
                  <a:pt x="10615" y="2983"/>
                  <a:pt x="11079" y="2376"/>
                  <a:pt x="11079" y="1657"/>
                </a:cubicBezTo>
                <a:cubicBezTo>
                  <a:pt x="11079" y="743"/>
                  <a:pt x="10335" y="0"/>
                  <a:pt x="94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64"/>
          <p:cNvSpPr/>
          <p:nvPr/>
        </p:nvSpPr>
        <p:spPr>
          <a:xfrm>
            <a:off x="816174" y="2547837"/>
            <a:ext cx="301676" cy="159716"/>
          </a:xfrm>
          <a:custGeom>
            <a:avLst/>
            <a:gdLst/>
            <a:ahLst/>
            <a:cxnLst/>
            <a:rect l="l" t="t" r="r" b="b"/>
            <a:pathLst>
              <a:path w="18843" h="9976" extrusionOk="0">
                <a:moveTo>
                  <a:pt x="13300" y="2217"/>
                </a:moveTo>
                <a:lnTo>
                  <a:pt x="13300" y="3327"/>
                </a:lnTo>
                <a:lnTo>
                  <a:pt x="5542" y="3327"/>
                </a:lnTo>
                <a:lnTo>
                  <a:pt x="5542" y="2217"/>
                </a:lnTo>
                <a:close/>
                <a:moveTo>
                  <a:pt x="13300" y="4434"/>
                </a:moveTo>
                <a:lnTo>
                  <a:pt x="13300" y="5544"/>
                </a:lnTo>
                <a:lnTo>
                  <a:pt x="5542" y="5544"/>
                </a:lnTo>
                <a:lnTo>
                  <a:pt x="5542" y="4434"/>
                </a:lnTo>
                <a:close/>
                <a:moveTo>
                  <a:pt x="3325" y="2274"/>
                </a:moveTo>
                <a:lnTo>
                  <a:pt x="3325" y="7704"/>
                </a:lnTo>
                <a:cubicBezTo>
                  <a:pt x="2062" y="7446"/>
                  <a:pt x="1108" y="6327"/>
                  <a:pt x="1108" y="4988"/>
                </a:cubicBezTo>
                <a:cubicBezTo>
                  <a:pt x="1108" y="3651"/>
                  <a:pt x="2062" y="2532"/>
                  <a:pt x="3325" y="2274"/>
                </a:cubicBezTo>
                <a:close/>
                <a:moveTo>
                  <a:pt x="15517" y="2273"/>
                </a:moveTo>
                <a:cubicBezTo>
                  <a:pt x="16780" y="2530"/>
                  <a:pt x="17734" y="3651"/>
                  <a:pt x="17734" y="4988"/>
                </a:cubicBezTo>
                <a:cubicBezTo>
                  <a:pt x="17734" y="6326"/>
                  <a:pt x="16780" y="7446"/>
                  <a:pt x="15517" y="7704"/>
                </a:cubicBezTo>
                <a:lnTo>
                  <a:pt x="15517" y="2273"/>
                </a:lnTo>
                <a:close/>
                <a:moveTo>
                  <a:pt x="13300" y="6651"/>
                </a:moveTo>
                <a:lnTo>
                  <a:pt x="13300" y="7761"/>
                </a:lnTo>
                <a:lnTo>
                  <a:pt x="5542" y="7761"/>
                </a:lnTo>
                <a:lnTo>
                  <a:pt x="5542" y="6651"/>
                </a:lnTo>
                <a:close/>
                <a:moveTo>
                  <a:pt x="3325" y="1"/>
                </a:moveTo>
                <a:lnTo>
                  <a:pt x="3325" y="1149"/>
                </a:lnTo>
                <a:cubicBezTo>
                  <a:pt x="1448" y="1419"/>
                  <a:pt x="0" y="3039"/>
                  <a:pt x="0" y="4988"/>
                </a:cubicBezTo>
                <a:cubicBezTo>
                  <a:pt x="0" y="6939"/>
                  <a:pt x="1448" y="8559"/>
                  <a:pt x="3325" y="8828"/>
                </a:cubicBezTo>
                <a:lnTo>
                  <a:pt x="3325" y="9976"/>
                </a:lnTo>
                <a:lnTo>
                  <a:pt x="15517" y="9976"/>
                </a:lnTo>
                <a:lnTo>
                  <a:pt x="15517" y="8828"/>
                </a:lnTo>
                <a:cubicBezTo>
                  <a:pt x="17395" y="8559"/>
                  <a:pt x="18843" y="6939"/>
                  <a:pt x="18843" y="4988"/>
                </a:cubicBezTo>
                <a:cubicBezTo>
                  <a:pt x="18843" y="3039"/>
                  <a:pt x="17394" y="1419"/>
                  <a:pt x="15517" y="1149"/>
                </a:cubicBezTo>
                <a:lnTo>
                  <a:pt x="1551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6" name="Google Shape;1556;p64"/>
          <p:cNvGrpSpPr/>
          <p:nvPr/>
        </p:nvGrpSpPr>
        <p:grpSpPr>
          <a:xfrm>
            <a:off x="860362" y="4014263"/>
            <a:ext cx="301676" cy="229535"/>
            <a:chOff x="2461200" y="4165125"/>
            <a:chExt cx="471075" cy="358425"/>
          </a:xfrm>
        </p:grpSpPr>
        <p:sp>
          <p:nvSpPr>
            <p:cNvPr id="1557" name="Google Shape;1557;p64"/>
            <p:cNvSpPr/>
            <p:nvPr/>
          </p:nvSpPr>
          <p:spPr>
            <a:xfrm>
              <a:off x="2682925" y="435810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1" y="1"/>
                  </a:moveTo>
                  <a:cubicBezTo>
                    <a:pt x="243" y="1"/>
                    <a:pt x="0" y="244"/>
                    <a:pt x="0" y="552"/>
                  </a:cubicBezTo>
                  <a:cubicBezTo>
                    <a:pt x="0" y="861"/>
                    <a:pt x="243" y="1104"/>
                    <a:pt x="551" y="1104"/>
                  </a:cubicBezTo>
                  <a:cubicBezTo>
                    <a:pt x="860" y="1104"/>
                    <a:pt x="1103" y="861"/>
                    <a:pt x="1103" y="552"/>
                  </a:cubicBezTo>
                  <a:cubicBezTo>
                    <a:pt x="1103" y="244"/>
                    <a:pt x="860" y="1"/>
                    <a:pt x="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4"/>
            <p:cNvSpPr/>
            <p:nvPr/>
          </p:nvSpPr>
          <p:spPr>
            <a:xfrm>
              <a:off x="2627775" y="4302975"/>
              <a:ext cx="137875" cy="137875"/>
            </a:xfrm>
            <a:custGeom>
              <a:avLst/>
              <a:gdLst/>
              <a:ahLst/>
              <a:cxnLst/>
              <a:rect l="l" t="t" r="r" b="b"/>
              <a:pathLst>
                <a:path w="5515" h="5515" extrusionOk="0">
                  <a:moveTo>
                    <a:pt x="2757" y="1103"/>
                  </a:moveTo>
                  <a:cubicBezTo>
                    <a:pt x="3674" y="1103"/>
                    <a:pt x="4412" y="1842"/>
                    <a:pt x="4412" y="2757"/>
                  </a:cubicBezTo>
                  <a:cubicBezTo>
                    <a:pt x="4412" y="3673"/>
                    <a:pt x="3674" y="4412"/>
                    <a:pt x="2757" y="4412"/>
                  </a:cubicBezTo>
                  <a:cubicBezTo>
                    <a:pt x="1842" y="4412"/>
                    <a:pt x="1104" y="3673"/>
                    <a:pt x="1104" y="2757"/>
                  </a:cubicBezTo>
                  <a:cubicBezTo>
                    <a:pt x="1104" y="1842"/>
                    <a:pt x="1842" y="1103"/>
                    <a:pt x="2757" y="1103"/>
                  </a:cubicBezTo>
                  <a:close/>
                  <a:moveTo>
                    <a:pt x="2757" y="0"/>
                  </a:moveTo>
                  <a:cubicBezTo>
                    <a:pt x="1236" y="0"/>
                    <a:pt x="1" y="1236"/>
                    <a:pt x="1" y="2757"/>
                  </a:cubicBezTo>
                  <a:cubicBezTo>
                    <a:pt x="1" y="4279"/>
                    <a:pt x="1236" y="5514"/>
                    <a:pt x="2757" y="5514"/>
                  </a:cubicBezTo>
                  <a:cubicBezTo>
                    <a:pt x="4279" y="5514"/>
                    <a:pt x="5515" y="4279"/>
                    <a:pt x="5515" y="2757"/>
                  </a:cubicBezTo>
                  <a:cubicBezTo>
                    <a:pt x="5515" y="1236"/>
                    <a:pt x="4279" y="0"/>
                    <a:pt x="27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4"/>
            <p:cNvSpPr/>
            <p:nvPr/>
          </p:nvSpPr>
          <p:spPr>
            <a:xfrm>
              <a:off x="2461200" y="4165125"/>
              <a:ext cx="471075" cy="358425"/>
            </a:xfrm>
            <a:custGeom>
              <a:avLst/>
              <a:gdLst/>
              <a:ahLst/>
              <a:cxnLst/>
              <a:rect l="l" t="t" r="r" b="b"/>
              <a:pathLst>
                <a:path w="18843" h="14337" extrusionOk="0">
                  <a:moveTo>
                    <a:pt x="9420" y="4412"/>
                  </a:moveTo>
                  <a:cubicBezTo>
                    <a:pt x="11549" y="4412"/>
                    <a:pt x="13280" y="6143"/>
                    <a:pt x="13280" y="8271"/>
                  </a:cubicBezTo>
                  <a:cubicBezTo>
                    <a:pt x="13280" y="10400"/>
                    <a:pt x="11549" y="12131"/>
                    <a:pt x="9420" y="12131"/>
                  </a:cubicBezTo>
                  <a:cubicBezTo>
                    <a:pt x="7292" y="12131"/>
                    <a:pt x="5561" y="10400"/>
                    <a:pt x="5561" y="8271"/>
                  </a:cubicBezTo>
                  <a:cubicBezTo>
                    <a:pt x="5561" y="6143"/>
                    <a:pt x="7292" y="4412"/>
                    <a:pt x="9420" y="4412"/>
                  </a:cubicBezTo>
                  <a:close/>
                  <a:moveTo>
                    <a:pt x="8884" y="1"/>
                  </a:moveTo>
                  <a:lnTo>
                    <a:pt x="8884" y="2227"/>
                  </a:lnTo>
                  <a:cubicBezTo>
                    <a:pt x="8882" y="2227"/>
                    <a:pt x="8882" y="2227"/>
                    <a:pt x="8881" y="2229"/>
                  </a:cubicBezTo>
                  <a:cubicBezTo>
                    <a:pt x="7932" y="2294"/>
                    <a:pt x="7040" y="2548"/>
                    <a:pt x="6201" y="2912"/>
                  </a:cubicBezTo>
                  <a:lnTo>
                    <a:pt x="5087" y="980"/>
                  </a:lnTo>
                  <a:lnTo>
                    <a:pt x="4131" y="1531"/>
                  </a:lnTo>
                  <a:lnTo>
                    <a:pt x="5216" y="3409"/>
                  </a:lnTo>
                  <a:cubicBezTo>
                    <a:pt x="4379" y="3872"/>
                    <a:pt x="3619" y="4446"/>
                    <a:pt x="2959" y="5008"/>
                  </a:cubicBezTo>
                  <a:lnTo>
                    <a:pt x="2956" y="5009"/>
                  </a:lnTo>
                  <a:lnTo>
                    <a:pt x="889" y="3817"/>
                  </a:lnTo>
                  <a:lnTo>
                    <a:pt x="339" y="4773"/>
                  </a:lnTo>
                  <a:lnTo>
                    <a:pt x="2113" y="5798"/>
                  </a:lnTo>
                  <a:lnTo>
                    <a:pt x="2110" y="5801"/>
                  </a:lnTo>
                  <a:cubicBezTo>
                    <a:pt x="996" y="6904"/>
                    <a:pt x="287" y="7853"/>
                    <a:pt x="220" y="7952"/>
                  </a:cubicBezTo>
                  <a:lnTo>
                    <a:pt x="0" y="8271"/>
                  </a:lnTo>
                  <a:lnTo>
                    <a:pt x="220" y="8591"/>
                  </a:lnTo>
                  <a:cubicBezTo>
                    <a:pt x="386" y="8823"/>
                    <a:pt x="4316" y="14337"/>
                    <a:pt x="9422" y="14337"/>
                  </a:cubicBezTo>
                  <a:cubicBezTo>
                    <a:pt x="14527" y="14337"/>
                    <a:pt x="18456" y="8823"/>
                    <a:pt x="18621" y="8591"/>
                  </a:cubicBezTo>
                  <a:lnTo>
                    <a:pt x="18843" y="8271"/>
                  </a:lnTo>
                  <a:lnTo>
                    <a:pt x="18621" y="7952"/>
                  </a:lnTo>
                  <a:cubicBezTo>
                    <a:pt x="18555" y="7853"/>
                    <a:pt x="17847" y="6905"/>
                    <a:pt x="16735" y="5803"/>
                  </a:cubicBezTo>
                  <a:lnTo>
                    <a:pt x="18519" y="4773"/>
                  </a:lnTo>
                  <a:lnTo>
                    <a:pt x="17967" y="3817"/>
                  </a:lnTo>
                  <a:lnTo>
                    <a:pt x="15884" y="5019"/>
                  </a:lnTo>
                  <a:cubicBezTo>
                    <a:pt x="15884" y="5019"/>
                    <a:pt x="15883" y="5019"/>
                    <a:pt x="15883" y="5017"/>
                  </a:cubicBezTo>
                  <a:cubicBezTo>
                    <a:pt x="15222" y="4446"/>
                    <a:pt x="14472" y="3884"/>
                    <a:pt x="13635" y="3421"/>
                  </a:cubicBezTo>
                  <a:lnTo>
                    <a:pt x="14727" y="1531"/>
                  </a:lnTo>
                  <a:lnTo>
                    <a:pt x="13771" y="980"/>
                  </a:lnTo>
                  <a:lnTo>
                    <a:pt x="12647" y="2925"/>
                  </a:lnTo>
                  <a:lnTo>
                    <a:pt x="12641" y="2924"/>
                  </a:lnTo>
                  <a:cubicBezTo>
                    <a:pt x="11815" y="2548"/>
                    <a:pt x="10923" y="2307"/>
                    <a:pt x="9987" y="2229"/>
                  </a:cubicBezTo>
                  <a:lnTo>
                    <a:pt x="9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4" name="Google Shape;1564;p64"/>
          <p:cNvSpPr/>
          <p:nvPr/>
        </p:nvSpPr>
        <p:spPr>
          <a:xfrm rot="1261932" flipH="1">
            <a:off x="335766" y="2909089"/>
            <a:ext cx="174640" cy="207546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64"/>
          <p:cNvSpPr/>
          <p:nvPr/>
        </p:nvSpPr>
        <p:spPr>
          <a:xfrm>
            <a:off x="2110100" y="853915"/>
            <a:ext cx="93021" cy="113426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95" y="1638016"/>
            <a:ext cx="3048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дзаголовок 9"/>
          <p:cNvSpPr>
            <a:spLocks noGrp="1"/>
          </p:cNvSpPr>
          <p:nvPr>
            <p:ph type="subTitle" idx="6"/>
          </p:nvPr>
        </p:nvSpPr>
        <p:spPr>
          <a:xfrm>
            <a:off x="1475656" y="3767086"/>
            <a:ext cx="7128792" cy="572700"/>
          </a:xfrm>
        </p:spPr>
        <p:txBody>
          <a:bodyPr/>
          <a:lstStyle/>
          <a:p>
            <a:pPr marL="0" indent="0" algn="l"/>
            <a:r>
              <a:rPr lang="ru-RU" dirty="0"/>
              <a:t>Индивидуализация техники </a:t>
            </a:r>
            <a:r>
              <a:rPr lang="ru-RU" dirty="0" err="1"/>
              <a:t>ушивания</a:t>
            </a:r>
            <a:r>
              <a:rPr lang="ru-RU" dirty="0"/>
              <a:t> в зависимости от лабораторных показателей, планов репродукции, количества предполагаемых будущих беременностей и др.</a:t>
            </a:r>
          </a:p>
        </p:txBody>
      </p:sp>
    </p:spTree>
    <p:extLst>
      <p:ext uri="{BB962C8B-B14F-4D97-AF65-F5344CB8AC3E}">
        <p14:creationId xmlns:p14="http://schemas.microsoft.com/office/powerpoint/2010/main" val="5369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59"/>
          <p:cNvSpPr/>
          <p:nvPr/>
        </p:nvSpPr>
        <p:spPr>
          <a:xfrm>
            <a:off x="2869987" y="113588"/>
            <a:ext cx="1130567" cy="742242"/>
          </a:xfrm>
          <a:custGeom>
            <a:avLst/>
            <a:gdLst/>
            <a:ahLst/>
            <a:cxnLst/>
            <a:rect l="l" t="t" r="r" b="b"/>
            <a:pathLst>
              <a:path w="24754" h="23786" extrusionOk="0">
                <a:moveTo>
                  <a:pt x="7290" y="1406"/>
                </a:moveTo>
                <a:cubicBezTo>
                  <a:pt x="4097" y="2942"/>
                  <a:pt x="257" y="6621"/>
                  <a:pt x="14" y="10138"/>
                </a:cubicBezTo>
                <a:cubicBezTo>
                  <a:pt x="-228" y="13655"/>
                  <a:pt x="2642" y="20527"/>
                  <a:pt x="5835" y="22508"/>
                </a:cubicBezTo>
                <a:cubicBezTo>
                  <a:pt x="9029" y="24489"/>
                  <a:pt x="16022" y="24044"/>
                  <a:pt x="19175" y="22023"/>
                </a:cubicBezTo>
                <a:cubicBezTo>
                  <a:pt x="22328" y="20002"/>
                  <a:pt x="24754" y="13897"/>
                  <a:pt x="24754" y="10380"/>
                </a:cubicBezTo>
                <a:cubicBezTo>
                  <a:pt x="24754" y="6863"/>
                  <a:pt x="22086" y="2417"/>
                  <a:pt x="19175" y="921"/>
                </a:cubicBezTo>
                <a:cubicBezTo>
                  <a:pt x="16264" y="-575"/>
                  <a:pt x="10484" y="-130"/>
                  <a:pt x="7290" y="14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96" name="Google Shape;1296;p59"/>
          <p:cNvSpPr txBox="1">
            <a:spLocks noGrp="1"/>
          </p:cNvSpPr>
          <p:nvPr>
            <p:ph type="title"/>
          </p:nvPr>
        </p:nvSpPr>
        <p:spPr>
          <a:xfrm>
            <a:off x="1053624" y="356329"/>
            <a:ext cx="7421832" cy="5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На базе  УЗ            ГКБ г. Минска </a:t>
            </a:r>
            <a:endParaRPr sz="2800" dirty="0"/>
          </a:p>
        </p:txBody>
      </p:sp>
      <p:sp>
        <p:nvSpPr>
          <p:cNvPr id="1297" name="Google Shape;1297;p59"/>
          <p:cNvSpPr txBox="1">
            <a:spLocks noGrp="1"/>
          </p:cNvSpPr>
          <p:nvPr>
            <p:ph type="subTitle" idx="1"/>
          </p:nvPr>
        </p:nvSpPr>
        <p:spPr>
          <a:xfrm>
            <a:off x="2985824" y="1064418"/>
            <a:ext cx="5775706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dirty="0"/>
              <a:t>Проводятся исследования, направленные на установление </a:t>
            </a:r>
            <a:r>
              <a:rPr lang="ru-RU" dirty="0" err="1"/>
              <a:t>биомаркеров</a:t>
            </a:r>
            <a:r>
              <a:rPr lang="ru-RU" dirty="0"/>
              <a:t>, ассоциированных с формированием несостоятельного рубца на матке после кесарева сечения включающих динамическое наблюдение с оценкой результатов, исходя из выбора разной техники хирургического вмешательства: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Факторов </a:t>
            </a:r>
            <a:r>
              <a:rPr lang="ru-RU" dirty="0" err="1"/>
              <a:t>ишемизации</a:t>
            </a:r>
            <a:r>
              <a:rPr lang="ru-RU" dirty="0"/>
              <a:t> и фиброза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Воспалительных факторов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Ростовых факторов</a:t>
            </a:r>
          </a:p>
          <a:p>
            <a:pPr marL="0" lvl="0" indent="0"/>
            <a:endParaRPr dirty="0"/>
          </a:p>
        </p:txBody>
      </p:sp>
      <p:sp>
        <p:nvSpPr>
          <p:cNvPr id="1298" name="Google Shape;1298;p59"/>
          <p:cNvSpPr txBox="1">
            <a:spLocks noGrp="1"/>
          </p:cNvSpPr>
          <p:nvPr>
            <p:ph type="title" idx="2"/>
          </p:nvPr>
        </p:nvSpPr>
        <p:spPr>
          <a:xfrm>
            <a:off x="2869987" y="208585"/>
            <a:ext cx="1202575" cy="6472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303" name="Google Shape;1303;p59"/>
          <p:cNvGrpSpPr/>
          <p:nvPr/>
        </p:nvGrpSpPr>
        <p:grpSpPr>
          <a:xfrm flipH="1">
            <a:off x="7316051" y="3215255"/>
            <a:ext cx="436105" cy="547391"/>
            <a:chOff x="3474326" y="3626268"/>
            <a:chExt cx="436105" cy="547391"/>
          </a:xfrm>
        </p:grpSpPr>
        <p:sp>
          <p:nvSpPr>
            <p:cNvPr id="1304" name="Google Shape;1304;p59"/>
            <p:cNvSpPr/>
            <p:nvPr/>
          </p:nvSpPr>
          <p:spPr>
            <a:xfrm>
              <a:off x="3474326" y="3626268"/>
              <a:ext cx="436105" cy="547391"/>
            </a:xfrm>
            <a:custGeom>
              <a:avLst/>
              <a:gdLst/>
              <a:ahLst/>
              <a:cxnLst/>
              <a:rect l="l" t="t" r="r" b="b"/>
              <a:pathLst>
                <a:path w="16161" h="20285" extrusionOk="0">
                  <a:moveTo>
                    <a:pt x="15014" y="0"/>
                  </a:moveTo>
                  <a:cubicBezTo>
                    <a:pt x="14698" y="0"/>
                    <a:pt x="14368" y="114"/>
                    <a:pt x="14106" y="288"/>
                  </a:cubicBezTo>
                  <a:cubicBezTo>
                    <a:pt x="13307" y="790"/>
                    <a:pt x="12897" y="1703"/>
                    <a:pt x="12508" y="2548"/>
                  </a:cubicBezTo>
                  <a:cubicBezTo>
                    <a:pt x="12394" y="2822"/>
                    <a:pt x="12257" y="3118"/>
                    <a:pt x="12029" y="3301"/>
                  </a:cubicBezTo>
                  <a:cubicBezTo>
                    <a:pt x="11755" y="3506"/>
                    <a:pt x="11390" y="3552"/>
                    <a:pt x="11070" y="3666"/>
                  </a:cubicBezTo>
                  <a:cubicBezTo>
                    <a:pt x="10591" y="3872"/>
                    <a:pt x="10203" y="4282"/>
                    <a:pt x="10066" y="4785"/>
                  </a:cubicBezTo>
                  <a:cubicBezTo>
                    <a:pt x="9952" y="5173"/>
                    <a:pt x="9975" y="5629"/>
                    <a:pt x="9792" y="5994"/>
                  </a:cubicBezTo>
                  <a:cubicBezTo>
                    <a:pt x="9541" y="6519"/>
                    <a:pt x="8971" y="6816"/>
                    <a:pt x="8400" y="6953"/>
                  </a:cubicBezTo>
                  <a:cubicBezTo>
                    <a:pt x="7852" y="7090"/>
                    <a:pt x="7259" y="7113"/>
                    <a:pt x="6734" y="7295"/>
                  </a:cubicBezTo>
                  <a:cubicBezTo>
                    <a:pt x="5547" y="7729"/>
                    <a:pt x="4816" y="8870"/>
                    <a:pt x="4177" y="9943"/>
                  </a:cubicBezTo>
                  <a:cubicBezTo>
                    <a:pt x="3104" y="11701"/>
                    <a:pt x="2054" y="13458"/>
                    <a:pt x="982" y="15216"/>
                  </a:cubicBezTo>
                  <a:cubicBezTo>
                    <a:pt x="685" y="15718"/>
                    <a:pt x="365" y="16220"/>
                    <a:pt x="183" y="16791"/>
                  </a:cubicBezTo>
                  <a:cubicBezTo>
                    <a:pt x="23" y="17339"/>
                    <a:pt x="0" y="17978"/>
                    <a:pt x="251" y="18503"/>
                  </a:cubicBezTo>
                  <a:cubicBezTo>
                    <a:pt x="457" y="18913"/>
                    <a:pt x="776" y="19233"/>
                    <a:pt x="1141" y="19507"/>
                  </a:cubicBezTo>
                  <a:cubicBezTo>
                    <a:pt x="1621" y="19872"/>
                    <a:pt x="2146" y="20192"/>
                    <a:pt x="2739" y="20260"/>
                  </a:cubicBezTo>
                  <a:cubicBezTo>
                    <a:pt x="2852" y="20277"/>
                    <a:pt x="2964" y="20285"/>
                    <a:pt x="3076" y="20285"/>
                  </a:cubicBezTo>
                  <a:cubicBezTo>
                    <a:pt x="3732" y="20285"/>
                    <a:pt x="4361" y="20011"/>
                    <a:pt x="4908" y="19621"/>
                  </a:cubicBezTo>
                  <a:cubicBezTo>
                    <a:pt x="5524" y="19165"/>
                    <a:pt x="6003" y="18548"/>
                    <a:pt x="6483" y="17955"/>
                  </a:cubicBezTo>
                  <a:cubicBezTo>
                    <a:pt x="7738" y="16403"/>
                    <a:pt x="8993" y="14851"/>
                    <a:pt x="10249" y="13298"/>
                  </a:cubicBezTo>
                  <a:cubicBezTo>
                    <a:pt x="10774" y="12637"/>
                    <a:pt x="11299" y="11975"/>
                    <a:pt x="11550" y="11176"/>
                  </a:cubicBezTo>
                  <a:cubicBezTo>
                    <a:pt x="11824" y="10171"/>
                    <a:pt x="11641" y="9121"/>
                    <a:pt x="11436" y="8094"/>
                  </a:cubicBezTo>
                  <a:cubicBezTo>
                    <a:pt x="12303" y="7775"/>
                    <a:pt x="13056" y="7067"/>
                    <a:pt x="13444" y="6200"/>
                  </a:cubicBezTo>
                  <a:cubicBezTo>
                    <a:pt x="13695" y="5584"/>
                    <a:pt x="13787" y="4899"/>
                    <a:pt x="14106" y="4305"/>
                  </a:cubicBezTo>
                  <a:cubicBezTo>
                    <a:pt x="14403" y="3712"/>
                    <a:pt x="14928" y="3255"/>
                    <a:pt x="15362" y="2730"/>
                  </a:cubicBezTo>
                  <a:cubicBezTo>
                    <a:pt x="15795" y="2205"/>
                    <a:pt x="16161" y="1543"/>
                    <a:pt x="16046" y="881"/>
                  </a:cubicBezTo>
                  <a:cubicBezTo>
                    <a:pt x="16001" y="653"/>
                    <a:pt x="15909" y="425"/>
                    <a:pt x="15727" y="265"/>
                  </a:cubicBezTo>
                  <a:cubicBezTo>
                    <a:pt x="15530" y="79"/>
                    <a:pt x="15277" y="0"/>
                    <a:pt x="15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9"/>
            <p:cNvSpPr/>
            <p:nvPr/>
          </p:nvSpPr>
          <p:spPr>
            <a:xfrm>
              <a:off x="3495887" y="3856369"/>
              <a:ext cx="263023" cy="294352"/>
            </a:xfrm>
            <a:custGeom>
              <a:avLst/>
              <a:gdLst/>
              <a:ahLst/>
              <a:cxnLst/>
              <a:rect l="l" t="t" r="r" b="b"/>
              <a:pathLst>
                <a:path w="9747" h="10908" extrusionOk="0">
                  <a:moveTo>
                    <a:pt x="5318" y="1"/>
                  </a:moveTo>
                  <a:cubicBezTo>
                    <a:pt x="3561" y="2055"/>
                    <a:pt x="2054" y="4498"/>
                    <a:pt x="867" y="7054"/>
                  </a:cubicBezTo>
                  <a:cubicBezTo>
                    <a:pt x="411" y="8035"/>
                    <a:pt x="0" y="9245"/>
                    <a:pt x="616" y="10135"/>
                  </a:cubicBezTo>
                  <a:cubicBezTo>
                    <a:pt x="974" y="10665"/>
                    <a:pt x="1602" y="10908"/>
                    <a:pt x="2245" y="10908"/>
                  </a:cubicBezTo>
                  <a:cubicBezTo>
                    <a:pt x="2627" y="10908"/>
                    <a:pt x="3015" y="10822"/>
                    <a:pt x="3355" y="10660"/>
                  </a:cubicBezTo>
                  <a:cubicBezTo>
                    <a:pt x="4291" y="10250"/>
                    <a:pt x="4953" y="9405"/>
                    <a:pt x="5592" y="8606"/>
                  </a:cubicBezTo>
                  <a:cubicBezTo>
                    <a:pt x="6985" y="6871"/>
                    <a:pt x="8354" y="5114"/>
                    <a:pt x="9747" y="3356"/>
                  </a:cubicBezTo>
                  <a:cubicBezTo>
                    <a:pt x="8879" y="3105"/>
                    <a:pt x="7966" y="2854"/>
                    <a:pt x="7350" y="2192"/>
                  </a:cubicBezTo>
                  <a:cubicBezTo>
                    <a:pt x="6642" y="1462"/>
                    <a:pt x="6300" y="275"/>
                    <a:pt x="5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9"/>
            <p:cNvSpPr/>
            <p:nvPr/>
          </p:nvSpPr>
          <p:spPr>
            <a:xfrm>
              <a:off x="3731169" y="3626268"/>
              <a:ext cx="179261" cy="217823"/>
            </a:xfrm>
            <a:custGeom>
              <a:avLst/>
              <a:gdLst/>
              <a:ahLst/>
              <a:cxnLst/>
              <a:rect l="l" t="t" r="r" b="b"/>
              <a:pathLst>
                <a:path w="6643" h="8072" extrusionOk="0">
                  <a:moveTo>
                    <a:pt x="5496" y="0"/>
                  </a:moveTo>
                  <a:cubicBezTo>
                    <a:pt x="5180" y="0"/>
                    <a:pt x="4850" y="114"/>
                    <a:pt x="4588" y="288"/>
                  </a:cubicBezTo>
                  <a:cubicBezTo>
                    <a:pt x="3789" y="790"/>
                    <a:pt x="3379" y="1703"/>
                    <a:pt x="2990" y="2548"/>
                  </a:cubicBezTo>
                  <a:cubicBezTo>
                    <a:pt x="2876" y="2822"/>
                    <a:pt x="2739" y="3118"/>
                    <a:pt x="2511" y="3301"/>
                  </a:cubicBezTo>
                  <a:cubicBezTo>
                    <a:pt x="2237" y="3506"/>
                    <a:pt x="1872" y="3552"/>
                    <a:pt x="1552" y="3666"/>
                  </a:cubicBezTo>
                  <a:cubicBezTo>
                    <a:pt x="1073" y="3872"/>
                    <a:pt x="685" y="4282"/>
                    <a:pt x="548" y="4785"/>
                  </a:cubicBezTo>
                  <a:cubicBezTo>
                    <a:pt x="434" y="5173"/>
                    <a:pt x="457" y="5629"/>
                    <a:pt x="274" y="6017"/>
                  </a:cubicBezTo>
                  <a:cubicBezTo>
                    <a:pt x="206" y="6131"/>
                    <a:pt x="114" y="6268"/>
                    <a:pt x="0" y="6360"/>
                  </a:cubicBezTo>
                  <a:cubicBezTo>
                    <a:pt x="388" y="7113"/>
                    <a:pt x="1050" y="7706"/>
                    <a:pt x="1826" y="8003"/>
                  </a:cubicBezTo>
                  <a:cubicBezTo>
                    <a:pt x="1895" y="8026"/>
                    <a:pt x="1941" y="8049"/>
                    <a:pt x="1986" y="8071"/>
                  </a:cubicBezTo>
                  <a:cubicBezTo>
                    <a:pt x="2831" y="7729"/>
                    <a:pt x="3561" y="7044"/>
                    <a:pt x="3926" y="6200"/>
                  </a:cubicBezTo>
                  <a:cubicBezTo>
                    <a:pt x="4177" y="5584"/>
                    <a:pt x="4269" y="4899"/>
                    <a:pt x="4588" y="4305"/>
                  </a:cubicBezTo>
                  <a:cubicBezTo>
                    <a:pt x="4885" y="3712"/>
                    <a:pt x="5410" y="3255"/>
                    <a:pt x="5844" y="2730"/>
                  </a:cubicBezTo>
                  <a:cubicBezTo>
                    <a:pt x="6277" y="2205"/>
                    <a:pt x="6643" y="1543"/>
                    <a:pt x="6528" y="881"/>
                  </a:cubicBezTo>
                  <a:cubicBezTo>
                    <a:pt x="6483" y="653"/>
                    <a:pt x="6391" y="425"/>
                    <a:pt x="6209" y="265"/>
                  </a:cubicBezTo>
                  <a:cubicBezTo>
                    <a:pt x="6012" y="79"/>
                    <a:pt x="5759" y="0"/>
                    <a:pt x="5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59"/>
          <p:cNvSpPr/>
          <p:nvPr/>
        </p:nvSpPr>
        <p:spPr>
          <a:xfrm>
            <a:off x="8761530" y="3096390"/>
            <a:ext cx="692948" cy="785102"/>
          </a:xfrm>
          <a:custGeom>
            <a:avLst/>
            <a:gdLst/>
            <a:ahLst/>
            <a:cxnLst/>
            <a:rect l="l" t="t" r="r" b="b"/>
            <a:pathLst>
              <a:path w="25679" h="29094" extrusionOk="0">
                <a:moveTo>
                  <a:pt x="15362" y="0"/>
                </a:moveTo>
                <a:cubicBezTo>
                  <a:pt x="14997" y="0"/>
                  <a:pt x="14631" y="16"/>
                  <a:pt x="14266" y="43"/>
                </a:cubicBezTo>
                <a:cubicBezTo>
                  <a:pt x="13581" y="112"/>
                  <a:pt x="12897" y="203"/>
                  <a:pt x="12280" y="500"/>
                </a:cubicBezTo>
                <a:cubicBezTo>
                  <a:pt x="11504" y="888"/>
                  <a:pt x="10911" y="1550"/>
                  <a:pt x="10409" y="2234"/>
                </a:cubicBezTo>
                <a:cubicBezTo>
                  <a:pt x="8080" y="5498"/>
                  <a:pt x="7533" y="9653"/>
                  <a:pt x="6254" y="13464"/>
                </a:cubicBezTo>
                <a:cubicBezTo>
                  <a:pt x="6232" y="13533"/>
                  <a:pt x="6186" y="13624"/>
                  <a:pt x="6140" y="13693"/>
                </a:cubicBezTo>
                <a:cubicBezTo>
                  <a:pt x="6088" y="13737"/>
                  <a:pt x="6021" y="13758"/>
                  <a:pt x="5951" y="13758"/>
                </a:cubicBezTo>
                <a:cubicBezTo>
                  <a:pt x="5806" y="13758"/>
                  <a:pt x="5647" y="13671"/>
                  <a:pt x="5570" y="13533"/>
                </a:cubicBezTo>
                <a:cubicBezTo>
                  <a:pt x="5456" y="13350"/>
                  <a:pt x="5478" y="13099"/>
                  <a:pt x="5501" y="12871"/>
                </a:cubicBezTo>
                <a:cubicBezTo>
                  <a:pt x="5752" y="10383"/>
                  <a:pt x="6277" y="7941"/>
                  <a:pt x="7053" y="5544"/>
                </a:cubicBezTo>
                <a:cubicBezTo>
                  <a:pt x="7259" y="4928"/>
                  <a:pt x="7464" y="4289"/>
                  <a:pt x="7487" y="3627"/>
                </a:cubicBezTo>
                <a:cubicBezTo>
                  <a:pt x="7510" y="2965"/>
                  <a:pt x="7282" y="2257"/>
                  <a:pt x="6734" y="1869"/>
                </a:cubicBezTo>
                <a:cubicBezTo>
                  <a:pt x="6438" y="1663"/>
                  <a:pt x="6097" y="1577"/>
                  <a:pt x="5742" y="1577"/>
                </a:cubicBezTo>
                <a:cubicBezTo>
                  <a:pt x="5195" y="1577"/>
                  <a:pt x="4617" y="1784"/>
                  <a:pt x="4132" y="2075"/>
                </a:cubicBezTo>
                <a:cubicBezTo>
                  <a:pt x="3196" y="2622"/>
                  <a:pt x="2443" y="3467"/>
                  <a:pt x="1872" y="4403"/>
                </a:cubicBezTo>
                <a:cubicBezTo>
                  <a:pt x="0" y="7461"/>
                  <a:pt x="137" y="11296"/>
                  <a:pt x="662" y="14834"/>
                </a:cubicBezTo>
                <a:cubicBezTo>
                  <a:pt x="1233" y="18509"/>
                  <a:pt x="2169" y="22138"/>
                  <a:pt x="3470" y="25608"/>
                </a:cubicBezTo>
                <a:cubicBezTo>
                  <a:pt x="3903" y="26772"/>
                  <a:pt x="4588" y="28164"/>
                  <a:pt x="5958" y="28735"/>
                </a:cubicBezTo>
                <a:cubicBezTo>
                  <a:pt x="6548" y="28997"/>
                  <a:pt x="7176" y="29093"/>
                  <a:pt x="7811" y="29093"/>
                </a:cubicBezTo>
                <a:cubicBezTo>
                  <a:pt x="8281" y="29093"/>
                  <a:pt x="8756" y="29041"/>
                  <a:pt x="9222" y="28963"/>
                </a:cubicBezTo>
                <a:cubicBezTo>
                  <a:pt x="13673" y="28255"/>
                  <a:pt x="17485" y="25379"/>
                  <a:pt x="20657" y="22161"/>
                </a:cubicBezTo>
                <a:cubicBezTo>
                  <a:pt x="22050" y="20746"/>
                  <a:pt x="23351" y="19216"/>
                  <a:pt x="24264" y="17459"/>
                </a:cubicBezTo>
                <a:cubicBezTo>
                  <a:pt x="25177" y="15701"/>
                  <a:pt x="25679" y="13670"/>
                  <a:pt x="25382" y="11730"/>
                </a:cubicBezTo>
                <a:cubicBezTo>
                  <a:pt x="25291" y="11182"/>
                  <a:pt x="25108" y="10611"/>
                  <a:pt x="24652" y="10337"/>
                </a:cubicBezTo>
                <a:cubicBezTo>
                  <a:pt x="24472" y="10236"/>
                  <a:pt x="24273" y="10190"/>
                  <a:pt x="24071" y="10190"/>
                </a:cubicBezTo>
                <a:cubicBezTo>
                  <a:pt x="23686" y="10190"/>
                  <a:pt x="23293" y="10356"/>
                  <a:pt x="23008" y="10611"/>
                </a:cubicBezTo>
                <a:cubicBezTo>
                  <a:pt x="22552" y="10999"/>
                  <a:pt x="22278" y="11524"/>
                  <a:pt x="22004" y="12049"/>
                </a:cubicBezTo>
                <a:cubicBezTo>
                  <a:pt x="20885" y="14241"/>
                  <a:pt x="19516" y="16295"/>
                  <a:pt x="17918" y="18166"/>
                </a:cubicBezTo>
                <a:cubicBezTo>
                  <a:pt x="19288" y="15222"/>
                  <a:pt x="20657" y="12255"/>
                  <a:pt x="21639" y="9173"/>
                </a:cubicBezTo>
                <a:cubicBezTo>
                  <a:pt x="22232" y="7347"/>
                  <a:pt x="22643" y="5316"/>
                  <a:pt x="21913" y="3558"/>
                </a:cubicBezTo>
                <a:cubicBezTo>
                  <a:pt x="21342" y="2166"/>
                  <a:pt x="20087" y="1116"/>
                  <a:pt x="18694" y="568"/>
                </a:cubicBezTo>
                <a:cubicBezTo>
                  <a:pt x="17639" y="153"/>
                  <a:pt x="16505" y="0"/>
                  <a:pt x="15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59"/>
          <p:cNvSpPr/>
          <p:nvPr/>
        </p:nvSpPr>
        <p:spPr>
          <a:xfrm flipH="1">
            <a:off x="8154831" y="2548831"/>
            <a:ext cx="68096" cy="64973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59"/>
          <p:cNvSpPr/>
          <p:nvPr/>
        </p:nvSpPr>
        <p:spPr>
          <a:xfrm flipH="1">
            <a:off x="1339431" y="790856"/>
            <a:ext cx="68096" cy="64973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21" name="Google Shape;1321;p59"/>
          <p:cNvCxnSpPr/>
          <p:nvPr/>
        </p:nvCxnSpPr>
        <p:spPr>
          <a:xfrm>
            <a:off x="539552" y="987574"/>
            <a:ext cx="721260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22" name="Google Shape;1322;p59"/>
          <p:cNvGrpSpPr/>
          <p:nvPr/>
        </p:nvGrpSpPr>
        <p:grpSpPr>
          <a:xfrm flipH="1">
            <a:off x="443226" y="1251723"/>
            <a:ext cx="2509473" cy="2340809"/>
            <a:chOff x="-2942989" y="3410888"/>
            <a:chExt cx="2884252" cy="2655138"/>
          </a:xfrm>
        </p:grpSpPr>
        <p:sp>
          <p:nvSpPr>
            <p:cNvPr id="1323" name="Google Shape;1323;p59"/>
            <p:cNvSpPr/>
            <p:nvPr/>
          </p:nvSpPr>
          <p:spPr>
            <a:xfrm>
              <a:off x="-2489557" y="4397904"/>
              <a:ext cx="1774699" cy="1668122"/>
            </a:xfrm>
            <a:custGeom>
              <a:avLst/>
              <a:gdLst/>
              <a:ahLst/>
              <a:cxnLst/>
              <a:rect l="l" t="t" r="r" b="b"/>
              <a:pathLst>
                <a:path w="72069" h="67741" extrusionOk="0">
                  <a:moveTo>
                    <a:pt x="8143" y="0"/>
                  </a:moveTo>
                  <a:cubicBezTo>
                    <a:pt x="5254" y="6362"/>
                    <a:pt x="2540" y="12782"/>
                    <a:pt x="1" y="19290"/>
                  </a:cubicBezTo>
                  <a:cubicBezTo>
                    <a:pt x="3080" y="20837"/>
                    <a:pt x="6275" y="22209"/>
                    <a:pt x="9485" y="23537"/>
                  </a:cubicBezTo>
                  <a:cubicBezTo>
                    <a:pt x="4597" y="36246"/>
                    <a:pt x="1431" y="49612"/>
                    <a:pt x="74" y="63153"/>
                  </a:cubicBezTo>
                  <a:lnTo>
                    <a:pt x="45" y="63269"/>
                  </a:lnTo>
                  <a:cubicBezTo>
                    <a:pt x="1737" y="63766"/>
                    <a:pt x="3415" y="64408"/>
                    <a:pt x="5108" y="64933"/>
                  </a:cubicBezTo>
                  <a:cubicBezTo>
                    <a:pt x="12248" y="67204"/>
                    <a:pt x="19802" y="67740"/>
                    <a:pt x="27319" y="67740"/>
                  </a:cubicBezTo>
                  <a:cubicBezTo>
                    <a:pt x="28496" y="67740"/>
                    <a:pt x="29673" y="67727"/>
                    <a:pt x="30847" y="67705"/>
                  </a:cubicBezTo>
                  <a:cubicBezTo>
                    <a:pt x="43673" y="67486"/>
                    <a:pt x="56572" y="66290"/>
                    <a:pt x="68902" y="62788"/>
                  </a:cubicBezTo>
                  <a:cubicBezTo>
                    <a:pt x="68654" y="52297"/>
                    <a:pt x="67968" y="41805"/>
                    <a:pt x="66830" y="31372"/>
                  </a:cubicBezTo>
                  <a:cubicBezTo>
                    <a:pt x="68552" y="31358"/>
                    <a:pt x="70288" y="31285"/>
                    <a:pt x="71995" y="31153"/>
                  </a:cubicBezTo>
                  <a:cubicBezTo>
                    <a:pt x="70434" y="24003"/>
                    <a:pt x="71135" y="16518"/>
                    <a:pt x="72068" y="9164"/>
                  </a:cubicBezTo>
                  <a:cubicBezTo>
                    <a:pt x="65386" y="8682"/>
                    <a:pt x="58732" y="7602"/>
                    <a:pt x="52370" y="5501"/>
                  </a:cubicBezTo>
                  <a:cubicBezTo>
                    <a:pt x="51845" y="5297"/>
                    <a:pt x="51363" y="4991"/>
                    <a:pt x="50925" y="4597"/>
                  </a:cubicBezTo>
                  <a:cubicBezTo>
                    <a:pt x="47467" y="7340"/>
                    <a:pt x="43790" y="9791"/>
                    <a:pt x="39938" y="11922"/>
                  </a:cubicBezTo>
                  <a:cubicBezTo>
                    <a:pt x="39788" y="12003"/>
                    <a:pt x="39625" y="12098"/>
                    <a:pt x="39461" y="12098"/>
                  </a:cubicBezTo>
                  <a:cubicBezTo>
                    <a:pt x="39450" y="12098"/>
                    <a:pt x="39439" y="12098"/>
                    <a:pt x="39427" y="12097"/>
                  </a:cubicBezTo>
                  <a:cubicBezTo>
                    <a:pt x="39179" y="12097"/>
                    <a:pt x="38975" y="11922"/>
                    <a:pt x="38800" y="11746"/>
                  </a:cubicBezTo>
                  <a:cubicBezTo>
                    <a:pt x="36275" y="9339"/>
                    <a:pt x="34116" y="6537"/>
                    <a:pt x="32409" y="3488"/>
                  </a:cubicBezTo>
                  <a:cubicBezTo>
                    <a:pt x="32304" y="3500"/>
                    <a:pt x="32196" y="3504"/>
                    <a:pt x="32089" y="3504"/>
                  </a:cubicBezTo>
                  <a:cubicBezTo>
                    <a:pt x="31941" y="3504"/>
                    <a:pt x="31793" y="3496"/>
                    <a:pt x="31650" y="3488"/>
                  </a:cubicBezTo>
                  <a:cubicBezTo>
                    <a:pt x="23741" y="2904"/>
                    <a:pt x="15906" y="1620"/>
                    <a:pt x="8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9"/>
            <p:cNvSpPr/>
            <p:nvPr/>
          </p:nvSpPr>
          <p:spPr>
            <a:xfrm>
              <a:off x="-2019922" y="4395737"/>
              <a:ext cx="980937" cy="868130"/>
            </a:xfrm>
            <a:custGeom>
              <a:avLst/>
              <a:gdLst/>
              <a:ahLst/>
              <a:cxnLst/>
              <a:rect l="l" t="t" r="r" b="b"/>
              <a:pathLst>
                <a:path w="39835" h="35254" extrusionOk="0">
                  <a:moveTo>
                    <a:pt x="29387" y="1"/>
                  </a:moveTo>
                  <a:cubicBezTo>
                    <a:pt x="29460" y="395"/>
                    <a:pt x="29548" y="774"/>
                    <a:pt x="29665" y="1139"/>
                  </a:cubicBezTo>
                  <a:cubicBezTo>
                    <a:pt x="31240" y="1941"/>
                    <a:pt x="32889" y="2875"/>
                    <a:pt x="34027" y="4261"/>
                  </a:cubicBezTo>
                  <a:cubicBezTo>
                    <a:pt x="35341" y="5852"/>
                    <a:pt x="35910" y="7968"/>
                    <a:pt x="36231" y="9427"/>
                  </a:cubicBezTo>
                  <a:cubicBezTo>
                    <a:pt x="36844" y="12243"/>
                    <a:pt x="37033" y="15118"/>
                    <a:pt x="36800" y="17978"/>
                  </a:cubicBezTo>
                  <a:cubicBezTo>
                    <a:pt x="36785" y="18226"/>
                    <a:pt x="36960" y="18444"/>
                    <a:pt x="37208" y="18459"/>
                  </a:cubicBezTo>
                  <a:cubicBezTo>
                    <a:pt x="37223" y="18459"/>
                    <a:pt x="37238" y="18474"/>
                    <a:pt x="37252" y="18474"/>
                  </a:cubicBezTo>
                  <a:cubicBezTo>
                    <a:pt x="37486" y="18474"/>
                    <a:pt x="37675" y="18284"/>
                    <a:pt x="37690" y="18051"/>
                  </a:cubicBezTo>
                  <a:cubicBezTo>
                    <a:pt x="37923" y="15103"/>
                    <a:pt x="37734" y="12141"/>
                    <a:pt x="37106" y="9237"/>
                  </a:cubicBezTo>
                  <a:cubicBezTo>
                    <a:pt x="36771" y="7690"/>
                    <a:pt x="36158" y="5429"/>
                    <a:pt x="34713" y="3692"/>
                  </a:cubicBezTo>
                  <a:cubicBezTo>
                    <a:pt x="33283" y="1956"/>
                    <a:pt x="31226" y="920"/>
                    <a:pt x="29387" y="1"/>
                  </a:cubicBezTo>
                  <a:close/>
                  <a:moveTo>
                    <a:pt x="14913" y="468"/>
                  </a:moveTo>
                  <a:lnTo>
                    <a:pt x="14913" y="468"/>
                  </a:lnTo>
                  <a:cubicBezTo>
                    <a:pt x="12855" y="1139"/>
                    <a:pt x="10885" y="2437"/>
                    <a:pt x="9193" y="4247"/>
                  </a:cubicBezTo>
                  <a:cubicBezTo>
                    <a:pt x="7763" y="5779"/>
                    <a:pt x="6522" y="7632"/>
                    <a:pt x="5282" y="10098"/>
                  </a:cubicBezTo>
                  <a:cubicBezTo>
                    <a:pt x="3779" y="13075"/>
                    <a:pt x="2991" y="15614"/>
                    <a:pt x="2802" y="18007"/>
                  </a:cubicBezTo>
                  <a:cubicBezTo>
                    <a:pt x="1211" y="18269"/>
                    <a:pt x="0" y="19641"/>
                    <a:pt x="0" y="21304"/>
                  </a:cubicBezTo>
                  <a:cubicBezTo>
                    <a:pt x="0" y="23143"/>
                    <a:pt x="1503" y="24646"/>
                    <a:pt x="3356" y="24646"/>
                  </a:cubicBezTo>
                  <a:cubicBezTo>
                    <a:pt x="5195" y="24646"/>
                    <a:pt x="6698" y="23143"/>
                    <a:pt x="6698" y="21304"/>
                  </a:cubicBezTo>
                  <a:cubicBezTo>
                    <a:pt x="6698" y="19568"/>
                    <a:pt x="5384" y="18153"/>
                    <a:pt x="3706" y="17978"/>
                  </a:cubicBezTo>
                  <a:cubicBezTo>
                    <a:pt x="3896" y="15730"/>
                    <a:pt x="4655" y="13323"/>
                    <a:pt x="6085" y="10492"/>
                  </a:cubicBezTo>
                  <a:cubicBezTo>
                    <a:pt x="7281" y="8114"/>
                    <a:pt x="8478" y="6319"/>
                    <a:pt x="9849" y="4860"/>
                  </a:cubicBezTo>
                  <a:cubicBezTo>
                    <a:pt x="11323" y="3284"/>
                    <a:pt x="13001" y="2131"/>
                    <a:pt x="14752" y="1474"/>
                  </a:cubicBezTo>
                  <a:cubicBezTo>
                    <a:pt x="14810" y="1139"/>
                    <a:pt x="14869" y="803"/>
                    <a:pt x="14913" y="468"/>
                  </a:cubicBezTo>
                  <a:close/>
                  <a:moveTo>
                    <a:pt x="32119" y="22752"/>
                  </a:moveTo>
                  <a:cubicBezTo>
                    <a:pt x="32058" y="22752"/>
                    <a:pt x="32000" y="22791"/>
                    <a:pt x="31970" y="22851"/>
                  </a:cubicBezTo>
                  <a:cubicBezTo>
                    <a:pt x="30744" y="25142"/>
                    <a:pt x="29840" y="27608"/>
                    <a:pt x="29285" y="30162"/>
                  </a:cubicBezTo>
                  <a:cubicBezTo>
                    <a:pt x="29125" y="30906"/>
                    <a:pt x="28964" y="31752"/>
                    <a:pt x="29212" y="32569"/>
                  </a:cubicBezTo>
                  <a:cubicBezTo>
                    <a:pt x="29446" y="33386"/>
                    <a:pt x="30088" y="34145"/>
                    <a:pt x="31080" y="34743"/>
                  </a:cubicBezTo>
                  <a:cubicBezTo>
                    <a:pt x="31109" y="34758"/>
                    <a:pt x="31138" y="34772"/>
                    <a:pt x="31168" y="34772"/>
                  </a:cubicBezTo>
                  <a:cubicBezTo>
                    <a:pt x="31226" y="34772"/>
                    <a:pt x="31284" y="34743"/>
                    <a:pt x="31328" y="34685"/>
                  </a:cubicBezTo>
                  <a:cubicBezTo>
                    <a:pt x="31372" y="34597"/>
                    <a:pt x="31343" y="34495"/>
                    <a:pt x="31270" y="34437"/>
                  </a:cubicBezTo>
                  <a:cubicBezTo>
                    <a:pt x="30628" y="34057"/>
                    <a:pt x="29825" y="33401"/>
                    <a:pt x="29548" y="32467"/>
                  </a:cubicBezTo>
                  <a:cubicBezTo>
                    <a:pt x="29329" y="31737"/>
                    <a:pt x="29475" y="30935"/>
                    <a:pt x="29635" y="30234"/>
                  </a:cubicBezTo>
                  <a:cubicBezTo>
                    <a:pt x="30190" y="27710"/>
                    <a:pt x="31080" y="25288"/>
                    <a:pt x="32276" y="23012"/>
                  </a:cubicBezTo>
                  <a:cubicBezTo>
                    <a:pt x="32335" y="22924"/>
                    <a:pt x="32291" y="22822"/>
                    <a:pt x="32204" y="22778"/>
                  </a:cubicBezTo>
                  <a:cubicBezTo>
                    <a:pt x="32176" y="22760"/>
                    <a:pt x="32147" y="22752"/>
                    <a:pt x="32119" y="22752"/>
                  </a:cubicBezTo>
                  <a:close/>
                  <a:moveTo>
                    <a:pt x="39660" y="23581"/>
                  </a:moveTo>
                  <a:cubicBezTo>
                    <a:pt x="39572" y="23581"/>
                    <a:pt x="39485" y="23654"/>
                    <a:pt x="39485" y="23756"/>
                  </a:cubicBezTo>
                  <a:cubicBezTo>
                    <a:pt x="39441" y="26353"/>
                    <a:pt x="39164" y="28965"/>
                    <a:pt x="38668" y="31504"/>
                  </a:cubicBezTo>
                  <a:cubicBezTo>
                    <a:pt x="38492" y="32423"/>
                    <a:pt x="38274" y="33357"/>
                    <a:pt x="37632" y="33999"/>
                  </a:cubicBezTo>
                  <a:cubicBezTo>
                    <a:pt x="36862" y="34756"/>
                    <a:pt x="35684" y="34894"/>
                    <a:pt x="34651" y="34894"/>
                  </a:cubicBezTo>
                  <a:cubicBezTo>
                    <a:pt x="34528" y="34894"/>
                    <a:pt x="34408" y="34892"/>
                    <a:pt x="34290" y="34889"/>
                  </a:cubicBezTo>
                  <a:cubicBezTo>
                    <a:pt x="34203" y="34889"/>
                    <a:pt x="34115" y="34962"/>
                    <a:pt x="34115" y="35064"/>
                  </a:cubicBezTo>
                  <a:cubicBezTo>
                    <a:pt x="34115" y="35166"/>
                    <a:pt x="34188" y="35239"/>
                    <a:pt x="34290" y="35239"/>
                  </a:cubicBezTo>
                  <a:cubicBezTo>
                    <a:pt x="34421" y="35254"/>
                    <a:pt x="34553" y="35254"/>
                    <a:pt x="34684" y="35254"/>
                  </a:cubicBezTo>
                  <a:cubicBezTo>
                    <a:pt x="35778" y="35254"/>
                    <a:pt x="37033" y="35094"/>
                    <a:pt x="37880" y="34247"/>
                  </a:cubicBezTo>
                  <a:cubicBezTo>
                    <a:pt x="38595" y="33547"/>
                    <a:pt x="38843" y="32496"/>
                    <a:pt x="39018" y="31577"/>
                  </a:cubicBezTo>
                  <a:cubicBezTo>
                    <a:pt x="39528" y="29009"/>
                    <a:pt x="39806" y="26382"/>
                    <a:pt x="39835" y="23756"/>
                  </a:cubicBezTo>
                  <a:cubicBezTo>
                    <a:pt x="39835" y="23668"/>
                    <a:pt x="39762" y="23581"/>
                    <a:pt x="39660" y="23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9"/>
            <p:cNvSpPr/>
            <p:nvPr/>
          </p:nvSpPr>
          <p:spPr>
            <a:xfrm>
              <a:off x="-2942989" y="3442333"/>
              <a:ext cx="2884252" cy="1722765"/>
            </a:xfrm>
            <a:custGeom>
              <a:avLst/>
              <a:gdLst/>
              <a:ahLst/>
              <a:cxnLst/>
              <a:rect l="l" t="t" r="r" b="b"/>
              <a:pathLst>
                <a:path w="117127" h="69960" extrusionOk="0">
                  <a:moveTo>
                    <a:pt x="55915" y="9015"/>
                  </a:moveTo>
                  <a:cubicBezTo>
                    <a:pt x="54578" y="9015"/>
                    <a:pt x="53249" y="9236"/>
                    <a:pt x="52005" y="9725"/>
                  </a:cubicBezTo>
                  <a:cubicBezTo>
                    <a:pt x="49801" y="10571"/>
                    <a:pt x="47904" y="12279"/>
                    <a:pt x="47073" y="14482"/>
                  </a:cubicBezTo>
                  <a:cubicBezTo>
                    <a:pt x="46577" y="15781"/>
                    <a:pt x="46460" y="17196"/>
                    <a:pt x="46241" y="18568"/>
                  </a:cubicBezTo>
                  <a:cubicBezTo>
                    <a:pt x="45891" y="20815"/>
                    <a:pt x="45263" y="23018"/>
                    <a:pt x="44899" y="25265"/>
                  </a:cubicBezTo>
                  <a:cubicBezTo>
                    <a:pt x="44826" y="25674"/>
                    <a:pt x="44767" y="26097"/>
                    <a:pt x="44723" y="26506"/>
                  </a:cubicBezTo>
                  <a:cubicBezTo>
                    <a:pt x="44432" y="29190"/>
                    <a:pt x="44723" y="32065"/>
                    <a:pt x="46285" y="34268"/>
                  </a:cubicBezTo>
                  <a:cubicBezTo>
                    <a:pt x="47394" y="35815"/>
                    <a:pt x="49072" y="36909"/>
                    <a:pt x="50866" y="37537"/>
                  </a:cubicBezTo>
                  <a:cubicBezTo>
                    <a:pt x="51406" y="37726"/>
                    <a:pt x="51961" y="37887"/>
                    <a:pt x="52501" y="37989"/>
                  </a:cubicBezTo>
                  <a:cubicBezTo>
                    <a:pt x="52442" y="38996"/>
                    <a:pt x="52296" y="39988"/>
                    <a:pt x="52063" y="40966"/>
                  </a:cubicBezTo>
                  <a:cubicBezTo>
                    <a:pt x="51975" y="41345"/>
                    <a:pt x="51859" y="41739"/>
                    <a:pt x="51567" y="42002"/>
                  </a:cubicBezTo>
                  <a:cubicBezTo>
                    <a:pt x="51363" y="42177"/>
                    <a:pt x="51100" y="42264"/>
                    <a:pt x="50823" y="42294"/>
                  </a:cubicBezTo>
                  <a:cubicBezTo>
                    <a:pt x="52530" y="45343"/>
                    <a:pt x="54689" y="48145"/>
                    <a:pt x="57214" y="50552"/>
                  </a:cubicBezTo>
                  <a:cubicBezTo>
                    <a:pt x="57389" y="50728"/>
                    <a:pt x="57593" y="50903"/>
                    <a:pt x="57841" y="50903"/>
                  </a:cubicBezTo>
                  <a:cubicBezTo>
                    <a:pt x="57853" y="50904"/>
                    <a:pt x="57864" y="50904"/>
                    <a:pt x="57875" y="50904"/>
                  </a:cubicBezTo>
                  <a:cubicBezTo>
                    <a:pt x="58039" y="50904"/>
                    <a:pt x="58202" y="50809"/>
                    <a:pt x="58352" y="50728"/>
                  </a:cubicBezTo>
                  <a:cubicBezTo>
                    <a:pt x="62204" y="48597"/>
                    <a:pt x="65881" y="46146"/>
                    <a:pt x="69339" y="43403"/>
                  </a:cubicBezTo>
                  <a:cubicBezTo>
                    <a:pt x="68449" y="42615"/>
                    <a:pt x="67749" y="41520"/>
                    <a:pt x="67326" y="40353"/>
                  </a:cubicBezTo>
                  <a:cubicBezTo>
                    <a:pt x="66684" y="38617"/>
                    <a:pt x="66582" y="36720"/>
                    <a:pt x="66611" y="34867"/>
                  </a:cubicBezTo>
                  <a:cubicBezTo>
                    <a:pt x="66611" y="34662"/>
                    <a:pt x="66611" y="34473"/>
                    <a:pt x="66625" y="34268"/>
                  </a:cubicBezTo>
                  <a:cubicBezTo>
                    <a:pt x="66771" y="28242"/>
                    <a:pt x="67968" y="22099"/>
                    <a:pt x="66246" y="16335"/>
                  </a:cubicBezTo>
                  <a:cubicBezTo>
                    <a:pt x="65779" y="14774"/>
                    <a:pt x="65079" y="13242"/>
                    <a:pt x="63955" y="12060"/>
                  </a:cubicBezTo>
                  <a:cubicBezTo>
                    <a:pt x="62642" y="10659"/>
                    <a:pt x="60818" y="9813"/>
                    <a:pt x="58936" y="9375"/>
                  </a:cubicBezTo>
                  <a:cubicBezTo>
                    <a:pt x="57947" y="9142"/>
                    <a:pt x="56929" y="9015"/>
                    <a:pt x="55915" y="9015"/>
                  </a:cubicBezTo>
                  <a:close/>
                  <a:moveTo>
                    <a:pt x="26833" y="0"/>
                  </a:moveTo>
                  <a:cubicBezTo>
                    <a:pt x="26766" y="0"/>
                    <a:pt x="26698" y="3"/>
                    <a:pt x="26630" y="7"/>
                  </a:cubicBezTo>
                  <a:cubicBezTo>
                    <a:pt x="25973" y="51"/>
                    <a:pt x="25331" y="124"/>
                    <a:pt x="24675" y="211"/>
                  </a:cubicBezTo>
                  <a:lnTo>
                    <a:pt x="24675" y="314"/>
                  </a:lnTo>
                  <a:cubicBezTo>
                    <a:pt x="23361" y="328"/>
                    <a:pt x="22063" y="1496"/>
                    <a:pt x="20968" y="2429"/>
                  </a:cubicBezTo>
                  <a:cubicBezTo>
                    <a:pt x="19553" y="3655"/>
                    <a:pt x="17919" y="4618"/>
                    <a:pt x="16460" y="5800"/>
                  </a:cubicBezTo>
                  <a:cubicBezTo>
                    <a:pt x="13950" y="7814"/>
                    <a:pt x="11995" y="10426"/>
                    <a:pt x="10200" y="13096"/>
                  </a:cubicBezTo>
                  <a:cubicBezTo>
                    <a:pt x="7427" y="17254"/>
                    <a:pt x="5020" y="21647"/>
                    <a:pt x="3065" y="26257"/>
                  </a:cubicBezTo>
                  <a:cubicBezTo>
                    <a:pt x="1810" y="29234"/>
                    <a:pt x="745" y="32313"/>
                    <a:pt x="380" y="35523"/>
                  </a:cubicBezTo>
                  <a:cubicBezTo>
                    <a:pt x="0" y="38733"/>
                    <a:pt x="365" y="42089"/>
                    <a:pt x="1839" y="44964"/>
                  </a:cubicBezTo>
                  <a:cubicBezTo>
                    <a:pt x="3240" y="47693"/>
                    <a:pt x="5545" y="49838"/>
                    <a:pt x="7982" y="51705"/>
                  </a:cubicBezTo>
                  <a:cubicBezTo>
                    <a:pt x="11236" y="54200"/>
                    <a:pt x="14752" y="56258"/>
                    <a:pt x="18415" y="58096"/>
                  </a:cubicBezTo>
                  <a:cubicBezTo>
                    <a:pt x="20954" y="51588"/>
                    <a:pt x="23668" y="45168"/>
                    <a:pt x="26557" y="38806"/>
                  </a:cubicBezTo>
                  <a:cubicBezTo>
                    <a:pt x="25565" y="38602"/>
                    <a:pt x="24572" y="38398"/>
                    <a:pt x="23580" y="38179"/>
                  </a:cubicBezTo>
                  <a:cubicBezTo>
                    <a:pt x="22136" y="37858"/>
                    <a:pt x="20662" y="37522"/>
                    <a:pt x="19363" y="36822"/>
                  </a:cubicBezTo>
                  <a:cubicBezTo>
                    <a:pt x="18065" y="36107"/>
                    <a:pt x="16927" y="34969"/>
                    <a:pt x="16547" y="33539"/>
                  </a:cubicBezTo>
                  <a:cubicBezTo>
                    <a:pt x="16168" y="32080"/>
                    <a:pt x="16606" y="30562"/>
                    <a:pt x="17029" y="29117"/>
                  </a:cubicBezTo>
                  <a:cubicBezTo>
                    <a:pt x="18780" y="23222"/>
                    <a:pt x="20414" y="17284"/>
                    <a:pt x="21931" y="11330"/>
                  </a:cubicBezTo>
                  <a:cubicBezTo>
                    <a:pt x="22559" y="11243"/>
                    <a:pt x="23172" y="11038"/>
                    <a:pt x="23712" y="10688"/>
                  </a:cubicBezTo>
                  <a:cubicBezTo>
                    <a:pt x="24033" y="10469"/>
                    <a:pt x="24354" y="10207"/>
                    <a:pt x="24485" y="9842"/>
                  </a:cubicBezTo>
                  <a:cubicBezTo>
                    <a:pt x="24602" y="9565"/>
                    <a:pt x="24616" y="9273"/>
                    <a:pt x="24689" y="8981"/>
                  </a:cubicBezTo>
                  <a:cubicBezTo>
                    <a:pt x="25092" y="9411"/>
                    <a:pt x="25693" y="9643"/>
                    <a:pt x="26298" y="9643"/>
                  </a:cubicBezTo>
                  <a:cubicBezTo>
                    <a:pt x="26350" y="9643"/>
                    <a:pt x="26403" y="9641"/>
                    <a:pt x="26455" y="9638"/>
                  </a:cubicBezTo>
                  <a:cubicBezTo>
                    <a:pt x="26455" y="10119"/>
                    <a:pt x="26820" y="10601"/>
                    <a:pt x="27301" y="10688"/>
                  </a:cubicBezTo>
                  <a:cubicBezTo>
                    <a:pt x="27368" y="10700"/>
                    <a:pt x="27434" y="10706"/>
                    <a:pt x="27500" y="10706"/>
                  </a:cubicBezTo>
                  <a:cubicBezTo>
                    <a:pt x="28080" y="10706"/>
                    <a:pt x="28617" y="10276"/>
                    <a:pt x="29154" y="9988"/>
                  </a:cubicBezTo>
                  <a:cubicBezTo>
                    <a:pt x="29607" y="9740"/>
                    <a:pt x="30103" y="9579"/>
                    <a:pt x="30570" y="9346"/>
                  </a:cubicBezTo>
                  <a:cubicBezTo>
                    <a:pt x="30920" y="9156"/>
                    <a:pt x="31270" y="8879"/>
                    <a:pt x="31343" y="8485"/>
                  </a:cubicBezTo>
                  <a:cubicBezTo>
                    <a:pt x="31401" y="8149"/>
                    <a:pt x="31241" y="7799"/>
                    <a:pt x="30949" y="7639"/>
                  </a:cubicBezTo>
                  <a:cubicBezTo>
                    <a:pt x="31124" y="7522"/>
                    <a:pt x="31285" y="7391"/>
                    <a:pt x="31416" y="7245"/>
                  </a:cubicBezTo>
                  <a:cubicBezTo>
                    <a:pt x="31722" y="7142"/>
                    <a:pt x="32014" y="6982"/>
                    <a:pt x="32218" y="6748"/>
                  </a:cubicBezTo>
                  <a:cubicBezTo>
                    <a:pt x="32700" y="6194"/>
                    <a:pt x="32627" y="5348"/>
                    <a:pt x="32408" y="4647"/>
                  </a:cubicBezTo>
                  <a:cubicBezTo>
                    <a:pt x="32058" y="3480"/>
                    <a:pt x="31387" y="2429"/>
                    <a:pt x="31095" y="1247"/>
                  </a:cubicBezTo>
                  <a:cubicBezTo>
                    <a:pt x="31051" y="1087"/>
                    <a:pt x="30993" y="897"/>
                    <a:pt x="30847" y="824"/>
                  </a:cubicBezTo>
                  <a:cubicBezTo>
                    <a:pt x="30803" y="798"/>
                    <a:pt x="30749" y="793"/>
                    <a:pt x="30693" y="793"/>
                  </a:cubicBezTo>
                  <a:cubicBezTo>
                    <a:pt x="30657" y="793"/>
                    <a:pt x="30619" y="795"/>
                    <a:pt x="30584" y="795"/>
                  </a:cubicBezTo>
                  <a:cubicBezTo>
                    <a:pt x="30278" y="824"/>
                    <a:pt x="29986" y="883"/>
                    <a:pt x="29694" y="970"/>
                  </a:cubicBezTo>
                  <a:cubicBezTo>
                    <a:pt x="29475" y="620"/>
                    <a:pt x="29213" y="299"/>
                    <a:pt x="28819" y="226"/>
                  </a:cubicBezTo>
                  <a:cubicBezTo>
                    <a:pt x="28755" y="213"/>
                    <a:pt x="28692" y="207"/>
                    <a:pt x="28629" y="207"/>
                  </a:cubicBezTo>
                  <a:cubicBezTo>
                    <a:pt x="28343" y="207"/>
                    <a:pt x="28060" y="331"/>
                    <a:pt x="27797" y="474"/>
                  </a:cubicBezTo>
                  <a:cubicBezTo>
                    <a:pt x="27666" y="314"/>
                    <a:pt x="27520" y="168"/>
                    <a:pt x="27345" y="95"/>
                  </a:cubicBezTo>
                  <a:cubicBezTo>
                    <a:pt x="27186" y="21"/>
                    <a:pt x="27012" y="0"/>
                    <a:pt x="26833" y="0"/>
                  </a:cubicBezTo>
                  <a:close/>
                  <a:moveTo>
                    <a:pt x="97737" y="5197"/>
                  </a:moveTo>
                  <a:cubicBezTo>
                    <a:pt x="97621" y="5197"/>
                    <a:pt x="97503" y="5207"/>
                    <a:pt x="97384" y="5231"/>
                  </a:cubicBezTo>
                  <a:cubicBezTo>
                    <a:pt x="96844" y="5333"/>
                    <a:pt x="96377" y="5698"/>
                    <a:pt x="95969" y="6077"/>
                  </a:cubicBezTo>
                  <a:cubicBezTo>
                    <a:pt x="94510" y="7434"/>
                    <a:pt x="93401" y="9185"/>
                    <a:pt x="92788" y="11082"/>
                  </a:cubicBezTo>
                  <a:cubicBezTo>
                    <a:pt x="92715" y="11316"/>
                    <a:pt x="92642" y="11549"/>
                    <a:pt x="92671" y="11783"/>
                  </a:cubicBezTo>
                  <a:cubicBezTo>
                    <a:pt x="92715" y="12045"/>
                    <a:pt x="92846" y="12264"/>
                    <a:pt x="93036" y="12454"/>
                  </a:cubicBezTo>
                  <a:lnTo>
                    <a:pt x="93021" y="12468"/>
                  </a:lnTo>
                  <a:cubicBezTo>
                    <a:pt x="92671" y="12950"/>
                    <a:pt x="92598" y="13607"/>
                    <a:pt x="92744" y="14190"/>
                  </a:cubicBezTo>
                  <a:cubicBezTo>
                    <a:pt x="92890" y="14774"/>
                    <a:pt x="93240" y="15299"/>
                    <a:pt x="93693" y="15708"/>
                  </a:cubicBezTo>
                  <a:cubicBezTo>
                    <a:pt x="94130" y="16102"/>
                    <a:pt x="94670" y="16408"/>
                    <a:pt x="95079" y="16831"/>
                  </a:cubicBezTo>
                  <a:cubicBezTo>
                    <a:pt x="95341" y="17094"/>
                    <a:pt x="95546" y="17400"/>
                    <a:pt x="95823" y="17634"/>
                  </a:cubicBezTo>
                  <a:cubicBezTo>
                    <a:pt x="96053" y="17851"/>
                    <a:pt x="96362" y="18024"/>
                    <a:pt x="96680" y="18024"/>
                  </a:cubicBezTo>
                  <a:cubicBezTo>
                    <a:pt x="96725" y="18024"/>
                    <a:pt x="96770" y="18020"/>
                    <a:pt x="96815" y="18013"/>
                  </a:cubicBezTo>
                  <a:cubicBezTo>
                    <a:pt x="97180" y="17969"/>
                    <a:pt x="97501" y="17605"/>
                    <a:pt x="97399" y="17240"/>
                  </a:cubicBezTo>
                  <a:lnTo>
                    <a:pt x="97530" y="17181"/>
                  </a:lnTo>
                  <a:cubicBezTo>
                    <a:pt x="97632" y="17371"/>
                    <a:pt x="97764" y="17546"/>
                    <a:pt x="97924" y="17692"/>
                  </a:cubicBezTo>
                  <a:cubicBezTo>
                    <a:pt x="98137" y="17877"/>
                    <a:pt x="98419" y="17991"/>
                    <a:pt x="98690" y="17991"/>
                  </a:cubicBezTo>
                  <a:cubicBezTo>
                    <a:pt x="98848" y="17991"/>
                    <a:pt x="99001" y="17953"/>
                    <a:pt x="99135" y="17867"/>
                  </a:cubicBezTo>
                  <a:cubicBezTo>
                    <a:pt x="99281" y="17780"/>
                    <a:pt x="99383" y="17663"/>
                    <a:pt x="99456" y="17517"/>
                  </a:cubicBezTo>
                  <a:lnTo>
                    <a:pt x="99515" y="17561"/>
                  </a:lnTo>
                  <a:cubicBezTo>
                    <a:pt x="99675" y="18145"/>
                    <a:pt x="99894" y="18714"/>
                    <a:pt x="100273" y="19181"/>
                  </a:cubicBezTo>
                  <a:cubicBezTo>
                    <a:pt x="100434" y="19385"/>
                    <a:pt x="100624" y="19560"/>
                    <a:pt x="100857" y="19706"/>
                  </a:cubicBezTo>
                  <a:cubicBezTo>
                    <a:pt x="100959" y="27775"/>
                    <a:pt x="100769" y="35859"/>
                    <a:pt x="100273" y="43928"/>
                  </a:cubicBezTo>
                  <a:cubicBezTo>
                    <a:pt x="100186" y="45358"/>
                    <a:pt x="99982" y="47021"/>
                    <a:pt x="98756" y="47795"/>
                  </a:cubicBezTo>
                  <a:cubicBezTo>
                    <a:pt x="98145" y="48194"/>
                    <a:pt x="97383" y="48272"/>
                    <a:pt x="96638" y="48272"/>
                  </a:cubicBezTo>
                  <a:cubicBezTo>
                    <a:pt x="96457" y="48272"/>
                    <a:pt x="96277" y="48267"/>
                    <a:pt x="96100" y="48262"/>
                  </a:cubicBezTo>
                  <a:cubicBezTo>
                    <a:pt x="94232" y="48203"/>
                    <a:pt x="92350" y="48116"/>
                    <a:pt x="90482" y="47970"/>
                  </a:cubicBezTo>
                  <a:cubicBezTo>
                    <a:pt x="89549" y="55324"/>
                    <a:pt x="88848" y="62809"/>
                    <a:pt x="90409" y="69959"/>
                  </a:cubicBezTo>
                  <a:cubicBezTo>
                    <a:pt x="94918" y="69624"/>
                    <a:pt x="99383" y="68923"/>
                    <a:pt x="103775" y="67858"/>
                  </a:cubicBezTo>
                  <a:cubicBezTo>
                    <a:pt x="107905" y="66851"/>
                    <a:pt x="112253" y="65319"/>
                    <a:pt x="114719" y="61846"/>
                  </a:cubicBezTo>
                  <a:cubicBezTo>
                    <a:pt x="116762" y="58957"/>
                    <a:pt x="117127" y="55207"/>
                    <a:pt x="117068" y="51676"/>
                  </a:cubicBezTo>
                  <a:cubicBezTo>
                    <a:pt x="116966" y="45402"/>
                    <a:pt x="115711" y="39215"/>
                    <a:pt x="114471" y="33072"/>
                  </a:cubicBezTo>
                  <a:cubicBezTo>
                    <a:pt x="113654" y="28986"/>
                    <a:pt x="112807" y="24857"/>
                    <a:pt x="111129" y="21048"/>
                  </a:cubicBezTo>
                  <a:cubicBezTo>
                    <a:pt x="109904" y="18305"/>
                    <a:pt x="108240" y="15722"/>
                    <a:pt x="107496" y="12819"/>
                  </a:cubicBezTo>
                  <a:cubicBezTo>
                    <a:pt x="107277" y="11943"/>
                    <a:pt x="107131" y="11038"/>
                    <a:pt x="106650" y="10280"/>
                  </a:cubicBezTo>
                  <a:cubicBezTo>
                    <a:pt x="106139" y="9448"/>
                    <a:pt x="105293" y="8879"/>
                    <a:pt x="104476" y="8368"/>
                  </a:cubicBezTo>
                  <a:cubicBezTo>
                    <a:pt x="103513" y="7784"/>
                    <a:pt x="102550" y="7215"/>
                    <a:pt x="101557" y="6690"/>
                  </a:cubicBezTo>
                  <a:cubicBezTo>
                    <a:pt x="100697" y="6223"/>
                    <a:pt x="99806" y="5698"/>
                    <a:pt x="98858" y="5421"/>
                  </a:cubicBezTo>
                  <a:cubicBezTo>
                    <a:pt x="98489" y="5309"/>
                    <a:pt x="98119" y="5197"/>
                    <a:pt x="97737" y="5197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9"/>
            <p:cNvSpPr/>
            <p:nvPr/>
          </p:nvSpPr>
          <p:spPr>
            <a:xfrm>
              <a:off x="-2492068" y="3440166"/>
              <a:ext cx="2058552" cy="1732837"/>
            </a:xfrm>
            <a:custGeom>
              <a:avLst/>
              <a:gdLst/>
              <a:ahLst/>
              <a:cxnLst/>
              <a:rect l="l" t="t" r="r" b="b"/>
              <a:pathLst>
                <a:path w="83596" h="70369" extrusionOk="0">
                  <a:moveTo>
                    <a:pt x="10321" y="385"/>
                  </a:moveTo>
                  <a:cubicBezTo>
                    <a:pt x="10378" y="385"/>
                    <a:pt x="10435" y="390"/>
                    <a:pt x="10492" y="402"/>
                  </a:cubicBezTo>
                  <a:cubicBezTo>
                    <a:pt x="10798" y="460"/>
                    <a:pt x="11047" y="679"/>
                    <a:pt x="11295" y="1102"/>
                  </a:cubicBezTo>
                  <a:cubicBezTo>
                    <a:pt x="11382" y="1233"/>
                    <a:pt x="11455" y="1365"/>
                    <a:pt x="11528" y="1540"/>
                  </a:cubicBezTo>
                  <a:cubicBezTo>
                    <a:pt x="11922" y="2313"/>
                    <a:pt x="12345" y="3057"/>
                    <a:pt x="12797" y="3772"/>
                  </a:cubicBezTo>
                  <a:lnTo>
                    <a:pt x="12870" y="3889"/>
                  </a:lnTo>
                  <a:cubicBezTo>
                    <a:pt x="13148" y="4327"/>
                    <a:pt x="13440" y="4764"/>
                    <a:pt x="13556" y="5261"/>
                  </a:cubicBezTo>
                  <a:cubicBezTo>
                    <a:pt x="13702" y="5888"/>
                    <a:pt x="13571" y="6559"/>
                    <a:pt x="13191" y="7070"/>
                  </a:cubicBezTo>
                  <a:cubicBezTo>
                    <a:pt x="13148" y="7143"/>
                    <a:pt x="13104" y="7201"/>
                    <a:pt x="13046" y="7274"/>
                  </a:cubicBezTo>
                  <a:cubicBezTo>
                    <a:pt x="12914" y="7420"/>
                    <a:pt x="12754" y="7537"/>
                    <a:pt x="12593" y="7654"/>
                  </a:cubicBezTo>
                  <a:cubicBezTo>
                    <a:pt x="12404" y="7770"/>
                    <a:pt x="12199" y="7858"/>
                    <a:pt x="11995" y="7916"/>
                  </a:cubicBezTo>
                  <a:cubicBezTo>
                    <a:pt x="12083" y="7814"/>
                    <a:pt x="12155" y="7712"/>
                    <a:pt x="12228" y="7610"/>
                  </a:cubicBezTo>
                  <a:cubicBezTo>
                    <a:pt x="12652" y="7070"/>
                    <a:pt x="13060" y="6399"/>
                    <a:pt x="12900" y="5713"/>
                  </a:cubicBezTo>
                  <a:cubicBezTo>
                    <a:pt x="12827" y="5363"/>
                    <a:pt x="12608" y="5086"/>
                    <a:pt x="12418" y="4808"/>
                  </a:cubicBezTo>
                  <a:lnTo>
                    <a:pt x="12360" y="4735"/>
                  </a:lnTo>
                  <a:cubicBezTo>
                    <a:pt x="11922" y="4137"/>
                    <a:pt x="11528" y="3495"/>
                    <a:pt x="11163" y="2882"/>
                  </a:cubicBezTo>
                  <a:cubicBezTo>
                    <a:pt x="10696" y="2109"/>
                    <a:pt x="10200" y="1306"/>
                    <a:pt x="9617" y="591"/>
                  </a:cubicBezTo>
                  <a:cubicBezTo>
                    <a:pt x="9851" y="474"/>
                    <a:pt x="10086" y="385"/>
                    <a:pt x="10321" y="385"/>
                  </a:cubicBezTo>
                  <a:close/>
                  <a:moveTo>
                    <a:pt x="8533" y="1"/>
                  </a:moveTo>
                  <a:cubicBezTo>
                    <a:pt x="8462" y="1"/>
                    <a:pt x="8390" y="4"/>
                    <a:pt x="8318" y="8"/>
                  </a:cubicBezTo>
                  <a:cubicBezTo>
                    <a:pt x="7676" y="51"/>
                    <a:pt x="7019" y="110"/>
                    <a:pt x="6348" y="212"/>
                  </a:cubicBezTo>
                  <a:cubicBezTo>
                    <a:pt x="6304" y="212"/>
                    <a:pt x="6275" y="256"/>
                    <a:pt x="6275" y="314"/>
                  </a:cubicBezTo>
                  <a:cubicBezTo>
                    <a:pt x="6288" y="352"/>
                    <a:pt x="6322" y="390"/>
                    <a:pt x="6360" y="390"/>
                  </a:cubicBezTo>
                  <a:cubicBezTo>
                    <a:pt x="6365" y="390"/>
                    <a:pt x="6371" y="389"/>
                    <a:pt x="6377" y="387"/>
                  </a:cubicBezTo>
                  <a:cubicBezTo>
                    <a:pt x="7048" y="299"/>
                    <a:pt x="7690" y="226"/>
                    <a:pt x="8318" y="197"/>
                  </a:cubicBezTo>
                  <a:cubicBezTo>
                    <a:pt x="8417" y="192"/>
                    <a:pt x="8510" y="186"/>
                    <a:pt x="8599" y="186"/>
                  </a:cubicBezTo>
                  <a:cubicBezTo>
                    <a:pt x="8744" y="186"/>
                    <a:pt x="8877" y="201"/>
                    <a:pt x="9004" y="256"/>
                  </a:cubicBezTo>
                  <a:cubicBezTo>
                    <a:pt x="9164" y="343"/>
                    <a:pt x="9296" y="489"/>
                    <a:pt x="9412" y="620"/>
                  </a:cubicBezTo>
                  <a:cubicBezTo>
                    <a:pt x="9412" y="620"/>
                    <a:pt x="9427" y="635"/>
                    <a:pt x="9441" y="635"/>
                  </a:cubicBezTo>
                  <a:lnTo>
                    <a:pt x="9441" y="650"/>
                  </a:lnTo>
                  <a:cubicBezTo>
                    <a:pt x="10025" y="1365"/>
                    <a:pt x="10521" y="2182"/>
                    <a:pt x="11003" y="2970"/>
                  </a:cubicBezTo>
                  <a:cubicBezTo>
                    <a:pt x="11382" y="3597"/>
                    <a:pt x="11776" y="4239"/>
                    <a:pt x="12214" y="4837"/>
                  </a:cubicBezTo>
                  <a:lnTo>
                    <a:pt x="12272" y="4910"/>
                  </a:lnTo>
                  <a:cubicBezTo>
                    <a:pt x="12462" y="5173"/>
                    <a:pt x="12652" y="5450"/>
                    <a:pt x="12725" y="5757"/>
                  </a:cubicBezTo>
                  <a:cubicBezTo>
                    <a:pt x="12870" y="6370"/>
                    <a:pt x="12476" y="6982"/>
                    <a:pt x="12083" y="7508"/>
                  </a:cubicBezTo>
                  <a:cubicBezTo>
                    <a:pt x="11966" y="7654"/>
                    <a:pt x="11834" y="7829"/>
                    <a:pt x="11674" y="8004"/>
                  </a:cubicBezTo>
                  <a:cubicBezTo>
                    <a:pt x="11513" y="8179"/>
                    <a:pt x="11338" y="8325"/>
                    <a:pt x="11163" y="8427"/>
                  </a:cubicBezTo>
                  <a:cubicBezTo>
                    <a:pt x="10913" y="8580"/>
                    <a:pt x="10638" y="8659"/>
                    <a:pt x="10387" y="8659"/>
                  </a:cubicBezTo>
                  <a:cubicBezTo>
                    <a:pt x="10302" y="8659"/>
                    <a:pt x="10219" y="8650"/>
                    <a:pt x="10142" y="8631"/>
                  </a:cubicBezTo>
                  <a:cubicBezTo>
                    <a:pt x="10609" y="8150"/>
                    <a:pt x="11047" y="7683"/>
                    <a:pt x="11382" y="7128"/>
                  </a:cubicBezTo>
                  <a:cubicBezTo>
                    <a:pt x="11484" y="6968"/>
                    <a:pt x="11572" y="6778"/>
                    <a:pt x="11572" y="6559"/>
                  </a:cubicBezTo>
                  <a:cubicBezTo>
                    <a:pt x="11557" y="6238"/>
                    <a:pt x="11324" y="5990"/>
                    <a:pt x="11061" y="5771"/>
                  </a:cubicBezTo>
                  <a:cubicBezTo>
                    <a:pt x="10944" y="5684"/>
                    <a:pt x="10828" y="5582"/>
                    <a:pt x="10711" y="5479"/>
                  </a:cubicBezTo>
                  <a:cubicBezTo>
                    <a:pt x="10025" y="4896"/>
                    <a:pt x="9310" y="4298"/>
                    <a:pt x="8858" y="3539"/>
                  </a:cubicBezTo>
                  <a:cubicBezTo>
                    <a:pt x="8814" y="3466"/>
                    <a:pt x="8785" y="3393"/>
                    <a:pt x="8741" y="3320"/>
                  </a:cubicBezTo>
                  <a:cubicBezTo>
                    <a:pt x="8639" y="3145"/>
                    <a:pt x="8537" y="2955"/>
                    <a:pt x="8405" y="2795"/>
                  </a:cubicBezTo>
                  <a:cubicBezTo>
                    <a:pt x="8183" y="2544"/>
                    <a:pt x="7907" y="2400"/>
                    <a:pt x="7641" y="2400"/>
                  </a:cubicBezTo>
                  <a:cubicBezTo>
                    <a:pt x="7628" y="2400"/>
                    <a:pt x="7616" y="2400"/>
                    <a:pt x="7603" y="2401"/>
                  </a:cubicBezTo>
                  <a:cubicBezTo>
                    <a:pt x="7545" y="2401"/>
                    <a:pt x="7515" y="2444"/>
                    <a:pt x="7515" y="2488"/>
                  </a:cubicBezTo>
                  <a:cubicBezTo>
                    <a:pt x="7515" y="2547"/>
                    <a:pt x="7559" y="2576"/>
                    <a:pt x="7603" y="2576"/>
                  </a:cubicBezTo>
                  <a:cubicBezTo>
                    <a:pt x="7615" y="2575"/>
                    <a:pt x="7626" y="2575"/>
                    <a:pt x="7638" y="2575"/>
                  </a:cubicBezTo>
                  <a:cubicBezTo>
                    <a:pt x="7860" y="2575"/>
                    <a:pt x="8079" y="2704"/>
                    <a:pt x="8260" y="2911"/>
                  </a:cubicBezTo>
                  <a:cubicBezTo>
                    <a:pt x="8391" y="3072"/>
                    <a:pt x="8478" y="3232"/>
                    <a:pt x="8581" y="3407"/>
                  </a:cubicBezTo>
                  <a:cubicBezTo>
                    <a:pt x="8624" y="3480"/>
                    <a:pt x="8668" y="3553"/>
                    <a:pt x="8697" y="3626"/>
                  </a:cubicBezTo>
                  <a:cubicBezTo>
                    <a:pt x="9179" y="4429"/>
                    <a:pt x="9894" y="5027"/>
                    <a:pt x="10594" y="5611"/>
                  </a:cubicBezTo>
                  <a:cubicBezTo>
                    <a:pt x="10711" y="5713"/>
                    <a:pt x="10828" y="5815"/>
                    <a:pt x="10944" y="5917"/>
                  </a:cubicBezTo>
                  <a:cubicBezTo>
                    <a:pt x="11178" y="6107"/>
                    <a:pt x="11382" y="6311"/>
                    <a:pt x="11382" y="6574"/>
                  </a:cubicBezTo>
                  <a:cubicBezTo>
                    <a:pt x="11397" y="6734"/>
                    <a:pt x="11309" y="6895"/>
                    <a:pt x="11222" y="7026"/>
                  </a:cubicBezTo>
                  <a:cubicBezTo>
                    <a:pt x="10886" y="7610"/>
                    <a:pt x="10404" y="8106"/>
                    <a:pt x="9908" y="8602"/>
                  </a:cubicBezTo>
                  <a:lnTo>
                    <a:pt x="9792" y="8719"/>
                  </a:lnTo>
                  <a:cubicBezTo>
                    <a:pt x="9573" y="8938"/>
                    <a:pt x="9339" y="9171"/>
                    <a:pt x="9077" y="9332"/>
                  </a:cubicBezTo>
                  <a:cubicBezTo>
                    <a:pt x="8799" y="9507"/>
                    <a:pt x="8478" y="9609"/>
                    <a:pt x="8128" y="9638"/>
                  </a:cubicBezTo>
                  <a:cubicBezTo>
                    <a:pt x="8091" y="9640"/>
                    <a:pt x="8054" y="9641"/>
                    <a:pt x="8017" y="9641"/>
                  </a:cubicBezTo>
                  <a:cubicBezTo>
                    <a:pt x="7429" y="9641"/>
                    <a:pt x="6864" y="9424"/>
                    <a:pt x="6479" y="9040"/>
                  </a:cubicBezTo>
                  <a:cubicBezTo>
                    <a:pt x="6479" y="9025"/>
                    <a:pt x="6479" y="9025"/>
                    <a:pt x="6479" y="9011"/>
                  </a:cubicBezTo>
                  <a:cubicBezTo>
                    <a:pt x="6611" y="8617"/>
                    <a:pt x="6888" y="8296"/>
                    <a:pt x="7151" y="8018"/>
                  </a:cubicBezTo>
                  <a:cubicBezTo>
                    <a:pt x="7632" y="8325"/>
                    <a:pt x="8187" y="8500"/>
                    <a:pt x="8756" y="8544"/>
                  </a:cubicBezTo>
                  <a:cubicBezTo>
                    <a:pt x="8799" y="8544"/>
                    <a:pt x="8843" y="8515"/>
                    <a:pt x="8843" y="8456"/>
                  </a:cubicBezTo>
                  <a:cubicBezTo>
                    <a:pt x="8858" y="8412"/>
                    <a:pt x="8814" y="8369"/>
                    <a:pt x="8756" y="8354"/>
                  </a:cubicBezTo>
                  <a:cubicBezTo>
                    <a:pt x="8201" y="8325"/>
                    <a:pt x="7647" y="8135"/>
                    <a:pt x="7180" y="7814"/>
                  </a:cubicBezTo>
                  <a:cubicBezTo>
                    <a:pt x="7162" y="7808"/>
                    <a:pt x="7143" y="7805"/>
                    <a:pt x="7126" y="7805"/>
                  </a:cubicBezTo>
                  <a:cubicBezTo>
                    <a:pt x="7102" y="7805"/>
                    <a:pt x="7080" y="7812"/>
                    <a:pt x="7063" y="7829"/>
                  </a:cubicBezTo>
                  <a:cubicBezTo>
                    <a:pt x="6786" y="8135"/>
                    <a:pt x="6450" y="8500"/>
                    <a:pt x="6304" y="8967"/>
                  </a:cubicBezTo>
                  <a:cubicBezTo>
                    <a:pt x="6304" y="8996"/>
                    <a:pt x="6290" y="9025"/>
                    <a:pt x="6290" y="9054"/>
                  </a:cubicBezTo>
                  <a:cubicBezTo>
                    <a:pt x="6260" y="9157"/>
                    <a:pt x="6231" y="9288"/>
                    <a:pt x="6217" y="9390"/>
                  </a:cubicBezTo>
                  <a:cubicBezTo>
                    <a:pt x="6188" y="9565"/>
                    <a:pt x="6158" y="9740"/>
                    <a:pt x="6100" y="9901"/>
                  </a:cubicBezTo>
                  <a:cubicBezTo>
                    <a:pt x="5983" y="10178"/>
                    <a:pt x="5735" y="10441"/>
                    <a:pt x="5356" y="10689"/>
                  </a:cubicBezTo>
                  <a:cubicBezTo>
                    <a:pt x="4845" y="11024"/>
                    <a:pt x="4232" y="11243"/>
                    <a:pt x="3605" y="11316"/>
                  </a:cubicBezTo>
                  <a:cubicBezTo>
                    <a:pt x="3419" y="11342"/>
                    <a:pt x="3233" y="11355"/>
                    <a:pt x="3049" y="11355"/>
                  </a:cubicBezTo>
                  <a:cubicBezTo>
                    <a:pt x="2508" y="11355"/>
                    <a:pt x="1978" y="11246"/>
                    <a:pt x="1489" y="11039"/>
                  </a:cubicBezTo>
                  <a:cubicBezTo>
                    <a:pt x="1475" y="11035"/>
                    <a:pt x="1462" y="11034"/>
                    <a:pt x="1450" y="11034"/>
                  </a:cubicBezTo>
                  <a:cubicBezTo>
                    <a:pt x="1412" y="11034"/>
                    <a:pt x="1383" y="11053"/>
                    <a:pt x="1372" y="11097"/>
                  </a:cubicBezTo>
                  <a:cubicBezTo>
                    <a:pt x="1343" y="11141"/>
                    <a:pt x="1372" y="11185"/>
                    <a:pt x="1416" y="11214"/>
                  </a:cubicBezTo>
                  <a:cubicBezTo>
                    <a:pt x="1927" y="11433"/>
                    <a:pt x="2496" y="11535"/>
                    <a:pt x="3080" y="11535"/>
                  </a:cubicBezTo>
                  <a:cubicBezTo>
                    <a:pt x="3255" y="11535"/>
                    <a:pt x="3444" y="11520"/>
                    <a:pt x="3619" y="11506"/>
                  </a:cubicBezTo>
                  <a:cubicBezTo>
                    <a:pt x="4276" y="11418"/>
                    <a:pt x="4918" y="11199"/>
                    <a:pt x="5458" y="10849"/>
                  </a:cubicBezTo>
                  <a:cubicBezTo>
                    <a:pt x="5867" y="10572"/>
                    <a:pt x="6129" y="10280"/>
                    <a:pt x="6260" y="9959"/>
                  </a:cubicBezTo>
                  <a:cubicBezTo>
                    <a:pt x="6333" y="9784"/>
                    <a:pt x="6363" y="9609"/>
                    <a:pt x="6392" y="9419"/>
                  </a:cubicBezTo>
                  <a:cubicBezTo>
                    <a:pt x="6406" y="9361"/>
                    <a:pt x="6421" y="9302"/>
                    <a:pt x="6421" y="9244"/>
                  </a:cubicBezTo>
                  <a:cubicBezTo>
                    <a:pt x="6844" y="9609"/>
                    <a:pt x="7399" y="9813"/>
                    <a:pt x="7982" y="9813"/>
                  </a:cubicBezTo>
                  <a:lnTo>
                    <a:pt x="8143" y="9813"/>
                  </a:lnTo>
                  <a:cubicBezTo>
                    <a:pt x="8522" y="9784"/>
                    <a:pt x="8872" y="9682"/>
                    <a:pt x="9164" y="9492"/>
                  </a:cubicBezTo>
                  <a:cubicBezTo>
                    <a:pt x="9456" y="9302"/>
                    <a:pt x="9704" y="9069"/>
                    <a:pt x="9923" y="8850"/>
                  </a:cubicBezTo>
                  <a:lnTo>
                    <a:pt x="9996" y="8777"/>
                  </a:lnTo>
                  <a:cubicBezTo>
                    <a:pt x="10127" y="8821"/>
                    <a:pt x="10259" y="8836"/>
                    <a:pt x="10404" y="8836"/>
                  </a:cubicBezTo>
                  <a:cubicBezTo>
                    <a:pt x="10682" y="8836"/>
                    <a:pt x="10988" y="8748"/>
                    <a:pt x="11265" y="8587"/>
                  </a:cubicBezTo>
                  <a:cubicBezTo>
                    <a:pt x="11440" y="8471"/>
                    <a:pt x="11616" y="8325"/>
                    <a:pt x="11791" y="8150"/>
                  </a:cubicBezTo>
                  <a:cubicBezTo>
                    <a:pt x="12097" y="8091"/>
                    <a:pt x="12418" y="7975"/>
                    <a:pt x="12681" y="7800"/>
                  </a:cubicBezTo>
                  <a:cubicBezTo>
                    <a:pt x="12870" y="7683"/>
                    <a:pt x="13031" y="7551"/>
                    <a:pt x="13177" y="7391"/>
                  </a:cubicBezTo>
                  <a:cubicBezTo>
                    <a:pt x="13235" y="7318"/>
                    <a:pt x="13294" y="7260"/>
                    <a:pt x="13337" y="7187"/>
                  </a:cubicBezTo>
                  <a:cubicBezTo>
                    <a:pt x="13746" y="6618"/>
                    <a:pt x="13892" y="5888"/>
                    <a:pt x="13731" y="5217"/>
                  </a:cubicBezTo>
                  <a:cubicBezTo>
                    <a:pt x="13600" y="4692"/>
                    <a:pt x="13308" y="4239"/>
                    <a:pt x="13031" y="3787"/>
                  </a:cubicBezTo>
                  <a:lnTo>
                    <a:pt x="12943" y="3670"/>
                  </a:lnTo>
                  <a:cubicBezTo>
                    <a:pt x="12491" y="2970"/>
                    <a:pt x="12083" y="2226"/>
                    <a:pt x="11689" y="1452"/>
                  </a:cubicBezTo>
                  <a:cubicBezTo>
                    <a:pt x="11616" y="1292"/>
                    <a:pt x="11543" y="1146"/>
                    <a:pt x="11455" y="1014"/>
                  </a:cubicBezTo>
                  <a:cubicBezTo>
                    <a:pt x="11280" y="723"/>
                    <a:pt x="11003" y="314"/>
                    <a:pt x="10521" y="226"/>
                  </a:cubicBezTo>
                  <a:cubicBezTo>
                    <a:pt x="10453" y="212"/>
                    <a:pt x="10385" y="206"/>
                    <a:pt x="10317" y="206"/>
                  </a:cubicBezTo>
                  <a:cubicBezTo>
                    <a:pt x="10036" y="206"/>
                    <a:pt x="9758" y="316"/>
                    <a:pt x="9500" y="445"/>
                  </a:cubicBezTo>
                  <a:cubicBezTo>
                    <a:pt x="9383" y="314"/>
                    <a:pt x="9252" y="183"/>
                    <a:pt x="9077" y="95"/>
                  </a:cubicBezTo>
                  <a:cubicBezTo>
                    <a:pt x="8907" y="21"/>
                    <a:pt x="8722" y="1"/>
                    <a:pt x="8533" y="1"/>
                  </a:cubicBezTo>
                  <a:close/>
                  <a:moveTo>
                    <a:pt x="79357" y="6585"/>
                  </a:moveTo>
                  <a:cubicBezTo>
                    <a:pt x="79350" y="6585"/>
                    <a:pt x="79342" y="6586"/>
                    <a:pt x="79335" y="6588"/>
                  </a:cubicBezTo>
                  <a:cubicBezTo>
                    <a:pt x="78722" y="6691"/>
                    <a:pt x="77963" y="6822"/>
                    <a:pt x="77453" y="7318"/>
                  </a:cubicBezTo>
                  <a:cubicBezTo>
                    <a:pt x="77117" y="7639"/>
                    <a:pt x="76927" y="8062"/>
                    <a:pt x="76752" y="8442"/>
                  </a:cubicBezTo>
                  <a:cubicBezTo>
                    <a:pt x="76387" y="9259"/>
                    <a:pt x="76008" y="10090"/>
                    <a:pt x="75629" y="10908"/>
                  </a:cubicBezTo>
                  <a:lnTo>
                    <a:pt x="75541" y="11112"/>
                  </a:lnTo>
                  <a:cubicBezTo>
                    <a:pt x="75381" y="11447"/>
                    <a:pt x="75220" y="11812"/>
                    <a:pt x="75176" y="12206"/>
                  </a:cubicBezTo>
                  <a:cubicBezTo>
                    <a:pt x="75162" y="12469"/>
                    <a:pt x="75205" y="12746"/>
                    <a:pt x="75322" y="13023"/>
                  </a:cubicBezTo>
                  <a:cubicBezTo>
                    <a:pt x="75541" y="13534"/>
                    <a:pt x="75993" y="13928"/>
                    <a:pt x="76490" y="14059"/>
                  </a:cubicBezTo>
                  <a:cubicBezTo>
                    <a:pt x="76548" y="14264"/>
                    <a:pt x="76650" y="14439"/>
                    <a:pt x="76767" y="14599"/>
                  </a:cubicBezTo>
                  <a:cubicBezTo>
                    <a:pt x="77394" y="15504"/>
                    <a:pt x="78080" y="15985"/>
                    <a:pt x="78780" y="16015"/>
                  </a:cubicBezTo>
                  <a:cubicBezTo>
                    <a:pt x="78810" y="16248"/>
                    <a:pt x="78853" y="16467"/>
                    <a:pt x="78912" y="16671"/>
                  </a:cubicBezTo>
                  <a:cubicBezTo>
                    <a:pt x="78970" y="16919"/>
                    <a:pt x="79043" y="17124"/>
                    <a:pt x="79145" y="17299"/>
                  </a:cubicBezTo>
                  <a:cubicBezTo>
                    <a:pt x="79247" y="17518"/>
                    <a:pt x="79393" y="17707"/>
                    <a:pt x="79554" y="17853"/>
                  </a:cubicBezTo>
                  <a:cubicBezTo>
                    <a:pt x="79773" y="18043"/>
                    <a:pt x="80079" y="18174"/>
                    <a:pt x="80385" y="18174"/>
                  </a:cubicBezTo>
                  <a:cubicBezTo>
                    <a:pt x="80546" y="18174"/>
                    <a:pt x="80721" y="18130"/>
                    <a:pt x="80882" y="18028"/>
                  </a:cubicBezTo>
                  <a:cubicBezTo>
                    <a:pt x="80984" y="17970"/>
                    <a:pt x="81071" y="17882"/>
                    <a:pt x="81144" y="17780"/>
                  </a:cubicBezTo>
                  <a:cubicBezTo>
                    <a:pt x="81305" y="18320"/>
                    <a:pt x="81509" y="18875"/>
                    <a:pt x="81888" y="19327"/>
                  </a:cubicBezTo>
                  <a:cubicBezTo>
                    <a:pt x="82064" y="19546"/>
                    <a:pt x="82268" y="19735"/>
                    <a:pt x="82487" y="19867"/>
                  </a:cubicBezTo>
                  <a:cubicBezTo>
                    <a:pt x="82793" y="20056"/>
                    <a:pt x="83114" y="20144"/>
                    <a:pt x="83421" y="20144"/>
                  </a:cubicBezTo>
                  <a:lnTo>
                    <a:pt x="83508" y="20144"/>
                  </a:lnTo>
                  <a:cubicBezTo>
                    <a:pt x="83552" y="20144"/>
                    <a:pt x="83596" y="20100"/>
                    <a:pt x="83596" y="20056"/>
                  </a:cubicBezTo>
                  <a:cubicBezTo>
                    <a:pt x="83596" y="20006"/>
                    <a:pt x="83563" y="19966"/>
                    <a:pt x="83516" y="19966"/>
                  </a:cubicBezTo>
                  <a:cubicBezTo>
                    <a:pt x="83509" y="19966"/>
                    <a:pt x="83501" y="19967"/>
                    <a:pt x="83493" y="19969"/>
                  </a:cubicBezTo>
                  <a:cubicBezTo>
                    <a:pt x="83473" y="19970"/>
                    <a:pt x="83452" y="19971"/>
                    <a:pt x="83431" y="19971"/>
                  </a:cubicBezTo>
                  <a:cubicBezTo>
                    <a:pt x="83156" y="19971"/>
                    <a:pt x="82860" y="19882"/>
                    <a:pt x="82589" y="19706"/>
                  </a:cubicBezTo>
                  <a:cubicBezTo>
                    <a:pt x="82385" y="19590"/>
                    <a:pt x="82180" y="19414"/>
                    <a:pt x="82020" y="19210"/>
                  </a:cubicBezTo>
                  <a:cubicBezTo>
                    <a:pt x="81655" y="18758"/>
                    <a:pt x="81451" y="18174"/>
                    <a:pt x="81290" y="17620"/>
                  </a:cubicBezTo>
                  <a:cubicBezTo>
                    <a:pt x="81276" y="17605"/>
                    <a:pt x="81276" y="17591"/>
                    <a:pt x="81261" y="17591"/>
                  </a:cubicBezTo>
                  <a:cubicBezTo>
                    <a:pt x="81378" y="17313"/>
                    <a:pt x="81421" y="17021"/>
                    <a:pt x="81421" y="16817"/>
                  </a:cubicBezTo>
                  <a:cubicBezTo>
                    <a:pt x="81421" y="16671"/>
                    <a:pt x="81421" y="16525"/>
                    <a:pt x="81421" y="16394"/>
                  </a:cubicBezTo>
                  <a:cubicBezTo>
                    <a:pt x="81407" y="16088"/>
                    <a:pt x="81392" y="15810"/>
                    <a:pt x="81451" y="15533"/>
                  </a:cubicBezTo>
                  <a:cubicBezTo>
                    <a:pt x="81567" y="15081"/>
                    <a:pt x="81874" y="14716"/>
                    <a:pt x="82195" y="14322"/>
                  </a:cubicBezTo>
                  <a:cubicBezTo>
                    <a:pt x="82472" y="13972"/>
                    <a:pt x="82778" y="13607"/>
                    <a:pt x="82924" y="13169"/>
                  </a:cubicBezTo>
                  <a:cubicBezTo>
                    <a:pt x="82939" y="13125"/>
                    <a:pt x="82910" y="13067"/>
                    <a:pt x="82866" y="13053"/>
                  </a:cubicBezTo>
                  <a:cubicBezTo>
                    <a:pt x="82856" y="13050"/>
                    <a:pt x="82846" y="13049"/>
                    <a:pt x="82836" y="13049"/>
                  </a:cubicBezTo>
                  <a:cubicBezTo>
                    <a:pt x="82793" y="13049"/>
                    <a:pt x="82761" y="13075"/>
                    <a:pt x="82749" y="13111"/>
                  </a:cubicBezTo>
                  <a:cubicBezTo>
                    <a:pt x="82618" y="13519"/>
                    <a:pt x="82326" y="13870"/>
                    <a:pt x="82049" y="14205"/>
                  </a:cubicBezTo>
                  <a:cubicBezTo>
                    <a:pt x="81728" y="14599"/>
                    <a:pt x="81392" y="14993"/>
                    <a:pt x="81276" y="15504"/>
                  </a:cubicBezTo>
                  <a:cubicBezTo>
                    <a:pt x="81203" y="15796"/>
                    <a:pt x="81217" y="16102"/>
                    <a:pt x="81232" y="16394"/>
                  </a:cubicBezTo>
                  <a:cubicBezTo>
                    <a:pt x="81232" y="16540"/>
                    <a:pt x="81246" y="16671"/>
                    <a:pt x="81246" y="16817"/>
                  </a:cubicBezTo>
                  <a:cubicBezTo>
                    <a:pt x="81232" y="17021"/>
                    <a:pt x="81203" y="17313"/>
                    <a:pt x="81071" y="17561"/>
                  </a:cubicBezTo>
                  <a:cubicBezTo>
                    <a:pt x="80998" y="17707"/>
                    <a:pt x="80896" y="17809"/>
                    <a:pt x="80779" y="17882"/>
                  </a:cubicBezTo>
                  <a:cubicBezTo>
                    <a:pt x="80660" y="17957"/>
                    <a:pt x="80524" y="17989"/>
                    <a:pt x="80387" y="17989"/>
                  </a:cubicBezTo>
                  <a:cubicBezTo>
                    <a:pt x="80124" y="17989"/>
                    <a:pt x="79853" y="17870"/>
                    <a:pt x="79670" y="17707"/>
                  </a:cubicBezTo>
                  <a:cubicBezTo>
                    <a:pt x="79525" y="17591"/>
                    <a:pt x="79408" y="17415"/>
                    <a:pt x="79306" y="17226"/>
                  </a:cubicBezTo>
                  <a:cubicBezTo>
                    <a:pt x="79218" y="17051"/>
                    <a:pt x="79145" y="16861"/>
                    <a:pt x="79087" y="16613"/>
                  </a:cubicBezTo>
                  <a:cubicBezTo>
                    <a:pt x="79028" y="16409"/>
                    <a:pt x="78985" y="16175"/>
                    <a:pt x="78956" y="15942"/>
                  </a:cubicBezTo>
                  <a:cubicBezTo>
                    <a:pt x="78956" y="15942"/>
                    <a:pt x="78956" y="15942"/>
                    <a:pt x="78956" y="15927"/>
                  </a:cubicBezTo>
                  <a:cubicBezTo>
                    <a:pt x="78956" y="15927"/>
                    <a:pt x="78941" y="15912"/>
                    <a:pt x="78941" y="15912"/>
                  </a:cubicBezTo>
                  <a:cubicBezTo>
                    <a:pt x="78824" y="14920"/>
                    <a:pt x="78956" y="13826"/>
                    <a:pt x="79335" y="12761"/>
                  </a:cubicBezTo>
                  <a:cubicBezTo>
                    <a:pt x="79729" y="11666"/>
                    <a:pt x="80385" y="10557"/>
                    <a:pt x="81349" y="9375"/>
                  </a:cubicBezTo>
                  <a:cubicBezTo>
                    <a:pt x="81378" y="9332"/>
                    <a:pt x="81378" y="9273"/>
                    <a:pt x="81334" y="9244"/>
                  </a:cubicBezTo>
                  <a:cubicBezTo>
                    <a:pt x="81314" y="9231"/>
                    <a:pt x="81292" y="9224"/>
                    <a:pt x="81270" y="9224"/>
                  </a:cubicBezTo>
                  <a:cubicBezTo>
                    <a:pt x="81244" y="9224"/>
                    <a:pt x="81219" y="9235"/>
                    <a:pt x="81203" y="9259"/>
                  </a:cubicBezTo>
                  <a:cubicBezTo>
                    <a:pt x="80240" y="10470"/>
                    <a:pt x="79568" y="11593"/>
                    <a:pt x="79174" y="12702"/>
                  </a:cubicBezTo>
                  <a:cubicBezTo>
                    <a:pt x="78780" y="13753"/>
                    <a:pt x="78649" y="14833"/>
                    <a:pt x="78751" y="15840"/>
                  </a:cubicBezTo>
                  <a:cubicBezTo>
                    <a:pt x="78124" y="15796"/>
                    <a:pt x="77511" y="15343"/>
                    <a:pt x="76913" y="14497"/>
                  </a:cubicBezTo>
                  <a:cubicBezTo>
                    <a:pt x="76811" y="14337"/>
                    <a:pt x="76694" y="14147"/>
                    <a:pt x="76665" y="13972"/>
                  </a:cubicBezTo>
                  <a:cubicBezTo>
                    <a:pt x="76650" y="13943"/>
                    <a:pt x="76650" y="13913"/>
                    <a:pt x="76650" y="13884"/>
                  </a:cubicBezTo>
                  <a:cubicBezTo>
                    <a:pt x="76650" y="13695"/>
                    <a:pt x="76723" y="13519"/>
                    <a:pt x="76781" y="13359"/>
                  </a:cubicBezTo>
                  <a:cubicBezTo>
                    <a:pt x="77453" y="11725"/>
                    <a:pt x="78153" y="10032"/>
                    <a:pt x="79101" y="8500"/>
                  </a:cubicBezTo>
                  <a:cubicBezTo>
                    <a:pt x="79247" y="8237"/>
                    <a:pt x="79437" y="7960"/>
                    <a:pt x="79700" y="7800"/>
                  </a:cubicBezTo>
                  <a:cubicBezTo>
                    <a:pt x="79824" y="7722"/>
                    <a:pt x="79981" y="7673"/>
                    <a:pt x="80136" y="7673"/>
                  </a:cubicBezTo>
                  <a:cubicBezTo>
                    <a:pt x="80273" y="7673"/>
                    <a:pt x="80408" y="7711"/>
                    <a:pt x="80517" y="7800"/>
                  </a:cubicBezTo>
                  <a:cubicBezTo>
                    <a:pt x="80530" y="7813"/>
                    <a:pt x="80549" y="7820"/>
                    <a:pt x="80569" y="7820"/>
                  </a:cubicBezTo>
                  <a:cubicBezTo>
                    <a:pt x="80593" y="7820"/>
                    <a:pt x="80617" y="7809"/>
                    <a:pt x="80634" y="7785"/>
                  </a:cubicBezTo>
                  <a:cubicBezTo>
                    <a:pt x="80677" y="7741"/>
                    <a:pt x="80663" y="7683"/>
                    <a:pt x="80634" y="7654"/>
                  </a:cubicBezTo>
                  <a:cubicBezTo>
                    <a:pt x="80488" y="7536"/>
                    <a:pt x="80313" y="7487"/>
                    <a:pt x="80140" y="7487"/>
                  </a:cubicBezTo>
                  <a:cubicBezTo>
                    <a:pt x="79948" y="7487"/>
                    <a:pt x="79758" y="7547"/>
                    <a:pt x="79612" y="7639"/>
                  </a:cubicBezTo>
                  <a:cubicBezTo>
                    <a:pt x="79306" y="7829"/>
                    <a:pt x="79116" y="8135"/>
                    <a:pt x="78941" y="8398"/>
                  </a:cubicBezTo>
                  <a:cubicBezTo>
                    <a:pt x="77978" y="9945"/>
                    <a:pt x="77292" y="11637"/>
                    <a:pt x="76621" y="13286"/>
                  </a:cubicBezTo>
                  <a:cubicBezTo>
                    <a:pt x="76548" y="13446"/>
                    <a:pt x="76475" y="13651"/>
                    <a:pt x="76475" y="13855"/>
                  </a:cubicBezTo>
                  <a:cubicBezTo>
                    <a:pt x="76052" y="13724"/>
                    <a:pt x="75672" y="13388"/>
                    <a:pt x="75483" y="12950"/>
                  </a:cubicBezTo>
                  <a:cubicBezTo>
                    <a:pt x="75381" y="12702"/>
                    <a:pt x="75337" y="12454"/>
                    <a:pt x="75366" y="12221"/>
                  </a:cubicBezTo>
                  <a:cubicBezTo>
                    <a:pt x="75395" y="11856"/>
                    <a:pt x="75556" y="11506"/>
                    <a:pt x="75702" y="11185"/>
                  </a:cubicBezTo>
                  <a:lnTo>
                    <a:pt x="75789" y="10981"/>
                  </a:lnTo>
                  <a:cubicBezTo>
                    <a:pt x="76169" y="10163"/>
                    <a:pt x="76548" y="9332"/>
                    <a:pt x="76927" y="8515"/>
                  </a:cubicBezTo>
                  <a:cubicBezTo>
                    <a:pt x="77088" y="8150"/>
                    <a:pt x="77277" y="7741"/>
                    <a:pt x="77584" y="7449"/>
                  </a:cubicBezTo>
                  <a:cubicBezTo>
                    <a:pt x="78051" y="6997"/>
                    <a:pt x="78780" y="6866"/>
                    <a:pt x="79364" y="6764"/>
                  </a:cubicBezTo>
                  <a:cubicBezTo>
                    <a:pt x="79408" y="6749"/>
                    <a:pt x="79452" y="6705"/>
                    <a:pt x="79437" y="6661"/>
                  </a:cubicBezTo>
                  <a:cubicBezTo>
                    <a:pt x="79425" y="6613"/>
                    <a:pt x="79393" y="6585"/>
                    <a:pt x="79357" y="6585"/>
                  </a:cubicBezTo>
                  <a:close/>
                  <a:moveTo>
                    <a:pt x="30672" y="17342"/>
                  </a:moveTo>
                  <a:cubicBezTo>
                    <a:pt x="32160" y="17445"/>
                    <a:pt x="33561" y="18481"/>
                    <a:pt x="34072" y="19852"/>
                  </a:cubicBezTo>
                  <a:cubicBezTo>
                    <a:pt x="34553" y="21180"/>
                    <a:pt x="34335" y="23077"/>
                    <a:pt x="33124" y="23967"/>
                  </a:cubicBezTo>
                  <a:cubicBezTo>
                    <a:pt x="32250" y="24615"/>
                    <a:pt x="31196" y="24949"/>
                    <a:pt x="30177" y="24949"/>
                  </a:cubicBezTo>
                  <a:cubicBezTo>
                    <a:pt x="29614" y="24949"/>
                    <a:pt x="29061" y="24846"/>
                    <a:pt x="28556" y="24638"/>
                  </a:cubicBezTo>
                  <a:cubicBezTo>
                    <a:pt x="27024" y="23982"/>
                    <a:pt x="26032" y="22347"/>
                    <a:pt x="26265" y="20801"/>
                  </a:cubicBezTo>
                  <a:cubicBezTo>
                    <a:pt x="26338" y="20290"/>
                    <a:pt x="26543" y="19750"/>
                    <a:pt x="26864" y="19269"/>
                  </a:cubicBezTo>
                  <a:cubicBezTo>
                    <a:pt x="27652" y="18087"/>
                    <a:pt x="29023" y="17342"/>
                    <a:pt x="30409" y="17342"/>
                  </a:cubicBezTo>
                  <a:close/>
                  <a:moveTo>
                    <a:pt x="40521" y="17955"/>
                  </a:moveTo>
                  <a:cubicBezTo>
                    <a:pt x="40901" y="17955"/>
                    <a:pt x="41266" y="18014"/>
                    <a:pt x="41616" y="18116"/>
                  </a:cubicBezTo>
                  <a:cubicBezTo>
                    <a:pt x="42375" y="18364"/>
                    <a:pt x="43002" y="18904"/>
                    <a:pt x="43294" y="19560"/>
                  </a:cubicBezTo>
                  <a:cubicBezTo>
                    <a:pt x="43586" y="20217"/>
                    <a:pt x="43556" y="20976"/>
                    <a:pt x="43513" y="21486"/>
                  </a:cubicBezTo>
                  <a:cubicBezTo>
                    <a:pt x="43425" y="22333"/>
                    <a:pt x="43090" y="23865"/>
                    <a:pt x="41791" y="24653"/>
                  </a:cubicBezTo>
                  <a:cubicBezTo>
                    <a:pt x="41241" y="24983"/>
                    <a:pt x="40598" y="25148"/>
                    <a:pt x="39955" y="25148"/>
                  </a:cubicBezTo>
                  <a:cubicBezTo>
                    <a:pt x="39404" y="25148"/>
                    <a:pt x="38853" y="25027"/>
                    <a:pt x="38362" y="24784"/>
                  </a:cubicBezTo>
                  <a:cubicBezTo>
                    <a:pt x="37297" y="24244"/>
                    <a:pt x="36538" y="23150"/>
                    <a:pt x="36407" y="21968"/>
                  </a:cubicBezTo>
                  <a:cubicBezTo>
                    <a:pt x="36334" y="21282"/>
                    <a:pt x="36480" y="20596"/>
                    <a:pt x="36786" y="20013"/>
                  </a:cubicBezTo>
                  <a:cubicBezTo>
                    <a:pt x="37268" y="19108"/>
                    <a:pt x="38187" y="18422"/>
                    <a:pt x="39339" y="18116"/>
                  </a:cubicBezTo>
                  <a:cubicBezTo>
                    <a:pt x="39733" y="18014"/>
                    <a:pt x="40127" y="17955"/>
                    <a:pt x="40521" y="17955"/>
                  </a:cubicBezTo>
                  <a:close/>
                  <a:moveTo>
                    <a:pt x="30417" y="17158"/>
                  </a:moveTo>
                  <a:cubicBezTo>
                    <a:pt x="28963" y="17158"/>
                    <a:pt x="27542" y="17929"/>
                    <a:pt x="26718" y="19166"/>
                  </a:cubicBezTo>
                  <a:cubicBezTo>
                    <a:pt x="26382" y="19677"/>
                    <a:pt x="26163" y="20232"/>
                    <a:pt x="26090" y="20771"/>
                  </a:cubicBezTo>
                  <a:cubicBezTo>
                    <a:pt x="25842" y="22391"/>
                    <a:pt x="26878" y="24128"/>
                    <a:pt x="28483" y="24799"/>
                  </a:cubicBezTo>
                  <a:cubicBezTo>
                    <a:pt x="29009" y="25018"/>
                    <a:pt x="29592" y="25134"/>
                    <a:pt x="30191" y="25134"/>
                  </a:cubicBezTo>
                  <a:cubicBezTo>
                    <a:pt x="31241" y="25134"/>
                    <a:pt x="32336" y="24784"/>
                    <a:pt x="33240" y="24113"/>
                  </a:cubicBezTo>
                  <a:cubicBezTo>
                    <a:pt x="34232" y="23383"/>
                    <a:pt x="34597" y="21997"/>
                    <a:pt x="34466" y="20771"/>
                  </a:cubicBezTo>
                  <a:cubicBezTo>
                    <a:pt x="34704" y="20708"/>
                    <a:pt x="34950" y="20676"/>
                    <a:pt x="35196" y="20676"/>
                  </a:cubicBezTo>
                  <a:cubicBezTo>
                    <a:pt x="35567" y="20676"/>
                    <a:pt x="35939" y="20748"/>
                    <a:pt x="36290" y="20888"/>
                  </a:cubicBezTo>
                  <a:cubicBezTo>
                    <a:pt x="36217" y="21238"/>
                    <a:pt x="36188" y="21618"/>
                    <a:pt x="36232" y="21983"/>
                  </a:cubicBezTo>
                  <a:cubicBezTo>
                    <a:pt x="36363" y="23223"/>
                    <a:pt x="37165" y="24390"/>
                    <a:pt x="38274" y="24945"/>
                  </a:cubicBezTo>
                  <a:cubicBezTo>
                    <a:pt x="38800" y="25193"/>
                    <a:pt x="39369" y="25324"/>
                    <a:pt x="39952" y="25324"/>
                  </a:cubicBezTo>
                  <a:cubicBezTo>
                    <a:pt x="40624" y="25324"/>
                    <a:pt x="41295" y="25149"/>
                    <a:pt x="41878" y="24799"/>
                  </a:cubicBezTo>
                  <a:cubicBezTo>
                    <a:pt x="43104" y="24069"/>
                    <a:pt x="43513" y="22741"/>
                    <a:pt x="43644" y="21837"/>
                  </a:cubicBezTo>
                  <a:lnTo>
                    <a:pt x="48824" y="22450"/>
                  </a:lnTo>
                  <a:lnTo>
                    <a:pt x="48839" y="22450"/>
                  </a:lnTo>
                  <a:cubicBezTo>
                    <a:pt x="48882" y="22450"/>
                    <a:pt x="48912" y="22420"/>
                    <a:pt x="48926" y="22377"/>
                  </a:cubicBezTo>
                  <a:cubicBezTo>
                    <a:pt x="48926" y="22318"/>
                    <a:pt x="48897" y="22274"/>
                    <a:pt x="48839" y="22274"/>
                  </a:cubicBezTo>
                  <a:lnTo>
                    <a:pt x="43673" y="21647"/>
                  </a:lnTo>
                  <a:cubicBezTo>
                    <a:pt x="43688" y="21603"/>
                    <a:pt x="43688" y="21545"/>
                    <a:pt x="43688" y="21501"/>
                  </a:cubicBezTo>
                  <a:cubicBezTo>
                    <a:pt x="43746" y="20976"/>
                    <a:pt x="43775" y="20188"/>
                    <a:pt x="43469" y="19487"/>
                  </a:cubicBezTo>
                  <a:cubicBezTo>
                    <a:pt x="43148" y="18787"/>
                    <a:pt x="42477" y="18203"/>
                    <a:pt x="41674" y="17941"/>
                  </a:cubicBezTo>
                  <a:cubicBezTo>
                    <a:pt x="41303" y="17830"/>
                    <a:pt x="40910" y="17771"/>
                    <a:pt x="40502" y="17771"/>
                  </a:cubicBezTo>
                  <a:cubicBezTo>
                    <a:pt x="40107" y="17771"/>
                    <a:pt x="39697" y="17826"/>
                    <a:pt x="39281" y="17941"/>
                  </a:cubicBezTo>
                  <a:cubicBezTo>
                    <a:pt x="38099" y="18262"/>
                    <a:pt x="37122" y="18977"/>
                    <a:pt x="36625" y="19925"/>
                  </a:cubicBezTo>
                  <a:cubicBezTo>
                    <a:pt x="36494" y="20159"/>
                    <a:pt x="36392" y="20436"/>
                    <a:pt x="36319" y="20699"/>
                  </a:cubicBezTo>
                  <a:cubicBezTo>
                    <a:pt x="35962" y="20559"/>
                    <a:pt x="35584" y="20493"/>
                    <a:pt x="35204" y="20493"/>
                  </a:cubicBezTo>
                  <a:cubicBezTo>
                    <a:pt x="34947" y="20493"/>
                    <a:pt x="34690" y="20523"/>
                    <a:pt x="34437" y="20582"/>
                  </a:cubicBezTo>
                  <a:cubicBezTo>
                    <a:pt x="34393" y="20305"/>
                    <a:pt x="34335" y="20042"/>
                    <a:pt x="34232" y="19779"/>
                  </a:cubicBezTo>
                  <a:cubicBezTo>
                    <a:pt x="33707" y="18349"/>
                    <a:pt x="32248" y="17269"/>
                    <a:pt x="30687" y="17167"/>
                  </a:cubicBezTo>
                  <a:cubicBezTo>
                    <a:pt x="30597" y="17161"/>
                    <a:pt x="30507" y="17158"/>
                    <a:pt x="30417" y="17158"/>
                  </a:cubicBezTo>
                  <a:close/>
                  <a:moveTo>
                    <a:pt x="34684" y="22548"/>
                  </a:moveTo>
                  <a:cubicBezTo>
                    <a:pt x="34641" y="22548"/>
                    <a:pt x="34607" y="22574"/>
                    <a:pt x="34583" y="22610"/>
                  </a:cubicBezTo>
                  <a:cubicBezTo>
                    <a:pt x="34145" y="23704"/>
                    <a:pt x="33372" y="24682"/>
                    <a:pt x="32394" y="25368"/>
                  </a:cubicBezTo>
                  <a:cubicBezTo>
                    <a:pt x="32379" y="25382"/>
                    <a:pt x="32365" y="25397"/>
                    <a:pt x="32365" y="25426"/>
                  </a:cubicBezTo>
                  <a:cubicBezTo>
                    <a:pt x="32365" y="25455"/>
                    <a:pt x="32365" y="25470"/>
                    <a:pt x="32379" y="25499"/>
                  </a:cubicBezTo>
                  <a:cubicBezTo>
                    <a:pt x="32773" y="25951"/>
                    <a:pt x="33196" y="26375"/>
                    <a:pt x="33649" y="26754"/>
                  </a:cubicBezTo>
                  <a:cubicBezTo>
                    <a:pt x="33663" y="26769"/>
                    <a:pt x="33693" y="26783"/>
                    <a:pt x="33707" y="26783"/>
                  </a:cubicBezTo>
                  <a:cubicBezTo>
                    <a:pt x="33736" y="26783"/>
                    <a:pt x="33766" y="26769"/>
                    <a:pt x="33780" y="26754"/>
                  </a:cubicBezTo>
                  <a:cubicBezTo>
                    <a:pt x="33809" y="26710"/>
                    <a:pt x="33809" y="26652"/>
                    <a:pt x="33766" y="26623"/>
                  </a:cubicBezTo>
                  <a:cubicBezTo>
                    <a:pt x="33342" y="26258"/>
                    <a:pt x="32948" y="25864"/>
                    <a:pt x="32584" y="25455"/>
                  </a:cubicBezTo>
                  <a:cubicBezTo>
                    <a:pt x="33547" y="24755"/>
                    <a:pt x="34305" y="23777"/>
                    <a:pt x="34758" y="22668"/>
                  </a:cubicBezTo>
                  <a:cubicBezTo>
                    <a:pt x="34772" y="22625"/>
                    <a:pt x="34758" y="22581"/>
                    <a:pt x="34714" y="22552"/>
                  </a:cubicBezTo>
                  <a:cubicBezTo>
                    <a:pt x="34704" y="22549"/>
                    <a:pt x="34694" y="22548"/>
                    <a:pt x="34684" y="22548"/>
                  </a:cubicBezTo>
                  <a:close/>
                  <a:moveTo>
                    <a:pt x="37438" y="27526"/>
                  </a:moveTo>
                  <a:cubicBezTo>
                    <a:pt x="37420" y="27526"/>
                    <a:pt x="37401" y="27531"/>
                    <a:pt x="37384" y="27542"/>
                  </a:cubicBezTo>
                  <a:cubicBezTo>
                    <a:pt x="36298" y="28334"/>
                    <a:pt x="34944" y="28748"/>
                    <a:pt x="33599" y="28748"/>
                  </a:cubicBezTo>
                  <a:cubicBezTo>
                    <a:pt x="32811" y="28748"/>
                    <a:pt x="32027" y="28606"/>
                    <a:pt x="31300" y="28315"/>
                  </a:cubicBezTo>
                  <a:cubicBezTo>
                    <a:pt x="31292" y="28313"/>
                    <a:pt x="31284" y="28312"/>
                    <a:pt x="31275" y="28312"/>
                  </a:cubicBezTo>
                  <a:cubicBezTo>
                    <a:pt x="31236" y="28312"/>
                    <a:pt x="31195" y="28338"/>
                    <a:pt x="31183" y="28374"/>
                  </a:cubicBezTo>
                  <a:cubicBezTo>
                    <a:pt x="31154" y="28417"/>
                    <a:pt x="31183" y="28476"/>
                    <a:pt x="31227" y="28490"/>
                  </a:cubicBezTo>
                  <a:cubicBezTo>
                    <a:pt x="31985" y="28797"/>
                    <a:pt x="32788" y="28943"/>
                    <a:pt x="33605" y="28943"/>
                  </a:cubicBezTo>
                  <a:cubicBezTo>
                    <a:pt x="34991" y="28943"/>
                    <a:pt x="36377" y="28505"/>
                    <a:pt x="37486" y="27688"/>
                  </a:cubicBezTo>
                  <a:cubicBezTo>
                    <a:pt x="37530" y="27659"/>
                    <a:pt x="37545" y="27600"/>
                    <a:pt x="37516" y="27557"/>
                  </a:cubicBezTo>
                  <a:cubicBezTo>
                    <a:pt x="37498" y="27539"/>
                    <a:pt x="37468" y="27526"/>
                    <a:pt x="37438" y="27526"/>
                  </a:cubicBezTo>
                  <a:close/>
                  <a:moveTo>
                    <a:pt x="8228" y="38807"/>
                  </a:moveTo>
                  <a:cubicBezTo>
                    <a:pt x="8196" y="38807"/>
                    <a:pt x="8167" y="38826"/>
                    <a:pt x="8157" y="38865"/>
                  </a:cubicBezTo>
                  <a:cubicBezTo>
                    <a:pt x="5283" y="45198"/>
                    <a:pt x="2540" y="51691"/>
                    <a:pt x="15" y="58141"/>
                  </a:cubicBezTo>
                  <a:cubicBezTo>
                    <a:pt x="15" y="58155"/>
                    <a:pt x="15" y="58155"/>
                    <a:pt x="15" y="58155"/>
                  </a:cubicBezTo>
                  <a:cubicBezTo>
                    <a:pt x="15" y="58170"/>
                    <a:pt x="1" y="58170"/>
                    <a:pt x="1" y="58184"/>
                  </a:cubicBezTo>
                  <a:cubicBezTo>
                    <a:pt x="1" y="58184"/>
                    <a:pt x="15" y="58184"/>
                    <a:pt x="15" y="58199"/>
                  </a:cubicBezTo>
                  <a:cubicBezTo>
                    <a:pt x="15" y="58199"/>
                    <a:pt x="15" y="58214"/>
                    <a:pt x="15" y="58214"/>
                  </a:cubicBezTo>
                  <a:cubicBezTo>
                    <a:pt x="15" y="58214"/>
                    <a:pt x="15" y="58228"/>
                    <a:pt x="15" y="58228"/>
                  </a:cubicBezTo>
                  <a:cubicBezTo>
                    <a:pt x="30" y="58228"/>
                    <a:pt x="30" y="58243"/>
                    <a:pt x="30" y="58243"/>
                  </a:cubicBezTo>
                  <a:cubicBezTo>
                    <a:pt x="30" y="58243"/>
                    <a:pt x="44" y="58243"/>
                    <a:pt x="44" y="58257"/>
                  </a:cubicBezTo>
                  <a:lnTo>
                    <a:pt x="59" y="58257"/>
                  </a:lnTo>
                  <a:cubicBezTo>
                    <a:pt x="2729" y="59600"/>
                    <a:pt x="5662" y="60913"/>
                    <a:pt x="9558" y="62503"/>
                  </a:cubicBezTo>
                  <a:cubicBezTo>
                    <a:pt x="10857" y="63043"/>
                    <a:pt x="12141" y="63554"/>
                    <a:pt x="13221" y="63992"/>
                  </a:cubicBezTo>
                  <a:lnTo>
                    <a:pt x="13250" y="63992"/>
                  </a:lnTo>
                  <a:cubicBezTo>
                    <a:pt x="13279" y="63992"/>
                    <a:pt x="13323" y="63977"/>
                    <a:pt x="13337" y="63933"/>
                  </a:cubicBezTo>
                  <a:cubicBezTo>
                    <a:pt x="13352" y="63890"/>
                    <a:pt x="13323" y="63831"/>
                    <a:pt x="13279" y="63817"/>
                  </a:cubicBezTo>
                  <a:cubicBezTo>
                    <a:pt x="12199" y="63379"/>
                    <a:pt x="10930" y="62868"/>
                    <a:pt x="9617" y="62343"/>
                  </a:cubicBezTo>
                  <a:cubicBezTo>
                    <a:pt x="5779" y="60767"/>
                    <a:pt x="2875" y="59468"/>
                    <a:pt x="220" y="58141"/>
                  </a:cubicBezTo>
                  <a:cubicBezTo>
                    <a:pt x="2729" y="51706"/>
                    <a:pt x="5458" y="45242"/>
                    <a:pt x="8318" y="38938"/>
                  </a:cubicBezTo>
                  <a:cubicBezTo>
                    <a:pt x="8347" y="38894"/>
                    <a:pt x="8318" y="38836"/>
                    <a:pt x="8274" y="38821"/>
                  </a:cubicBezTo>
                  <a:cubicBezTo>
                    <a:pt x="8260" y="38812"/>
                    <a:pt x="8243" y="38807"/>
                    <a:pt x="8228" y="38807"/>
                  </a:cubicBezTo>
                  <a:close/>
                  <a:moveTo>
                    <a:pt x="72185" y="47970"/>
                  </a:moveTo>
                  <a:cubicBezTo>
                    <a:pt x="72127" y="47970"/>
                    <a:pt x="72083" y="47999"/>
                    <a:pt x="72083" y="48058"/>
                  </a:cubicBezTo>
                  <a:cubicBezTo>
                    <a:pt x="71207" y="54828"/>
                    <a:pt x="70419" y="62649"/>
                    <a:pt x="71995" y="69960"/>
                  </a:cubicBezTo>
                  <a:cubicBezTo>
                    <a:pt x="70332" y="70077"/>
                    <a:pt x="68639" y="70164"/>
                    <a:pt x="66932" y="70179"/>
                  </a:cubicBezTo>
                  <a:cubicBezTo>
                    <a:pt x="66648" y="70181"/>
                    <a:pt x="66364" y="70182"/>
                    <a:pt x="66080" y="70182"/>
                  </a:cubicBezTo>
                  <a:cubicBezTo>
                    <a:pt x="64570" y="70182"/>
                    <a:pt x="63065" y="70148"/>
                    <a:pt x="61592" y="70062"/>
                  </a:cubicBezTo>
                  <a:cubicBezTo>
                    <a:pt x="61548" y="70062"/>
                    <a:pt x="61504" y="70106"/>
                    <a:pt x="61489" y="70149"/>
                  </a:cubicBezTo>
                  <a:cubicBezTo>
                    <a:pt x="61489" y="70208"/>
                    <a:pt x="61533" y="70252"/>
                    <a:pt x="61577" y="70252"/>
                  </a:cubicBezTo>
                  <a:cubicBezTo>
                    <a:pt x="63036" y="70325"/>
                    <a:pt x="64510" y="70368"/>
                    <a:pt x="65998" y="70368"/>
                  </a:cubicBezTo>
                  <a:cubicBezTo>
                    <a:pt x="66319" y="70368"/>
                    <a:pt x="66626" y="70368"/>
                    <a:pt x="66932" y="70354"/>
                  </a:cubicBezTo>
                  <a:cubicBezTo>
                    <a:pt x="68683" y="70339"/>
                    <a:pt x="70419" y="70266"/>
                    <a:pt x="72112" y="70135"/>
                  </a:cubicBezTo>
                  <a:lnTo>
                    <a:pt x="72127" y="70135"/>
                  </a:lnTo>
                  <a:cubicBezTo>
                    <a:pt x="72141" y="70135"/>
                    <a:pt x="72141" y="70120"/>
                    <a:pt x="72156" y="70120"/>
                  </a:cubicBezTo>
                  <a:cubicBezTo>
                    <a:pt x="72156" y="70120"/>
                    <a:pt x="72156" y="70120"/>
                    <a:pt x="72156" y="70106"/>
                  </a:cubicBezTo>
                  <a:lnTo>
                    <a:pt x="72170" y="70106"/>
                  </a:lnTo>
                  <a:cubicBezTo>
                    <a:pt x="72185" y="70091"/>
                    <a:pt x="72185" y="70091"/>
                    <a:pt x="72185" y="70091"/>
                  </a:cubicBezTo>
                  <a:cubicBezTo>
                    <a:pt x="72185" y="70077"/>
                    <a:pt x="72185" y="70077"/>
                    <a:pt x="72185" y="70062"/>
                  </a:cubicBezTo>
                  <a:cubicBezTo>
                    <a:pt x="72185" y="70062"/>
                    <a:pt x="72185" y="70062"/>
                    <a:pt x="72185" y="70047"/>
                  </a:cubicBezTo>
                  <a:cubicBezTo>
                    <a:pt x="72200" y="70047"/>
                    <a:pt x="72200" y="70047"/>
                    <a:pt x="72200" y="70033"/>
                  </a:cubicBezTo>
                  <a:lnTo>
                    <a:pt x="72185" y="70033"/>
                  </a:lnTo>
                  <a:cubicBezTo>
                    <a:pt x="70595" y="62722"/>
                    <a:pt x="71397" y="54857"/>
                    <a:pt x="72258" y="48072"/>
                  </a:cubicBezTo>
                  <a:cubicBezTo>
                    <a:pt x="72273" y="48029"/>
                    <a:pt x="72229" y="47985"/>
                    <a:pt x="72185" y="47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9"/>
            <p:cNvSpPr/>
            <p:nvPr/>
          </p:nvSpPr>
          <p:spPr>
            <a:xfrm>
              <a:off x="-1753339" y="3925167"/>
              <a:ext cx="263044" cy="67867"/>
            </a:xfrm>
            <a:custGeom>
              <a:avLst/>
              <a:gdLst/>
              <a:ahLst/>
              <a:cxnLst/>
              <a:rect l="l" t="t" r="r" b="b"/>
              <a:pathLst>
                <a:path w="10682" h="2756" extrusionOk="0">
                  <a:moveTo>
                    <a:pt x="942" y="0"/>
                  </a:moveTo>
                  <a:cubicBezTo>
                    <a:pt x="706" y="0"/>
                    <a:pt x="471" y="197"/>
                    <a:pt x="337" y="404"/>
                  </a:cubicBezTo>
                  <a:cubicBezTo>
                    <a:pt x="103" y="754"/>
                    <a:pt x="1" y="1192"/>
                    <a:pt x="16" y="1615"/>
                  </a:cubicBezTo>
                  <a:cubicBezTo>
                    <a:pt x="30" y="1834"/>
                    <a:pt x="88" y="2068"/>
                    <a:pt x="264" y="2214"/>
                  </a:cubicBezTo>
                  <a:cubicBezTo>
                    <a:pt x="354" y="2291"/>
                    <a:pt x="470" y="2329"/>
                    <a:pt x="587" y="2329"/>
                  </a:cubicBezTo>
                  <a:cubicBezTo>
                    <a:pt x="733" y="2329"/>
                    <a:pt x="881" y="2269"/>
                    <a:pt x="979" y="2155"/>
                  </a:cubicBezTo>
                  <a:cubicBezTo>
                    <a:pt x="1300" y="1790"/>
                    <a:pt x="1431" y="1251"/>
                    <a:pt x="1431" y="725"/>
                  </a:cubicBezTo>
                  <a:cubicBezTo>
                    <a:pt x="1431" y="448"/>
                    <a:pt x="1343" y="127"/>
                    <a:pt x="1081" y="25"/>
                  </a:cubicBezTo>
                  <a:cubicBezTo>
                    <a:pt x="1035" y="8"/>
                    <a:pt x="988" y="0"/>
                    <a:pt x="942" y="0"/>
                  </a:cubicBezTo>
                  <a:close/>
                  <a:moveTo>
                    <a:pt x="10188" y="423"/>
                  </a:moveTo>
                  <a:cubicBezTo>
                    <a:pt x="9947" y="423"/>
                    <a:pt x="9722" y="620"/>
                    <a:pt x="9588" y="827"/>
                  </a:cubicBezTo>
                  <a:cubicBezTo>
                    <a:pt x="9354" y="1192"/>
                    <a:pt x="9237" y="1615"/>
                    <a:pt x="9267" y="2039"/>
                  </a:cubicBezTo>
                  <a:cubicBezTo>
                    <a:pt x="9281" y="2257"/>
                    <a:pt x="9339" y="2505"/>
                    <a:pt x="9500" y="2651"/>
                  </a:cubicBezTo>
                  <a:cubicBezTo>
                    <a:pt x="9589" y="2722"/>
                    <a:pt x="9704" y="2756"/>
                    <a:pt x="9819" y="2756"/>
                  </a:cubicBezTo>
                  <a:cubicBezTo>
                    <a:pt x="9967" y="2756"/>
                    <a:pt x="10117" y="2700"/>
                    <a:pt x="10215" y="2593"/>
                  </a:cubicBezTo>
                  <a:cubicBezTo>
                    <a:pt x="10536" y="2228"/>
                    <a:pt x="10682" y="1674"/>
                    <a:pt x="10667" y="1148"/>
                  </a:cubicBezTo>
                  <a:cubicBezTo>
                    <a:pt x="10667" y="871"/>
                    <a:pt x="10580" y="550"/>
                    <a:pt x="10332" y="448"/>
                  </a:cubicBezTo>
                  <a:cubicBezTo>
                    <a:pt x="10284" y="431"/>
                    <a:pt x="10235" y="423"/>
                    <a:pt x="10188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9"/>
            <p:cNvSpPr/>
            <p:nvPr/>
          </p:nvSpPr>
          <p:spPr>
            <a:xfrm>
              <a:off x="-1773802" y="3818100"/>
              <a:ext cx="340638" cy="50900"/>
            </a:xfrm>
            <a:custGeom>
              <a:avLst/>
              <a:gdLst/>
              <a:ahLst/>
              <a:cxnLst/>
              <a:rect l="l" t="t" r="r" b="b"/>
              <a:pathLst>
                <a:path w="13833" h="2067" extrusionOk="0">
                  <a:moveTo>
                    <a:pt x="2072" y="0"/>
                  </a:moveTo>
                  <a:cubicBezTo>
                    <a:pt x="1543" y="0"/>
                    <a:pt x="1017" y="148"/>
                    <a:pt x="584" y="448"/>
                  </a:cubicBezTo>
                  <a:cubicBezTo>
                    <a:pt x="277" y="652"/>
                    <a:pt x="0" y="1017"/>
                    <a:pt x="132" y="1352"/>
                  </a:cubicBezTo>
                  <a:cubicBezTo>
                    <a:pt x="146" y="1411"/>
                    <a:pt x="190" y="1469"/>
                    <a:pt x="234" y="1484"/>
                  </a:cubicBezTo>
                  <a:cubicBezTo>
                    <a:pt x="262" y="1495"/>
                    <a:pt x="289" y="1500"/>
                    <a:pt x="317" y="1500"/>
                  </a:cubicBezTo>
                  <a:cubicBezTo>
                    <a:pt x="362" y="1500"/>
                    <a:pt x="407" y="1487"/>
                    <a:pt x="453" y="1469"/>
                  </a:cubicBezTo>
                  <a:cubicBezTo>
                    <a:pt x="959" y="1281"/>
                    <a:pt x="1513" y="1165"/>
                    <a:pt x="2056" y="1165"/>
                  </a:cubicBezTo>
                  <a:cubicBezTo>
                    <a:pt x="2607" y="1165"/>
                    <a:pt x="3148" y="1285"/>
                    <a:pt x="3619" y="1571"/>
                  </a:cubicBezTo>
                  <a:cubicBezTo>
                    <a:pt x="3667" y="1595"/>
                    <a:pt x="3731" y="1610"/>
                    <a:pt x="3797" y="1610"/>
                  </a:cubicBezTo>
                  <a:cubicBezTo>
                    <a:pt x="3890" y="1610"/>
                    <a:pt x="3988" y="1581"/>
                    <a:pt x="4057" y="1513"/>
                  </a:cubicBezTo>
                  <a:cubicBezTo>
                    <a:pt x="4173" y="1382"/>
                    <a:pt x="4188" y="1177"/>
                    <a:pt x="4130" y="1017"/>
                  </a:cubicBezTo>
                  <a:cubicBezTo>
                    <a:pt x="4057" y="856"/>
                    <a:pt x="3940" y="725"/>
                    <a:pt x="3809" y="623"/>
                  </a:cubicBezTo>
                  <a:cubicBezTo>
                    <a:pt x="3333" y="210"/>
                    <a:pt x="2701" y="0"/>
                    <a:pt x="2072" y="0"/>
                  </a:cubicBezTo>
                  <a:close/>
                  <a:moveTo>
                    <a:pt x="11570" y="343"/>
                  </a:moveTo>
                  <a:cubicBezTo>
                    <a:pt x="10781" y="343"/>
                    <a:pt x="9989" y="564"/>
                    <a:pt x="9324" y="988"/>
                  </a:cubicBezTo>
                  <a:cubicBezTo>
                    <a:pt x="9120" y="1119"/>
                    <a:pt x="8916" y="1279"/>
                    <a:pt x="8828" y="1498"/>
                  </a:cubicBezTo>
                  <a:cubicBezTo>
                    <a:pt x="8784" y="1586"/>
                    <a:pt x="8770" y="1688"/>
                    <a:pt x="8799" y="1776"/>
                  </a:cubicBezTo>
                  <a:cubicBezTo>
                    <a:pt x="8843" y="1921"/>
                    <a:pt x="9003" y="1994"/>
                    <a:pt x="9164" y="2009"/>
                  </a:cubicBezTo>
                  <a:cubicBezTo>
                    <a:pt x="9310" y="2009"/>
                    <a:pt x="9456" y="1965"/>
                    <a:pt x="9601" y="1921"/>
                  </a:cubicBezTo>
                  <a:cubicBezTo>
                    <a:pt x="10014" y="1801"/>
                    <a:pt x="10458" y="1762"/>
                    <a:pt x="10899" y="1762"/>
                  </a:cubicBezTo>
                  <a:cubicBezTo>
                    <a:pt x="11206" y="1762"/>
                    <a:pt x="11511" y="1781"/>
                    <a:pt x="11805" y="1805"/>
                  </a:cubicBezTo>
                  <a:cubicBezTo>
                    <a:pt x="11863" y="1819"/>
                    <a:pt x="11921" y="1819"/>
                    <a:pt x="11980" y="1834"/>
                  </a:cubicBezTo>
                  <a:cubicBezTo>
                    <a:pt x="12272" y="1863"/>
                    <a:pt x="12534" y="1907"/>
                    <a:pt x="12826" y="1994"/>
                  </a:cubicBezTo>
                  <a:cubicBezTo>
                    <a:pt x="12945" y="2038"/>
                    <a:pt x="13080" y="2066"/>
                    <a:pt x="13215" y="2066"/>
                  </a:cubicBezTo>
                  <a:cubicBezTo>
                    <a:pt x="13393" y="2066"/>
                    <a:pt x="13568" y="2017"/>
                    <a:pt x="13702" y="1892"/>
                  </a:cubicBezTo>
                  <a:cubicBezTo>
                    <a:pt x="13804" y="1761"/>
                    <a:pt x="13833" y="1571"/>
                    <a:pt x="13789" y="1396"/>
                  </a:cubicBezTo>
                  <a:cubicBezTo>
                    <a:pt x="13672" y="944"/>
                    <a:pt x="13206" y="667"/>
                    <a:pt x="12768" y="521"/>
                  </a:cubicBezTo>
                  <a:cubicBezTo>
                    <a:pt x="12381" y="402"/>
                    <a:pt x="11976" y="343"/>
                    <a:pt x="11570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9"/>
            <p:cNvSpPr/>
            <p:nvPr/>
          </p:nvSpPr>
          <p:spPr>
            <a:xfrm>
              <a:off x="-1977174" y="4839344"/>
              <a:ext cx="941438" cy="432218"/>
            </a:xfrm>
            <a:custGeom>
              <a:avLst/>
              <a:gdLst/>
              <a:ahLst/>
              <a:cxnLst/>
              <a:rect l="l" t="t" r="r" b="b"/>
              <a:pathLst>
                <a:path w="38231" h="17552" extrusionOk="0">
                  <a:moveTo>
                    <a:pt x="1620" y="1670"/>
                  </a:moveTo>
                  <a:cubicBezTo>
                    <a:pt x="730" y="1670"/>
                    <a:pt x="0" y="2399"/>
                    <a:pt x="0" y="3289"/>
                  </a:cubicBezTo>
                  <a:cubicBezTo>
                    <a:pt x="0" y="4180"/>
                    <a:pt x="730" y="4895"/>
                    <a:pt x="1620" y="4895"/>
                  </a:cubicBezTo>
                  <a:cubicBezTo>
                    <a:pt x="2496" y="4895"/>
                    <a:pt x="3225" y="4180"/>
                    <a:pt x="3225" y="3289"/>
                  </a:cubicBezTo>
                  <a:cubicBezTo>
                    <a:pt x="3225" y="2399"/>
                    <a:pt x="2496" y="1670"/>
                    <a:pt x="1620" y="1670"/>
                  </a:cubicBezTo>
                  <a:close/>
                  <a:moveTo>
                    <a:pt x="35193" y="1"/>
                  </a:moveTo>
                  <a:cubicBezTo>
                    <a:pt x="34792" y="1"/>
                    <a:pt x="34388" y="81"/>
                    <a:pt x="34013" y="225"/>
                  </a:cubicBezTo>
                  <a:cubicBezTo>
                    <a:pt x="33269" y="517"/>
                    <a:pt x="32612" y="1042"/>
                    <a:pt x="32043" y="1597"/>
                  </a:cubicBezTo>
                  <a:cubicBezTo>
                    <a:pt x="31037" y="2589"/>
                    <a:pt x="30176" y="3844"/>
                    <a:pt x="30117" y="5245"/>
                  </a:cubicBezTo>
                  <a:cubicBezTo>
                    <a:pt x="30103" y="5420"/>
                    <a:pt x="30147" y="5624"/>
                    <a:pt x="30307" y="5668"/>
                  </a:cubicBezTo>
                  <a:cubicBezTo>
                    <a:pt x="30329" y="5675"/>
                    <a:pt x="30351" y="5679"/>
                    <a:pt x="30371" y="5679"/>
                  </a:cubicBezTo>
                  <a:cubicBezTo>
                    <a:pt x="30515" y="5679"/>
                    <a:pt x="30625" y="5516"/>
                    <a:pt x="30701" y="5376"/>
                  </a:cubicBezTo>
                  <a:cubicBezTo>
                    <a:pt x="31095" y="4603"/>
                    <a:pt x="31460" y="3800"/>
                    <a:pt x="31956" y="3100"/>
                  </a:cubicBezTo>
                  <a:cubicBezTo>
                    <a:pt x="32452" y="2385"/>
                    <a:pt x="33109" y="1743"/>
                    <a:pt x="33911" y="1436"/>
                  </a:cubicBezTo>
                  <a:cubicBezTo>
                    <a:pt x="34229" y="1317"/>
                    <a:pt x="34574" y="1253"/>
                    <a:pt x="34916" y="1253"/>
                  </a:cubicBezTo>
                  <a:cubicBezTo>
                    <a:pt x="35451" y="1253"/>
                    <a:pt x="35976" y="1410"/>
                    <a:pt x="36377" y="1757"/>
                  </a:cubicBezTo>
                  <a:cubicBezTo>
                    <a:pt x="37136" y="2399"/>
                    <a:pt x="37311" y="3479"/>
                    <a:pt x="37428" y="4471"/>
                  </a:cubicBezTo>
                  <a:cubicBezTo>
                    <a:pt x="37515" y="5084"/>
                    <a:pt x="37588" y="5682"/>
                    <a:pt x="37661" y="6295"/>
                  </a:cubicBezTo>
                  <a:cubicBezTo>
                    <a:pt x="37695" y="6314"/>
                    <a:pt x="37728" y="6323"/>
                    <a:pt x="37759" y="6323"/>
                  </a:cubicBezTo>
                  <a:cubicBezTo>
                    <a:pt x="37946" y="6323"/>
                    <a:pt x="38086" y="6022"/>
                    <a:pt x="38099" y="5785"/>
                  </a:cubicBezTo>
                  <a:cubicBezTo>
                    <a:pt x="38230" y="3844"/>
                    <a:pt x="38157" y="1217"/>
                    <a:pt x="36377" y="269"/>
                  </a:cubicBezTo>
                  <a:cubicBezTo>
                    <a:pt x="36008" y="85"/>
                    <a:pt x="35602" y="1"/>
                    <a:pt x="35193" y="1"/>
                  </a:cubicBezTo>
                  <a:close/>
                  <a:moveTo>
                    <a:pt x="29571" y="16242"/>
                  </a:moveTo>
                  <a:cubicBezTo>
                    <a:pt x="29488" y="16242"/>
                    <a:pt x="29405" y="16268"/>
                    <a:pt x="29359" y="16349"/>
                  </a:cubicBezTo>
                  <a:cubicBezTo>
                    <a:pt x="29315" y="16436"/>
                    <a:pt x="29286" y="16553"/>
                    <a:pt x="29242" y="16641"/>
                  </a:cubicBezTo>
                  <a:cubicBezTo>
                    <a:pt x="29227" y="16670"/>
                    <a:pt x="29198" y="16714"/>
                    <a:pt x="29227" y="16743"/>
                  </a:cubicBezTo>
                  <a:cubicBezTo>
                    <a:pt x="29227" y="16772"/>
                    <a:pt x="29242" y="16772"/>
                    <a:pt x="29271" y="16787"/>
                  </a:cubicBezTo>
                  <a:cubicBezTo>
                    <a:pt x="29490" y="16947"/>
                    <a:pt x="29723" y="17079"/>
                    <a:pt x="29957" y="17210"/>
                  </a:cubicBezTo>
                  <a:cubicBezTo>
                    <a:pt x="30015" y="17239"/>
                    <a:pt x="30059" y="17268"/>
                    <a:pt x="30117" y="17268"/>
                  </a:cubicBezTo>
                  <a:cubicBezTo>
                    <a:pt x="30133" y="17272"/>
                    <a:pt x="30149" y="17274"/>
                    <a:pt x="30164" y="17274"/>
                  </a:cubicBezTo>
                  <a:cubicBezTo>
                    <a:pt x="30206" y="17274"/>
                    <a:pt x="30246" y="17260"/>
                    <a:pt x="30278" y="17239"/>
                  </a:cubicBezTo>
                  <a:cubicBezTo>
                    <a:pt x="30292" y="17210"/>
                    <a:pt x="30322" y="17181"/>
                    <a:pt x="30336" y="17151"/>
                  </a:cubicBezTo>
                  <a:cubicBezTo>
                    <a:pt x="30424" y="16962"/>
                    <a:pt x="30482" y="16757"/>
                    <a:pt x="30526" y="16553"/>
                  </a:cubicBezTo>
                  <a:cubicBezTo>
                    <a:pt x="30540" y="16466"/>
                    <a:pt x="30555" y="16378"/>
                    <a:pt x="30511" y="16334"/>
                  </a:cubicBezTo>
                  <a:cubicBezTo>
                    <a:pt x="30468" y="16276"/>
                    <a:pt x="30395" y="16276"/>
                    <a:pt x="30336" y="16276"/>
                  </a:cubicBezTo>
                  <a:lnTo>
                    <a:pt x="29636" y="16247"/>
                  </a:lnTo>
                  <a:cubicBezTo>
                    <a:pt x="29615" y="16244"/>
                    <a:pt x="29593" y="16242"/>
                    <a:pt x="29571" y="16242"/>
                  </a:cubicBezTo>
                  <a:close/>
                  <a:moveTo>
                    <a:pt x="31652" y="16508"/>
                  </a:moveTo>
                  <a:cubicBezTo>
                    <a:pt x="31629" y="16508"/>
                    <a:pt x="31608" y="16513"/>
                    <a:pt x="31591" y="16524"/>
                  </a:cubicBezTo>
                  <a:cubicBezTo>
                    <a:pt x="31518" y="16568"/>
                    <a:pt x="31504" y="16655"/>
                    <a:pt x="31489" y="16728"/>
                  </a:cubicBezTo>
                  <a:cubicBezTo>
                    <a:pt x="31474" y="16947"/>
                    <a:pt x="31445" y="17151"/>
                    <a:pt x="31474" y="17370"/>
                  </a:cubicBezTo>
                  <a:cubicBezTo>
                    <a:pt x="31474" y="17400"/>
                    <a:pt x="31489" y="17429"/>
                    <a:pt x="31504" y="17458"/>
                  </a:cubicBezTo>
                  <a:cubicBezTo>
                    <a:pt x="31518" y="17516"/>
                    <a:pt x="31576" y="17545"/>
                    <a:pt x="31635" y="17545"/>
                  </a:cubicBezTo>
                  <a:cubicBezTo>
                    <a:pt x="31654" y="17550"/>
                    <a:pt x="31674" y="17552"/>
                    <a:pt x="31693" y="17552"/>
                  </a:cubicBezTo>
                  <a:cubicBezTo>
                    <a:pt x="31732" y="17552"/>
                    <a:pt x="31771" y="17545"/>
                    <a:pt x="31810" y="17545"/>
                  </a:cubicBezTo>
                  <a:cubicBezTo>
                    <a:pt x="32073" y="17502"/>
                    <a:pt x="32335" y="17458"/>
                    <a:pt x="32598" y="17385"/>
                  </a:cubicBezTo>
                  <a:cubicBezTo>
                    <a:pt x="32612" y="17385"/>
                    <a:pt x="32642" y="17370"/>
                    <a:pt x="32656" y="17356"/>
                  </a:cubicBezTo>
                  <a:cubicBezTo>
                    <a:pt x="32685" y="17341"/>
                    <a:pt x="32685" y="17297"/>
                    <a:pt x="32685" y="17254"/>
                  </a:cubicBezTo>
                  <a:cubicBezTo>
                    <a:pt x="32671" y="17151"/>
                    <a:pt x="32685" y="17035"/>
                    <a:pt x="32671" y="16933"/>
                  </a:cubicBezTo>
                  <a:cubicBezTo>
                    <a:pt x="32642" y="16830"/>
                    <a:pt x="32540" y="16772"/>
                    <a:pt x="32437" y="16743"/>
                  </a:cubicBezTo>
                  <a:cubicBezTo>
                    <a:pt x="32218" y="16670"/>
                    <a:pt x="32000" y="16612"/>
                    <a:pt x="31781" y="16539"/>
                  </a:cubicBezTo>
                  <a:cubicBezTo>
                    <a:pt x="31736" y="16521"/>
                    <a:pt x="31691" y="16508"/>
                    <a:pt x="31652" y="16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9"/>
            <p:cNvSpPr/>
            <p:nvPr/>
          </p:nvSpPr>
          <p:spPr>
            <a:xfrm>
              <a:off x="-1660998" y="4323883"/>
              <a:ext cx="255509" cy="127213"/>
            </a:xfrm>
            <a:custGeom>
              <a:avLst/>
              <a:gdLst/>
              <a:ahLst/>
              <a:cxnLst/>
              <a:rect l="l" t="t" r="r" b="b"/>
              <a:pathLst>
                <a:path w="10376" h="5166" extrusionOk="0">
                  <a:moveTo>
                    <a:pt x="10376" y="0"/>
                  </a:moveTo>
                  <a:lnTo>
                    <a:pt x="10376" y="0"/>
                  </a:lnTo>
                  <a:cubicBezTo>
                    <a:pt x="8235" y="1595"/>
                    <a:pt x="5567" y="2431"/>
                    <a:pt x="2897" y="2431"/>
                  </a:cubicBezTo>
                  <a:cubicBezTo>
                    <a:pt x="2072" y="2431"/>
                    <a:pt x="1248" y="2351"/>
                    <a:pt x="439" y="2189"/>
                  </a:cubicBezTo>
                  <a:cubicBezTo>
                    <a:pt x="380" y="3196"/>
                    <a:pt x="234" y="4188"/>
                    <a:pt x="1" y="5166"/>
                  </a:cubicBezTo>
                  <a:cubicBezTo>
                    <a:pt x="8332" y="5078"/>
                    <a:pt x="10375" y="1"/>
                    <a:pt x="10376" y="0"/>
                  </a:cubicBezTo>
                  <a:close/>
                </a:path>
              </a:pathLst>
            </a:cu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9"/>
            <p:cNvSpPr/>
            <p:nvPr/>
          </p:nvSpPr>
          <p:spPr>
            <a:xfrm>
              <a:off x="-1843883" y="3990790"/>
              <a:ext cx="509196" cy="164963"/>
            </a:xfrm>
            <a:custGeom>
              <a:avLst/>
              <a:gdLst/>
              <a:ahLst/>
              <a:cxnLst/>
              <a:rect l="l" t="t" r="r" b="b"/>
              <a:pathLst>
                <a:path w="20678" h="6699" extrusionOk="0">
                  <a:moveTo>
                    <a:pt x="1183" y="1"/>
                  </a:moveTo>
                  <a:cubicBezTo>
                    <a:pt x="1081" y="1"/>
                    <a:pt x="964" y="1"/>
                    <a:pt x="862" y="16"/>
                  </a:cubicBezTo>
                  <a:cubicBezTo>
                    <a:pt x="643" y="1008"/>
                    <a:pt x="424" y="2000"/>
                    <a:pt x="264" y="2992"/>
                  </a:cubicBezTo>
                  <a:cubicBezTo>
                    <a:pt x="191" y="3401"/>
                    <a:pt x="132" y="3824"/>
                    <a:pt x="88" y="4233"/>
                  </a:cubicBezTo>
                  <a:cubicBezTo>
                    <a:pt x="45" y="4656"/>
                    <a:pt x="15" y="5079"/>
                    <a:pt x="1" y="5502"/>
                  </a:cubicBezTo>
                  <a:cubicBezTo>
                    <a:pt x="366" y="5663"/>
                    <a:pt x="760" y="5750"/>
                    <a:pt x="1183" y="5750"/>
                  </a:cubicBezTo>
                  <a:cubicBezTo>
                    <a:pt x="2773" y="5750"/>
                    <a:pt x="4072" y="4466"/>
                    <a:pt x="4072" y="2876"/>
                  </a:cubicBezTo>
                  <a:cubicBezTo>
                    <a:pt x="4072" y="1285"/>
                    <a:pt x="2773" y="1"/>
                    <a:pt x="1183" y="1"/>
                  </a:cubicBezTo>
                  <a:close/>
                  <a:moveTo>
                    <a:pt x="17803" y="935"/>
                  </a:moveTo>
                  <a:cubicBezTo>
                    <a:pt x="16212" y="935"/>
                    <a:pt x="14928" y="2219"/>
                    <a:pt x="14928" y="3824"/>
                  </a:cubicBezTo>
                  <a:cubicBezTo>
                    <a:pt x="14928" y="5414"/>
                    <a:pt x="16212" y="6699"/>
                    <a:pt x="17803" y="6699"/>
                  </a:cubicBezTo>
                  <a:cubicBezTo>
                    <a:pt x="19393" y="6699"/>
                    <a:pt x="20677" y="5414"/>
                    <a:pt x="20677" y="3824"/>
                  </a:cubicBezTo>
                  <a:cubicBezTo>
                    <a:pt x="20677" y="2219"/>
                    <a:pt x="19393" y="935"/>
                    <a:pt x="17803" y="9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9"/>
            <p:cNvSpPr/>
            <p:nvPr/>
          </p:nvSpPr>
          <p:spPr>
            <a:xfrm>
              <a:off x="-1838121" y="4040384"/>
              <a:ext cx="473957" cy="60036"/>
            </a:xfrm>
            <a:custGeom>
              <a:avLst/>
              <a:gdLst/>
              <a:ahLst/>
              <a:cxnLst/>
              <a:rect l="l" t="t" r="r" b="b"/>
              <a:pathLst>
                <a:path w="19247" h="2438" extrusionOk="0">
                  <a:moveTo>
                    <a:pt x="1680" y="0"/>
                  </a:moveTo>
                  <a:cubicBezTo>
                    <a:pt x="1666" y="0"/>
                    <a:pt x="1650" y="5"/>
                    <a:pt x="1635" y="15"/>
                  </a:cubicBezTo>
                  <a:cubicBezTo>
                    <a:pt x="1022" y="409"/>
                    <a:pt x="496" y="891"/>
                    <a:pt x="30" y="1445"/>
                  </a:cubicBezTo>
                  <a:cubicBezTo>
                    <a:pt x="0" y="1474"/>
                    <a:pt x="0" y="1533"/>
                    <a:pt x="44" y="1562"/>
                  </a:cubicBezTo>
                  <a:cubicBezTo>
                    <a:pt x="59" y="1576"/>
                    <a:pt x="73" y="1591"/>
                    <a:pt x="102" y="1591"/>
                  </a:cubicBezTo>
                  <a:cubicBezTo>
                    <a:pt x="132" y="1591"/>
                    <a:pt x="146" y="1576"/>
                    <a:pt x="175" y="1562"/>
                  </a:cubicBezTo>
                  <a:cubicBezTo>
                    <a:pt x="613" y="1022"/>
                    <a:pt x="1138" y="555"/>
                    <a:pt x="1722" y="176"/>
                  </a:cubicBezTo>
                  <a:cubicBezTo>
                    <a:pt x="1766" y="147"/>
                    <a:pt x="1780" y="88"/>
                    <a:pt x="1751" y="44"/>
                  </a:cubicBezTo>
                  <a:cubicBezTo>
                    <a:pt x="1732" y="16"/>
                    <a:pt x="1708" y="0"/>
                    <a:pt x="1680" y="0"/>
                  </a:cubicBezTo>
                  <a:close/>
                  <a:moveTo>
                    <a:pt x="2331" y="525"/>
                  </a:moveTo>
                  <a:cubicBezTo>
                    <a:pt x="2312" y="525"/>
                    <a:pt x="2293" y="529"/>
                    <a:pt x="2277" y="540"/>
                  </a:cubicBezTo>
                  <a:cubicBezTo>
                    <a:pt x="1897" y="862"/>
                    <a:pt x="1518" y="1197"/>
                    <a:pt x="1153" y="1547"/>
                  </a:cubicBezTo>
                  <a:cubicBezTo>
                    <a:pt x="1124" y="1576"/>
                    <a:pt x="1124" y="1635"/>
                    <a:pt x="1153" y="1664"/>
                  </a:cubicBezTo>
                  <a:cubicBezTo>
                    <a:pt x="1168" y="1679"/>
                    <a:pt x="1197" y="1693"/>
                    <a:pt x="1211" y="1693"/>
                  </a:cubicBezTo>
                  <a:cubicBezTo>
                    <a:pt x="1241" y="1693"/>
                    <a:pt x="1270" y="1693"/>
                    <a:pt x="1284" y="1664"/>
                  </a:cubicBezTo>
                  <a:cubicBezTo>
                    <a:pt x="1635" y="1328"/>
                    <a:pt x="2014" y="993"/>
                    <a:pt x="2393" y="686"/>
                  </a:cubicBezTo>
                  <a:cubicBezTo>
                    <a:pt x="2437" y="657"/>
                    <a:pt x="2437" y="599"/>
                    <a:pt x="2408" y="555"/>
                  </a:cubicBezTo>
                  <a:cubicBezTo>
                    <a:pt x="2390" y="537"/>
                    <a:pt x="2361" y="525"/>
                    <a:pt x="2331" y="525"/>
                  </a:cubicBezTo>
                  <a:close/>
                  <a:moveTo>
                    <a:pt x="18158" y="798"/>
                  </a:moveTo>
                  <a:cubicBezTo>
                    <a:pt x="18146" y="798"/>
                    <a:pt x="18134" y="799"/>
                    <a:pt x="18123" y="803"/>
                  </a:cubicBezTo>
                  <a:cubicBezTo>
                    <a:pt x="17379" y="1080"/>
                    <a:pt x="16737" y="1635"/>
                    <a:pt x="16168" y="2116"/>
                  </a:cubicBezTo>
                  <a:cubicBezTo>
                    <a:pt x="16124" y="2146"/>
                    <a:pt x="16124" y="2204"/>
                    <a:pt x="16153" y="2248"/>
                  </a:cubicBezTo>
                  <a:cubicBezTo>
                    <a:pt x="16168" y="2262"/>
                    <a:pt x="16197" y="2277"/>
                    <a:pt x="16226" y="2277"/>
                  </a:cubicBezTo>
                  <a:cubicBezTo>
                    <a:pt x="16241" y="2277"/>
                    <a:pt x="16270" y="2262"/>
                    <a:pt x="16284" y="2248"/>
                  </a:cubicBezTo>
                  <a:cubicBezTo>
                    <a:pt x="16868" y="1752"/>
                    <a:pt x="17466" y="1241"/>
                    <a:pt x="18196" y="964"/>
                  </a:cubicBezTo>
                  <a:cubicBezTo>
                    <a:pt x="18240" y="949"/>
                    <a:pt x="18254" y="905"/>
                    <a:pt x="18240" y="847"/>
                  </a:cubicBezTo>
                  <a:cubicBezTo>
                    <a:pt x="18229" y="814"/>
                    <a:pt x="18193" y="798"/>
                    <a:pt x="18158" y="798"/>
                  </a:cubicBezTo>
                  <a:close/>
                  <a:moveTo>
                    <a:pt x="19135" y="1265"/>
                  </a:moveTo>
                  <a:cubicBezTo>
                    <a:pt x="19123" y="1265"/>
                    <a:pt x="19112" y="1266"/>
                    <a:pt x="19101" y="1270"/>
                  </a:cubicBezTo>
                  <a:cubicBezTo>
                    <a:pt x="18473" y="1562"/>
                    <a:pt x="17875" y="1898"/>
                    <a:pt x="17291" y="2277"/>
                  </a:cubicBezTo>
                  <a:cubicBezTo>
                    <a:pt x="17248" y="2306"/>
                    <a:pt x="17233" y="2350"/>
                    <a:pt x="17262" y="2394"/>
                  </a:cubicBezTo>
                  <a:cubicBezTo>
                    <a:pt x="17291" y="2423"/>
                    <a:pt x="17306" y="2437"/>
                    <a:pt x="17335" y="2437"/>
                  </a:cubicBezTo>
                  <a:cubicBezTo>
                    <a:pt x="17364" y="2437"/>
                    <a:pt x="17379" y="2437"/>
                    <a:pt x="17393" y="2423"/>
                  </a:cubicBezTo>
                  <a:cubicBezTo>
                    <a:pt x="17962" y="2043"/>
                    <a:pt x="18561" y="1722"/>
                    <a:pt x="19174" y="1431"/>
                  </a:cubicBezTo>
                  <a:cubicBezTo>
                    <a:pt x="19232" y="1416"/>
                    <a:pt x="19247" y="1358"/>
                    <a:pt x="19217" y="1314"/>
                  </a:cubicBezTo>
                  <a:cubicBezTo>
                    <a:pt x="19206" y="1281"/>
                    <a:pt x="19171" y="1265"/>
                    <a:pt x="19135" y="12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9"/>
            <p:cNvSpPr/>
            <p:nvPr/>
          </p:nvSpPr>
          <p:spPr>
            <a:xfrm>
              <a:off x="-1931176" y="3410888"/>
              <a:ext cx="964783" cy="875320"/>
            </a:xfrm>
            <a:custGeom>
              <a:avLst/>
              <a:gdLst/>
              <a:ahLst/>
              <a:cxnLst/>
              <a:rect l="l" t="t" r="r" b="b"/>
              <a:pathLst>
                <a:path w="39179" h="35546" extrusionOk="0">
                  <a:moveTo>
                    <a:pt x="20704" y="0"/>
                  </a:moveTo>
                  <a:cubicBezTo>
                    <a:pt x="17362" y="0"/>
                    <a:pt x="14014" y="463"/>
                    <a:pt x="10915" y="1693"/>
                  </a:cubicBezTo>
                  <a:cubicBezTo>
                    <a:pt x="7165" y="3181"/>
                    <a:pt x="3823" y="5895"/>
                    <a:pt x="2058" y="9514"/>
                  </a:cubicBezTo>
                  <a:cubicBezTo>
                    <a:pt x="0" y="13745"/>
                    <a:pt x="277" y="18838"/>
                    <a:pt x="1897" y="23259"/>
                  </a:cubicBezTo>
                  <a:cubicBezTo>
                    <a:pt x="2335" y="24456"/>
                    <a:pt x="2904" y="25652"/>
                    <a:pt x="3809" y="26542"/>
                  </a:cubicBezTo>
                  <a:cubicBezTo>
                    <a:pt x="4173" y="24295"/>
                    <a:pt x="4801" y="22092"/>
                    <a:pt x="5151" y="19845"/>
                  </a:cubicBezTo>
                  <a:cubicBezTo>
                    <a:pt x="5370" y="18473"/>
                    <a:pt x="5487" y="17058"/>
                    <a:pt x="5983" y="15759"/>
                  </a:cubicBezTo>
                  <a:cubicBezTo>
                    <a:pt x="6814" y="13556"/>
                    <a:pt x="8711" y="11848"/>
                    <a:pt x="10915" y="11002"/>
                  </a:cubicBezTo>
                  <a:cubicBezTo>
                    <a:pt x="12159" y="10513"/>
                    <a:pt x="13488" y="10292"/>
                    <a:pt x="14825" y="10292"/>
                  </a:cubicBezTo>
                  <a:cubicBezTo>
                    <a:pt x="15839" y="10292"/>
                    <a:pt x="16857" y="10419"/>
                    <a:pt x="17846" y="10652"/>
                  </a:cubicBezTo>
                  <a:cubicBezTo>
                    <a:pt x="19728" y="11090"/>
                    <a:pt x="21552" y="11936"/>
                    <a:pt x="22865" y="13337"/>
                  </a:cubicBezTo>
                  <a:cubicBezTo>
                    <a:pt x="23989" y="14519"/>
                    <a:pt x="24689" y="16051"/>
                    <a:pt x="25156" y="17612"/>
                  </a:cubicBezTo>
                  <a:cubicBezTo>
                    <a:pt x="26878" y="23376"/>
                    <a:pt x="25681" y="29519"/>
                    <a:pt x="25535" y="35545"/>
                  </a:cubicBezTo>
                  <a:cubicBezTo>
                    <a:pt x="28351" y="35385"/>
                    <a:pt x="31080" y="34057"/>
                    <a:pt x="33123" y="32087"/>
                  </a:cubicBezTo>
                  <a:cubicBezTo>
                    <a:pt x="35458" y="29855"/>
                    <a:pt x="36960" y="26819"/>
                    <a:pt x="37705" y="23668"/>
                  </a:cubicBezTo>
                  <a:cubicBezTo>
                    <a:pt x="39178" y="17525"/>
                    <a:pt x="37807" y="10769"/>
                    <a:pt x="34086" y="5676"/>
                  </a:cubicBezTo>
                  <a:cubicBezTo>
                    <a:pt x="32992" y="4188"/>
                    <a:pt x="31693" y="2831"/>
                    <a:pt x="30102" y="1897"/>
                  </a:cubicBezTo>
                  <a:cubicBezTo>
                    <a:pt x="27928" y="613"/>
                    <a:pt x="25331" y="204"/>
                    <a:pt x="22807" y="58"/>
                  </a:cubicBezTo>
                  <a:cubicBezTo>
                    <a:pt x="22108" y="20"/>
                    <a:pt x="21406" y="0"/>
                    <a:pt x="207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59"/>
          <p:cNvGrpSpPr/>
          <p:nvPr/>
        </p:nvGrpSpPr>
        <p:grpSpPr>
          <a:xfrm flipH="1">
            <a:off x="8403949" y="484709"/>
            <a:ext cx="488155" cy="457809"/>
            <a:chOff x="3089978" y="4184399"/>
            <a:chExt cx="388071" cy="363947"/>
          </a:xfrm>
        </p:grpSpPr>
        <p:sp>
          <p:nvSpPr>
            <p:cNvPr id="1335" name="Google Shape;1335;p59"/>
            <p:cNvSpPr/>
            <p:nvPr/>
          </p:nvSpPr>
          <p:spPr>
            <a:xfrm>
              <a:off x="3089978" y="4184399"/>
              <a:ext cx="388071" cy="363947"/>
            </a:xfrm>
            <a:custGeom>
              <a:avLst/>
              <a:gdLst/>
              <a:ahLst/>
              <a:cxnLst/>
              <a:rect l="l" t="t" r="r" b="b"/>
              <a:pathLst>
                <a:path w="14381" h="13487" extrusionOk="0">
                  <a:moveTo>
                    <a:pt x="2308" y="0"/>
                  </a:moveTo>
                  <a:cubicBezTo>
                    <a:pt x="1580" y="0"/>
                    <a:pt x="863" y="267"/>
                    <a:pt x="434" y="855"/>
                  </a:cubicBezTo>
                  <a:cubicBezTo>
                    <a:pt x="92" y="1312"/>
                    <a:pt x="0" y="1905"/>
                    <a:pt x="46" y="2499"/>
                  </a:cubicBezTo>
                  <a:cubicBezTo>
                    <a:pt x="206" y="4097"/>
                    <a:pt x="1507" y="5306"/>
                    <a:pt x="2716" y="6379"/>
                  </a:cubicBezTo>
                  <a:cubicBezTo>
                    <a:pt x="4953" y="8319"/>
                    <a:pt x="7190" y="10282"/>
                    <a:pt x="9404" y="12245"/>
                  </a:cubicBezTo>
                  <a:cubicBezTo>
                    <a:pt x="9747" y="12542"/>
                    <a:pt x="10409" y="12976"/>
                    <a:pt x="11093" y="13249"/>
                  </a:cubicBezTo>
                  <a:cubicBezTo>
                    <a:pt x="11453" y="13400"/>
                    <a:pt x="11849" y="13486"/>
                    <a:pt x="12234" y="13486"/>
                  </a:cubicBezTo>
                  <a:cubicBezTo>
                    <a:pt x="12607" y="13486"/>
                    <a:pt x="12971" y="13406"/>
                    <a:pt x="13285" y="13227"/>
                  </a:cubicBezTo>
                  <a:cubicBezTo>
                    <a:pt x="13992" y="12839"/>
                    <a:pt x="14380" y="12017"/>
                    <a:pt x="14380" y="11218"/>
                  </a:cubicBezTo>
                  <a:cubicBezTo>
                    <a:pt x="14380" y="10419"/>
                    <a:pt x="14038" y="9643"/>
                    <a:pt x="13558" y="9004"/>
                  </a:cubicBezTo>
                  <a:cubicBezTo>
                    <a:pt x="13102" y="8365"/>
                    <a:pt x="12486" y="7817"/>
                    <a:pt x="11892" y="7292"/>
                  </a:cubicBezTo>
                  <a:cubicBezTo>
                    <a:pt x="9861" y="5489"/>
                    <a:pt x="7829" y="3663"/>
                    <a:pt x="5798" y="1860"/>
                  </a:cubicBezTo>
                  <a:cubicBezTo>
                    <a:pt x="5022" y="1175"/>
                    <a:pt x="4223" y="467"/>
                    <a:pt x="3241" y="148"/>
                  </a:cubicBezTo>
                  <a:cubicBezTo>
                    <a:pt x="2944" y="51"/>
                    <a:pt x="2625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9"/>
            <p:cNvSpPr/>
            <p:nvPr/>
          </p:nvSpPr>
          <p:spPr>
            <a:xfrm>
              <a:off x="3168208" y="4252428"/>
              <a:ext cx="225460" cy="223004"/>
            </a:xfrm>
            <a:custGeom>
              <a:avLst/>
              <a:gdLst/>
              <a:ahLst/>
              <a:cxnLst/>
              <a:rect l="l" t="t" r="r" b="b"/>
              <a:pathLst>
                <a:path w="8355" h="8264" extrusionOk="0">
                  <a:moveTo>
                    <a:pt x="3629" y="1"/>
                  </a:moveTo>
                  <a:cubicBezTo>
                    <a:pt x="2465" y="1370"/>
                    <a:pt x="1255" y="2717"/>
                    <a:pt x="0" y="4018"/>
                  </a:cubicBezTo>
                  <a:cubicBezTo>
                    <a:pt x="1621" y="5433"/>
                    <a:pt x="3218" y="6848"/>
                    <a:pt x="4839" y="8263"/>
                  </a:cubicBezTo>
                  <a:cubicBezTo>
                    <a:pt x="5957" y="6848"/>
                    <a:pt x="7144" y="5501"/>
                    <a:pt x="8354" y="4200"/>
                  </a:cubicBezTo>
                  <a:cubicBezTo>
                    <a:pt x="6779" y="2808"/>
                    <a:pt x="5204" y="1393"/>
                    <a:pt x="3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9"/>
            <p:cNvSpPr/>
            <p:nvPr/>
          </p:nvSpPr>
          <p:spPr>
            <a:xfrm>
              <a:off x="3202074" y="4297385"/>
              <a:ext cx="155865" cy="132469"/>
            </a:xfrm>
            <a:custGeom>
              <a:avLst/>
              <a:gdLst/>
              <a:ahLst/>
              <a:cxnLst/>
              <a:rect l="l" t="t" r="r" b="b"/>
              <a:pathLst>
                <a:path w="5776" h="4909" extrusionOk="0">
                  <a:moveTo>
                    <a:pt x="1941" y="1"/>
                  </a:moveTo>
                  <a:cubicBezTo>
                    <a:pt x="1872" y="1"/>
                    <a:pt x="1804" y="46"/>
                    <a:pt x="1826" y="115"/>
                  </a:cubicBezTo>
                  <a:cubicBezTo>
                    <a:pt x="1826" y="183"/>
                    <a:pt x="1872" y="252"/>
                    <a:pt x="1941" y="252"/>
                  </a:cubicBezTo>
                  <a:lnTo>
                    <a:pt x="2534" y="252"/>
                  </a:lnTo>
                  <a:cubicBezTo>
                    <a:pt x="2603" y="252"/>
                    <a:pt x="2648" y="183"/>
                    <a:pt x="2648" y="115"/>
                  </a:cubicBezTo>
                  <a:cubicBezTo>
                    <a:pt x="2648" y="46"/>
                    <a:pt x="2603" y="1"/>
                    <a:pt x="2534" y="1"/>
                  </a:cubicBezTo>
                  <a:close/>
                  <a:moveTo>
                    <a:pt x="2511" y="845"/>
                  </a:moveTo>
                  <a:cubicBezTo>
                    <a:pt x="2443" y="845"/>
                    <a:pt x="2374" y="914"/>
                    <a:pt x="2374" y="982"/>
                  </a:cubicBezTo>
                  <a:cubicBezTo>
                    <a:pt x="2374" y="1051"/>
                    <a:pt x="2443" y="1096"/>
                    <a:pt x="2511" y="1096"/>
                  </a:cubicBezTo>
                  <a:lnTo>
                    <a:pt x="3150" y="1096"/>
                  </a:lnTo>
                  <a:cubicBezTo>
                    <a:pt x="3219" y="1096"/>
                    <a:pt x="3264" y="1028"/>
                    <a:pt x="3264" y="960"/>
                  </a:cubicBezTo>
                  <a:cubicBezTo>
                    <a:pt x="3264" y="891"/>
                    <a:pt x="3219" y="845"/>
                    <a:pt x="3150" y="845"/>
                  </a:cubicBezTo>
                  <a:close/>
                  <a:moveTo>
                    <a:pt x="4474" y="1576"/>
                  </a:moveTo>
                  <a:lnTo>
                    <a:pt x="3789" y="1667"/>
                  </a:lnTo>
                  <a:cubicBezTo>
                    <a:pt x="3721" y="1667"/>
                    <a:pt x="3675" y="1736"/>
                    <a:pt x="3698" y="1804"/>
                  </a:cubicBezTo>
                  <a:cubicBezTo>
                    <a:pt x="3698" y="1873"/>
                    <a:pt x="3744" y="1918"/>
                    <a:pt x="3812" y="1918"/>
                  </a:cubicBezTo>
                  <a:lnTo>
                    <a:pt x="3835" y="1918"/>
                  </a:lnTo>
                  <a:lnTo>
                    <a:pt x="4497" y="1827"/>
                  </a:lnTo>
                  <a:cubicBezTo>
                    <a:pt x="4565" y="1827"/>
                    <a:pt x="4611" y="1758"/>
                    <a:pt x="4611" y="1690"/>
                  </a:cubicBezTo>
                  <a:cubicBezTo>
                    <a:pt x="4588" y="1621"/>
                    <a:pt x="4543" y="1576"/>
                    <a:pt x="4474" y="1576"/>
                  </a:cubicBezTo>
                  <a:close/>
                  <a:moveTo>
                    <a:pt x="2100" y="1690"/>
                  </a:moveTo>
                  <a:cubicBezTo>
                    <a:pt x="1849" y="1713"/>
                    <a:pt x="1621" y="1736"/>
                    <a:pt x="1393" y="1781"/>
                  </a:cubicBezTo>
                  <a:cubicBezTo>
                    <a:pt x="1324" y="1804"/>
                    <a:pt x="1279" y="1873"/>
                    <a:pt x="1301" y="1941"/>
                  </a:cubicBezTo>
                  <a:cubicBezTo>
                    <a:pt x="1301" y="2009"/>
                    <a:pt x="1370" y="2055"/>
                    <a:pt x="1416" y="2055"/>
                  </a:cubicBezTo>
                  <a:cubicBezTo>
                    <a:pt x="1416" y="2055"/>
                    <a:pt x="1438" y="2032"/>
                    <a:pt x="1438" y="2032"/>
                  </a:cubicBezTo>
                  <a:cubicBezTo>
                    <a:pt x="1667" y="1987"/>
                    <a:pt x="1895" y="1964"/>
                    <a:pt x="2100" y="1941"/>
                  </a:cubicBezTo>
                  <a:cubicBezTo>
                    <a:pt x="2169" y="1941"/>
                    <a:pt x="2237" y="1895"/>
                    <a:pt x="2237" y="1827"/>
                  </a:cubicBezTo>
                  <a:cubicBezTo>
                    <a:pt x="2214" y="1736"/>
                    <a:pt x="2169" y="1690"/>
                    <a:pt x="2100" y="1690"/>
                  </a:cubicBezTo>
                  <a:close/>
                  <a:moveTo>
                    <a:pt x="822" y="2032"/>
                  </a:moveTo>
                  <a:lnTo>
                    <a:pt x="115" y="2055"/>
                  </a:lnTo>
                  <a:cubicBezTo>
                    <a:pt x="46" y="2055"/>
                    <a:pt x="0" y="2101"/>
                    <a:pt x="0" y="2169"/>
                  </a:cubicBezTo>
                  <a:cubicBezTo>
                    <a:pt x="0" y="2238"/>
                    <a:pt x="46" y="2306"/>
                    <a:pt x="137" y="2306"/>
                  </a:cubicBezTo>
                  <a:lnTo>
                    <a:pt x="822" y="2283"/>
                  </a:lnTo>
                  <a:lnTo>
                    <a:pt x="822" y="2032"/>
                  </a:lnTo>
                  <a:close/>
                  <a:moveTo>
                    <a:pt x="1712" y="2740"/>
                  </a:moveTo>
                  <a:cubicBezTo>
                    <a:pt x="1644" y="2740"/>
                    <a:pt x="1575" y="2808"/>
                    <a:pt x="1575" y="2877"/>
                  </a:cubicBezTo>
                  <a:cubicBezTo>
                    <a:pt x="1575" y="2945"/>
                    <a:pt x="1621" y="2991"/>
                    <a:pt x="1690" y="2991"/>
                  </a:cubicBezTo>
                  <a:lnTo>
                    <a:pt x="2511" y="3037"/>
                  </a:lnTo>
                  <a:lnTo>
                    <a:pt x="2534" y="3037"/>
                  </a:lnTo>
                  <a:cubicBezTo>
                    <a:pt x="2603" y="3037"/>
                    <a:pt x="2648" y="2991"/>
                    <a:pt x="2648" y="2922"/>
                  </a:cubicBezTo>
                  <a:cubicBezTo>
                    <a:pt x="2648" y="2854"/>
                    <a:pt x="2603" y="2786"/>
                    <a:pt x="2534" y="2786"/>
                  </a:cubicBezTo>
                  <a:lnTo>
                    <a:pt x="1712" y="2740"/>
                  </a:lnTo>
                  <a:close/>
                  <a:moveTo>
                    <a:pt x="5651" y="2711"/>
                  </a:moveTo>
                  <a:cubicBezTo>
                    <a:pt x="5640" y="2711"/>
                    <a:pt x="5628" y="2713"/>
                    <a:pt x="5615" y="2717"/>
                  </a:cubicBezTo>
                  <a:cubicBezTo>
                    <a:pt x="5364" y="2763"/>
                    <a:pt x="5136" y="2786"/>
                    <a:pt x="4885" y="2808"/>
                  </a:cubicBezTo>
                  <a:cubicBezTo>
                    <a:pt x="4817" y="2808"/>
                    <a:pt x="4771" y="2877"/>
                    <a:pt x="4771" y="2945"/>
                  </a:cubicBezTo>
                  <a:cubicBezTo>
                    <a:pt x="4771" y="3014"/>
                    <a:pt x="4817" y="3059"/>
                    <a:pt x="4885" y="3059"/>
                  </a:cubicBezTo>
                  <a:lnTo>
                    <a:pt x="4908" y="3059"/>
                  </a:lnTo>
                  <a:cubicBezTo>
                    <a:pt x="5159" y="3037"/>
                    <a:pt x="5410" y="3014"/>
                    <a:pt x="5661" y="2968"/>
                  </a:cubicBezTo>
                  <a:cubicBezTo>
                    <a:pt x="5730" y="2945"/>
                    <a:pt x="5775" y="2877"/>
                    <a:pt x="5752" y="2808"/>
                  </a:cubicBezTo>
                  <a:cubicBezTo>
                    <a:pt x="5752" y="2752"/>
                    <a:pt x="5706" y="2711"/>
                    <a:pt x="5651" y="2711"/>
                  </a:cubicBezTo>
                  <a:close/>
                  <a:moveTo>
                    <a:pt x="4086" y="3265"/>
                  </a:moveTo>
                  <a:lnTo>
                    <a:pt x="3356" y="3311"/>
                  </a:lnTo>
                  <a:cubicBezTo>
                    <a:pt x="3287" y="3311"/>
                    <a:pt x="3219" y="3379"/>
                    <a:pt x="3242" y="3447"/>
                  </a:cubicBezTo>
                  <a:cubicBezTo>
                    <a:pt x="3242" y="3516"/>
                    <a:pt x="3287" y="3562"/>
                    <a:pt x="3356" y="3562"/>
                  </a:cubicBezTo>
                  <a:lnTo>
                    <a:pt x="4109" y="3516"/>
                  </a:lnTo>
                  <a:cubicBezTo>
                    <a:pt x="4177" y="3516"/>
                    <a:pt x="4223" y="3470"/>
                    <a:pt x="4223" y="3402"/>
                  </a:cubicBezTo>
                  <a:cubicBezTo>
                    <a:pt x="4223" y="3333"/>
                    <a:pt x="4155" y="3265"/>
                    <a:pt x="4086" y="3265"/>
                  </a:cubicBezTo>
                  <a:close/>
                  <a:moveTo>
                    <a:pt x="1758" y="3904"/>
                  </a:moveTo>
                  <a:cubicBezTo>
                    <a:pt x="1690" y="3904"/>
                    <a:pt x="1621" y="3972"/>
                    <a:pt x="1621" y="4041"/>
                  </a:cubicBezTo>
                  <a:cubicBezTo>
                    <a:pt x="1621" y="4109"/>
                    <a:pt x="1667" y="4178"/>
                    <a:pt x="1735" y="4178"/>
                  </a:cubicBezTo>
                  <a:lnTo>
                    <a:pt x="2625" y="4201"/>
                  </a:lnTo>
                  <a:cubicBezTo>
                    <a:pt x="2694" y="4201"/>
                    <a:pt x="2739" y="4132"/>
                    <a:pt x="2739" y="4064"/>
                  </a:cubicBezTo>
                  <a:cubicBezTo>
                    <a:pt x="2739" y="3995"/>
                    <a:pt x="2694" y="3950"/>
                    <a:pt x="2625" y="3950"/>
                  </a:cubicBezTo>
                  <a:lnTo>
                    <a:pt x="1758" y="3904"/>
                  </a:lnTo>
                  <a:close/>
                  <a:moveTo>
                    <a:pt x="4155" y="4634"/>
                  </a:moveTo>
                  <a:lnTo>
                    <a:pt x="3287" y="4657"/>
                  </a:lnTo>
                  <a:cubicBezTo>
                    <a:pt x="3219" y="4657"/>
                    <a:pt x="3150" y="4703"/>
                    <a:pt x="3150" y="4771"/>
                  </a:cubicBezTo>
                  <a:cubicBezTo>
                    <a:pt x="3150" y="4863"/>
                    <a:pt x="3219" y="4908"/>
                    <a:pt x="3287" y="4908"/>
                  </a:cubicBezTo>
                  <a:lnTo>
                    <a:pt x="4155" y="4885"/>
                  </a:lnTo>
                  <a:cubicBezTo>
                    <a:pt x="4223" y="4885"/>
                    <a:pt x="4292" y="4817"/>
                    <a:pt x="4292" y="4749"/>
                  </a:cubicBezTo>
                  <a:cubicBezTo>
                    <a:pt x="4292" y="4680"/>
                    <a:pt x="4223" y="4634"/>
                    <a:pt x="4155" y="4634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56067" y="3729412"/>
            <a:ext cx="7098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Comfortaa" panose="020B0604020202020204" charset="0"/>
              </a:rPr>
              <a:t>Разработанный </a:t>
            </a:r>
            <a:r>
              <a:rPr lang="ru-RU" sz="1600" b="1" dirty="0">
                <a:latin typeface="Comfortaa" panose="020B0604020202020204" charset="0"/>
              </a:rPr>
              <a:t>комплекс критериев </a:t>
            </a:r>
            <a:r>
              <a:rPr lang="ru-RU" sz="1600" dirty="0">
                <a:latin typeface="Comfortaa" panose="020B0604020202020204" charset="0"/>
              </a:rPr>
              <a:t>позволит нам выделять </a:t>
            </a:r>
            <a:r>
              <a:rPr lang="ru-RU" sz="1600" b="1" dirty="0">
                <a:latin typeface="Comfortaa" panose="020B0604020202020204" charset="0"/>
              </a:rPr>
              <a:t>женщин групп риска  </a:t>
            </a:r>
            <a:r>
              <a:rPr lang="ru-RU" sz="1600" dirty="0">
                <a:latin typeface="Comfortaa" panose="020B0604020202020204" charset="0"/>
              </a:rPr>
              <a:t>несостоятельности рубца и своевременно проводить </a:t>
            </a:r>
            <a:r>
              <a:rPr lang="ru-RU" sz="1600" b="1" dirty="0">
                <a:latin typeface="Comfortaa" panose="020B0604020202020204" charset="0"/>
              </a:rPr>
              <a:t>медицинскую профилактику </a:t>
            </a:r>
            <a:r>
              <a:rPr lang="ru-RU" sz="1600" dirty="0">
                <a:latin typeface="Comfortaa" panose="020B0604020202020204" charset="0"/>
              </a:rPr>
              <a:t>указанного </a:t>
            </a:r>
            <a:r>
              <a:rPr lang="ru-RU" sz="1600" dirty="0" err="1">
                <a:latin typeface="Comfortaa" panose="020B0604020202020204" charset="0"/>
              </a:rPr>
              <a:t>осложенения</a:t>
            </a:r>
            <a:r>
              <a:rPr lang="ru-RU" sz="1600" dirty="0">
                <a:latin typeface="Comfortaa" panose="020B0604020202020204" charset="0"/>
              </a:rPr>
              <a:t> индивидуализируя технику операции.</a:t>
            </a:r>
          </a:p>
        </p:txBody>
      </p:sp>
    </p:spTree>
    <p:extLst>
      <p:ext uri="{BB962C8B-B14F-4D97-AF65-F5344CB8AC3E}">
        <p14:creationId xmlns:p14="http://schemas.microsoft.com/office/powerpoint/2010/main" val="32953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79"/>
          <p:cNvSpPr/>
          <p:nvPr/>
        </p:nvSpPr>
        <p:spPr>
          <a:xfrm>
            <a:off x="5724128" y="947432"/>
            <a:ext cx="3331888" cy="3201774"/>
          </a:xfrm>
          <a:custGeom>
            <a:avLst/>
            <a:gdLst/>
            <a:ahLst/>
            <a:cxnLst/>
            <a:rect l="l" t="t" r="r" b="b"/>
            <a:pathLst>
              <a:path w="24754" h="23786" extrusionOk="0">
                <a:moveTo>
                  <a:pt x="7290" y="1406"/>
                </a:moveTo>
                <a:cubicBezTo>
                  <a:pt x="4097" y="2942"/>
                  <a:pt x="257" y="6621"/>
                  <a:pt x="14" y="10138"/>
                </a:cubicBezTo>
                <a:cubicBezTo>
                  <a:pt x="-228" y="13655"/>
                  <a:pt x="2642" y="20527"/>
                  <a:pt x="5835" y="22508"/>
                </a:cubicBezTo>
                <a:cubicBezTo>
                  <a:pt x="9029" y="24489"/>
                  <a:pt x="16022" y="24044"/>
                  <a:pt x="19175" y="22023"/>
                </a:cubicBezTo>
                <a:cubicBezTo>
                  <a:pt x="22328" y="20002"/>
                  <a:pt x="24754" y="13897"/>
                  <a:pt x="24754" y="10380"/>
                </a:cubicBezTo>
                <a:cubicBezTo>
                  <a:pt x="24754" y="6863"/>
                  <a:pt x="22086" y="2417"/>
                  <a:pt x="19175" y="921"/>
                </a:cubicBezTo>
                <a:cubicBezTo>
                  <a:pt x="16264" y="-575"/>
                  <a:pt x="10484" y="-130"/>
                  <a:pt x="7290" y="1406"/>
                </a:cubicBezTo>
                <a:close/>
              </a:path>
            </a:pathLst>
          </a:custGeom>
          <a:solidFill>
            <a:srgbClr val="FFFCF2">
              <a:alpha val="40240"/>
            </a:srgbClr>
          </a:solidFill>
          <a:ln>
            <a:noFill/>
          </a:ln>
        </p:spPr>
      </p:sp>
      <p:pic>
        <p:nvPicPr>
          <p:cNvPr id="2334" name="Google Shape;2334;p7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75" r="16675"/>
          <a:stretch/>
        </p:blipFill>
        <p:spPr>
          <a:xfrm>
            <a:off x="6156176" y="1072388"/>
            <a:ext cx="2752200" cy="2752200"/>
          </a:xfrm>
          <a:prstGeom prst="ellipse">
            <a:avLst/>
          </a:prstGeom>
        </p:spPr>
      </p:pic>
      <p:sp>
        <p:nvSpPr>
          <p:cNvPr id="2335" name="Google Shape;2335;p79"/>
          <p:cNvSpPr txBox="1">
            <a:spLocks noGrp="1"/>
          </p:cNvSpPr>
          <p:nvPr>
            <p:ph type="subTitle" idx="1"/>
          </p:nvPr>
        </p:nvSpPr>
        <p:spPr>
          <a:xfrm>
            <a:off x="1107107" y="771836"/>
            <a:ext cx="5314062" cy="10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ru-RU" dirty="0"/>
              <a:t>Несостоятельность рубца на матке после КС – </a:t>
            </a:r>
            <a:r>
              <a:rPr lang="ru-RU" sz="1600" b="1" dirty="0" err="1"/>
              <a:t>мультифакторная</a:t>
            </a:r>
            <a:r>
              <a:rPr lang="ru-RU" dirty="0"/>
              <a:t> проблема, но значимую роль играют </a:t>
            </a:r>
            <a:r>
              <a:rPr lang="ru-RU" sz="1600" b="1" dirty="0" err="1"/>
              <a:t>интраоперационные</a:t>
            </a:r>
            <a:r>
              <a:rPr lang="ru-RU" dirty="0"/>
              <a:t> решения хирурга.</a:t>
            </a:r>
            <a:endParaRPr dirty="0"/>
          </a:p>
        </p:txBody>
      </p:sp>
      <p:sp>
        <p:nvSpPr>
          <p:cNvPr id="2336" name="Google Shape;2336;p79"/>
          <p:cNvSpPr txBox="1">
            <a:spLocks noGrp="1"/>
          </p:cNvSpPr>
          <p:nvPr>
            <p:ph type="title"/>
          </p:nvPr>
        </p:nvSpPr>
        <p:spPr>
          <a:xfrm>
            <a:off x="1097236" y="49563"/>
            <a:ext cx="4537044" cy="748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Заключение</a:t>
            </a:r>
            <a:endParaRPr dirty="0"/>
          </a:p>
        </p:txBody>
      </p:sp>
      <p:grpSp>
        <p:nvGrpSpPr>
          <p:cNvPr id="2337" name="Google Shape;2337;p79"/>
          <p:cNvGrpSpPr/>
          <p:nvPr/>
        </p:nvGrpSpPr>
        <p:grpSpPr>
          <a:xfrm>
            <a:off x="362596" y="1418117"/>
            <a:ext cx="637156" cy="696384"/>
            <a:chOff x="849771" y="662017"/>
            <a:chExt cx="637156" cy="696384"/>
          </a:xfrm>
        </p:grpSpPr>
        <p:sp>
          <p:nvSpPr>
            <p:cNvPr id="2338" name="Google Shape;2338;p79"/>
            <p:cNvSpPr/>
            <p:nvPr/>
          </p:nvSpPr>
          <p:spPr>
            <a:xfrm>
              <a:off x="849771" y="788329"/>
              <a:ext cx="576393" cy="570073"/>
            </a:xfrm>
            <a:custGeom>
              <a:avLst/>
              <a:gdLst/>
              <a:ahLst/>
              <a:cxnLst/>
              <a:rect l="l" t="t" r="r" b="b"/>
              <a:pathLst>
                <a:path w="19699" h="19483" extrusionOk="0">
                  <a:moveTo>
                    <a:pt x="12988" y="0"/>
                  </a:moveTo>
                  <a:cubicBezTo>
                    <a:pt x="12287" y="539"/>
                    <a:pt x="11418" y="753"/>
                    <a:pt x="10545" y="753"/>
                  </a:cubicBezTo>
                  <a:cubicBezTo>
                    <a:pt x="10308" y="753"/>
                    <a:pt x="10072" y="737"/>
                    <a:pt x="9838" y="708"/>
                  </a:cubicBezTo>
                  <a:cubicBezTo>
                    <a:pt x="9413" y="645"/>
                    <a:pt x="8955" y="549"/>
                    <a:pt x="8522" y="549"/>
                  </a:cubicBezTo>
                  <a:cubicBezTo>
                    <a:pt x="8163" y="549"/>
                    <a:pt x="7822" y="615"/>
                    <a:pt x="7532" y="822"/>
                  </a:cubicBezTo>
                  <a:cubicBezTo>
                    <a:pt x="7373" y="959"/>
                    <a:pt x="7236" y="1119"/>
                    <a:pt x="7099" y="1301"/>
                  </a:cubicBezTo>
                  <a:cubicBezTo>
                    <a:pt x="4337" y="4771"/>
                    <a:pt x="2009" y="8582"/>
                    <a:pt x="206" y="12645"/>
                  </a:cubicBezTo>
                  <a:cubicBezTo>
                    <a:pt x="0" y="13216"/>
                    <a:pt x="206" y="13787"/>
                    <a:pt x="479" y="14266"/>
                  </a:cubicBezTo>
                  <a:cubicBezTo>
                    <a:pt x="1461" y="15978"/>
                    <a:pt x="3150" y="17142"/>
                    <a:pt x="4908" y="18032"/>
                  </a:cubicBezTo>
                  <a:cubicBezTo>
                    <a:pt x="6494" y="18836"/>
                    <a:pt x="8217" y="19483"/>
                    <a:pt x="9986" y="19483"/>
                  </a:cubicBezTo>
                  <a:cubicBezTo>
                    <a:pt x="10127" y="19483"/>
                    <a:pt x="10268" y="19478"/>
                    <a:pt x="10408" y="19470"/>
                  </a:cubicBezTo>
                  <a:cubicBezTo>
                    <a:pt x="11139" y="19447"/>
                    <a:pt x="11892" y="19287"/>
                    <a:pt x="12463" y="18831"/>
                  </a:cubicBezTo>
                  <a:cubicBezTo>
                    <a:pt x="12919" y="18489"/>
                    <a:pt x="13216" y="17986"/>
                    <a:pt x="13536" y="17507"/>
                  </a:cubicBezTo>
                  <a:cubicBezTo>
                    <a:pt x="15635" y="14129"/>
                    <a:pt x="17735" y="10751"/>
                    <a:pt x="19516" y="7167"/>
                  </a:cubicBezTo>
                  <a:cubicBezTo>
                    <a:pt x="19698" y="6346"/>
                    <a:pt x="19539" y="5866"/>
                    <a:pt x="19288" y="5478"/>
                  </a:cubicBezTo>
                  <a:cubicBezTo>
                    <a:pt x="19036" y="5090"/>
                    <a:pt x="18671" y="4771"/>
                    <a:pt x="18420" y="4405"/>
                  </a:cubicBezTo>
                  <a:cubicBezTo>
                    <a:pt x="18009" y="3858"/>
                    <a:pt x="17781" y="3196"/>
                    <a:pt x="17735" y="2511"/>
                  </a:cubicBezTo>
                  <a:cubicBezTo>
                    <a:pt x="16092" y="1780"/>
                    <a:pt x="14494" y="959"/>
                    <a:pt x="12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9"/>
            <p:cNvSpPr/>
            <p:nvPr/>
          </p:nvSpPr>
          <p:spPr>
            <a:xfrm>
              <a:off x="921222" y="935912"/>
              <a:ext cx="384710" cy="367476"/>
            </a:xfrm>
            <a:custGeom>
              <a:avLst/>
              <a:gdLst/>
              <a:ahLst/>
              <a:cxnLst/>
              <a:rect l="l" t="t" r="r" b="b"/>
              <a:pathLst>
                <a:path w="13148" h="12559" extrusionOk="0">
                  <a:moveTo>
                    <a:pt x="4246" y="0"/>
                  </a:moveTo>
                  <a:cubicBezTo>
                    <a:pt x="3036" y="1849"/>
                    <a:pt x="1849" y="3721"/>
                    <a:pt x="662" y="5593"/>
                  </a:cubicBezTo>
                  <a:cubicBezTo>
                    <a:pt x="480" y="5889"/>
                    <a:pt x="274" y="6186"/>
                    <a:pt x="183" y="6529"/>
                  </a:cubicBezTo>
                  <a:cubicBezTo>
                    <a:pt x="0" y="7099"/>
                    <a:pt x="69" y="7738"/>
                    <a:pt x="274" y="8332"/>
                  </a:cubicBezTo>
                  <a:cubicBezTo>
                    <a:pt x="685" y="9473"/>
                    <a:pt x="1530" y="10432"/>
                    <a:pt x="2557" y="11116"/>
                  </a:cubicBezTo>
                  <a:cubicBezTo>
                    <a:pt x="3584" y="11778"/>
                    <a:pt x="4771" y="12166"/>
                    <a:pt x="5958" y="12417"/>
                  </a:cubicBezTo>
                  <a:cubicBezTo>
                    <a:pt x="6344" y="12497"/>
                    <a:pt x="6753" y="12559"/>
                    <a:pt x="7148" y="12559"/>
                  </a:cubicBezTo>
                  <a:cubicBezTo>
                    <a:pt x="7664" y="12559"/>
                    <a:pt x="8160" y="12453"/>
                    <a:pt x="8560" y="12144"/>
                  </a:cubicBezTo>
                  <a:cubicBezTo>
                    <a:pt x="8879" y="11915"/>
                    <a:pt x="9108" y="11550"/>
                    <a:pt x="9336" y="11208"/>
                  </a:cubicBezTo>
                  <a:cubicBezTo>
                    <a:pt x="10591" y="9268"/>
                    <a:pt x="11824" y="7327"/>
                    <a:pt x="12988" y="5342"/>
                  </a:cubicBezTo>
                  <a:cubicBezTo>
                    <a:pt x="13057" y="5227"/>
                    <a:pt x="13125" y="5113"/>
                    <a:pt x="13125" y="4976"/>
                  </a:cubicBezTo>
                  <a:cubicBezTo>
                    <a:pt x="13148" y="4862"/>
                    <a:pt x="13102" y="4748"/>
                    <a:pt x="13057" y="4634"/>
                  </a:cubicBezTo>
                  <a:cubicBezTo>
                    <a:pt x="12783" y="3995"/>
                    <a:pt x="12189" y="3561"/>
                    <a:pt x="11596" y="3196"/>
                  </a:cubicBezTo>
                  <a:cubicBezTo>
                    <a:pt x="9313" y="1712"/>
                    <a:pt x="6825" y="457"/>
                    <a:pt x="4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9"/>
            <p:cNvSpPr/>
            <p:nvPr/>
          </p:nvSpPr>
          <p:spPr>
            <a:xfrm>
              <a:off x="1162317" y="662017"/>
              <a:ext cx="324610" cy="227848"/>
            </a:xfrm>
            <a:custGeom>
              <a:avLst/>
              <a:gdLst/>
              <a:ahLst/>
              <a:cxnLst/>
              <a:rect l="l" t="t" r="r" b="b"/>
              <a:pathLst>
                <a:path w="11094" h="7787" extrusionOk="0">
                  <a:moveTo>
                    <a:pt x="2001" y="0"/>
                  </a:moveTo>
                  <a:cubicBezTo>
                    <a:pt x="1958" y="0"/>
                    <a:pt x="1915" y="1"/>
                    <a:pt x="1872" y="3"/>
                  </a:cubicBezTo>
                  <a:cubicBezTo>
                    <a:pt x="1644" y="26"/>
                    <a:pt x="1438" y="72"/>
                    <a:pt x="1256" y="209"/>
                  </a:cubicBezTo>
                  <a:cubicBezTo>
                    <a:pt x="1073" y="346"/>
                    <a:pt x="982" y="528"/>
                    <a:pt x="868" y="688"/>
                  </a:cubicBezTo>
                  <a:cubicBezTo>
                    <a:pt x="571" y="1236"/>
                    <a:pt x="297" y="1806"/>
                    <a:pt x="69" y="2400"/>
                  </a:cubicBezTo>
                  <a:cubicBezTo>
                    <a:pt x="46" y="2491"/>
                    <a:pt x="0" y="2605"/>
                    <a:pt x="0" y="2697"/>
                  </a:cubicBezTo>
                  <a:cubicBezTo>
                    <a:pt x="23" y="2856"/>
                    <a:pt x="115" y="2970"/>
                    <a:pt x="206" y="3085"/>
                  </a:cubicBezTo>
                  <a:cubicBezTo>
                    <a:pt x="754" y="3746"/>
                    <a:pt x="1461" y="4249"/>
                    <a:pt x="2169" y="4728"/>
                  </a:cubicBezTo>
                  <a:cubicBezTo>
                    <a:pt x="4246" y="6097"/>
                    <a:pt x="6551" y="7125"/>
                    <a:pt x="8948" y="7787"/>
                  </a:cubicBezTo>
                  <a:cubicBezTo>
                    <a:pt x="9907" y="7330"/>
                    <a:pt x="10591" y="6440"/>
                    <a:pt x="11002" y="5436"/>
                  </a:cubicBezTo>
                  <a:cubicBezTo>
                    <a:pt x="11048" y="5321"/>
                    <a:pt x="11093" y="5162"/>
                    <a:pt x="11071" y="5025"/>
                  </a:cubicBezTo>
                  <a:cubicBezTo>
                    <a:pt x="11048" y="4865"/>
                    <a:pt x="10911" y="4705"/>
                    <a:pt x="10774" y="4591"/>
                  </a:cubicBezTo>
                  <a:cubicBezTo>
                    <a:pt x="8674" y="2605"/>
                    <a:pt x="6118" y="1099"/>
                    <a:pt x="3333" y="254"/>
                  </a:cubicBezTo>
                  <a:cubicBezTo>
                    <a:pt x="2895" y="108"/>
                    <a:pt x="2456" y="0"/>
                    <a:pt x="2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9"/>
            <p:cNvSpPr/>
            <p:nvPr/>
          </p:nvSpPr>
          <p:spPr>
            <a:xfrm>
              <a:off x="1216417" y="693207"/>
              <a:ext cx="221089" cy="119176"/>
            </a:xfrm>
            <a:custGeom>
              <a:avLst/>
              <a:gdLst/>
              <a:ahLst/>
              <a:cxnLst/>
              <a:rect l="l" t="t" r="r" b="b"/>
              <a:pathLst>
                <a:path w="7556" h="4073" extrusionOk="0">
                  <a:moveTo>
                    <a:pt x="109" y="1"/>
                  </a:moveTo>
                  <a:cubicBezTo>
                    <a:pt x="95" y="1"/>
                    <a:pt x="81" y="4"/>
                    <a:pt x="69" y="10"/>
                  </a:cubicBezTo>
                  <a:cubicBezTo>
                    <a:pt x="23" y="56"/>
                    <a:pt x="0" y="124"/>
                    <a:pt x="46" y="170"/>
                  </a:cubicBezTo>
                  <a:cubicBezTo>
                    <a:pt x="594" y="1037"/>
                    <a:pt x="1552" y="1562"/>
                    <a:pt x="2420" y="1996"/>
                  </a:cubicBezTo>
                  <a:cubicBezTo>
                    <a:pt x="4017" y="2795"/>
                    <a:pt x="5707" y="3502"/>
                    <a:pt x="7418" y="4073"/>
                  </a:cubicBezTo>
                  <a:lnTo>
                    <a:pt x="7441" y="4073"/>
                  </a:lnTo>
                  <a:cubicBezTo>
                    <a:pt x="7487" y="4073"/>
                    <a:pt x="7533" y="4050"/>
                    <a:pt x="7555" y="4004"/>
                  </a:cubicBezTo>
                  <a:cubicBezTo>
                    <a:pt x="7555" y="3936"/>
                    <a:pt x="7533" y="3890"/>
                    <a:pt x="7487" y="3867"/>
                  </a:cubicBezTo>
                  <a:cubicBezTo>
                    <a:pt x="5775" y="3297"/>
                    <a:pt x="4109" y="2612"/>
                    <a:pt x="2511" y="1813"/>
                  </a:cubicBezTo>
                  <a:cubicBezTo>
                    <a:pt x="1666" y="1402"/>
                    <a:pt x="753" y="877"/>
                    <a:pt x="206" y="56"/>
                  </a:cubicBezTo>
                  <a:cubicBezTo>
                    <a:pt x="189" y="22"/>
                    <a:pt x="14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9"/>
            <p:cNvSpPr/>
            <p:nvPr/>
          </p:nvSpPr>
          <p:spPr>
            <a:xfrm>
              <a:off x="1034748" y="929416"/>
              <a:ext cx="275190" cy="161866"/>
            </a:xfrm>
            <a:custGeom>
              <a:avLst/>
              <a:gdLst/>
              <a:ahLst/>
              <a:cxnLst/>
              <a:rect l="l" t="t" r="r" b="b"/>
              <a:pathLst>
                <a:path w="9405" h="5532" extrusionOk="0">
                  <a:moveTo>
                    <a:pt x="928" y="1"/>
                  </a:moveTo>
                  <a:cubicBezTo>
                    <a:pt x="832" y="1"/>
                    <a:pt x="736" y="6"/>
                    <a:pt x="640" y="17"/>
                  </a:cubicBezTo>
                  <a:cubicBezTo>
                    <a:pt x="480" y="40"/>
                    <a:pt x="275" y="131"/>
                    <a:pt x="206" y="291"/>
                  </a:cubicBezTo>
                  <a:cubicBezTo>
                    <a:pt x="1" y="930"/>
                    <a:pt x="480" y="1569"/>
                    <a:pt x="982" y="2003"/>
                  </a:cubicBezTo>
                  <a:cubicBezTo>
                    <a:pt x="2626" y="3509"/>
                    <a:pt x="4634" y="4605"/>
                    <a:pt x="6803" y="5176"/>
                  </a:cubicBezTo>
                  <a:cubicBezTo>
                    <a:pt x="7259" y="5290"/>
                    <a:pt x="7716" y="5381"/>
                    <a:pt x="8195" y="5472"/>
                  </a:cubicBezTo>
                  <a:cubicBezTo>
                    <a:pt x="8334" y="5507"/>
                    <a:pt x="8488" y="5532"/>
                    <a:pt x="8640" y="5532"/>
                  </a:cubicBezTo>
                  <a:cubicBezTo>
                    <a:pt x="8888" y="5532"/>
                    <a:pt x="9126" y="5465"/>
                    <a:pt x="9268" y="5267"/>
                  </a:cubicBezTo>
                  <a:cubicBezTo>
                    <a:pt x="9405" y="5084"/>
                    <a:pt x="9382" y="4810"/>
                    <a:pt x="9291" y="4582"/>
                  </a:cubicBezTo>
                  <a:cubicBezTo>
                    <a:pt x="9177" y="4377"/>
                    <a:pt x="9017" y="4217"/>
                    <a:pt x="8834" y="4057"/>
                  </a:cubicBezTo>
                  <a:cubicBezTo>
                    <a:pt x="6985" y="2345"/>
                    <a:pt x="4794" y="1067"/>
                    <a:pt x="2397" y="291"/>
                  </a:cubicBezTo>
                  <a:cubicBezTo>
                    <a:pt x="1919" y="138"/>
                    <a:pt x="1425" y="1"/>
                    <a:pt x="928" y="1"/>
                  </a:cubicBezTo>
                  <a:close/>
                </a:path>
              </a:pathLst>
            </a:custGeom>
            <a:solidFill>
              <a:schemeClr val="lt1">
                <a:alpha val="432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3" name="Google Shape;2343;p79"/>
          <p:cNvGrpSpPr/>
          <p:nvPr/>
        </p:nvGrpSpPr>
        <p:grpSpPr>
          <a:xfrm rot="-1703417">
            <a:off x="6348044" y="470716"/>
            <a:ext cx="199308" cy="251696"/>
            <a:chOff x="3311031" y="3025663"/>
            <a:chExt cx="308584" cy="389695"/>
          </a:xfrm>
        </p:grpSpPr>
        <p:sp>
          <p:nvSpPr>
            <p:cNvPr id="2344" name="Google Shape;2344;p79"/>
            <p:cNvSpPr/>
            <p:nvPr/>
          </p:nvSpPr>
          <p:spPr>
            <a:xfrm flipH="1">
              <a:off x="3311031" y="3025663"/>
              <a:ext cx="308584" cy="389695"/>
            </a:xfrm>
            <a:custGeom>
              <a:avLst/>
              <a:gdLst/>
              <a:ahLst/>
              <a:cxnLst/>
              <a:rect l="l" t="t" r="r" b="b"/>
              <a:pathLst>
                <a:path w="15408" h="19458" extrusionOk="0">
                  <a:moveTo>
                    <a:pt x="11748" y="0"/>
                  </a:moveTo>
                  <a:cubicBezTo>
                    <a:pt x="11325" y="0"/>
                    <a:pt x="10903" y="69"/>
                    <a:pt x="10501" y="209"/>
                  </a:cubicBezTo>
                  <a:cubicBezTo>
                    <a:pt x="8789" y="802"/>
                    <a:pt x="7716" y="2445"/>
                    <a:pt x="6757" y="3998"/>
                  </a:cubicBezTo>
                  <a:cubicBezTo>
                    <a:pt x="4771" y="7239"/>
                    <a:pt x="2786" y="10503"/>
                    <a:pt x="777" y="13744"/>
                  </a:cubicBezTo>
                  <a:cubicBezTo>
                    <a:pt x="1" y="15022"/>
                    <a:pt x="161" y="17008"/>
                    <a:pt x="1279" y="18263"/>
                  </a:cubicBezTo>
                  <a:cubicBezTo>
                    <a:pt x="1958" y="19027"/>
                    <a:pt x="2996" y="19458"/>
                    <a:pt x="4019" y="19458"/>
                  </a:cubicBezTo>
                  <a:cubicBezTo>
                    <a:pt x="4647" y="19458"/>
                    <a:pt x="5269" y="19295"/>
                    <a:pt x="5799" y="18948"/>
                  </a:cubicBezTo>
                  <a:cubicBezTo>
                    <a:pt x="6278" y="18629"/>
                    <a:pt x="6666" y="18218"/>
                    <a:pt x="7031" y="17761"/>
                  </a:cubicBezTo>
                  <a:cubicBezTo>
                    <a:pt x="7579" y="17099"/>
                    <a:pt x="8058" y="16392"/>
                    <a:pt x="8538" y="15661"/>
                  </a:cubicBezTo>
                  <a:cubicBezTo>
                    <a:pt x="10683" y="12443"/>
                    <a:pt x="12852" y="9225"/>
                    <a:pt x="14586" y="5755"/>
                  </a:cubicBezTo>
                  <a:cubicBezTo>
                    <a:pt x="14906" y="5116"/>
                    <a:pt x="15225" y="4431"/>
                    <a:pt x="15294" y="3701"/>
                  </a:cubicBezTo>
                  <a:cubicBezTo>
                    <a:pt x="15408" y="2537"/>
                    <a:pt x="14837" y="1327"/>
                    <a:pt x="13879" y="642"/>
                  </a:cubicBezTo>
                  <a:cubicBezTo>
                    <a:pt x="13250" y="218"/>
                    <a:pt x="12500" y="0"/>
                    <a:pt x="1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9"/>
            <p:cNvSpPr/>
            <p:nvPr/>
          </p:nvSpPr>
          <p:spPr>
            <a:xfrm flipH="1">
              <a:off x="3311033" y="3038519"/>
              <a:ext cx="285712" cy="376837"/>
            </a:xfrm>
            <a:custGeom>
              <a:avLst/>
              <a:gdLst/>
              <a:ahLst/>
              <a:cxnLst/>
              <a:rect l="l" t="t" r="r" b="b"/>
              <a:pathLst>
                <a:path w="14266" h="18816" extrusionOk="0">
                  <a:moveTo>
                    <a:pt x="12737" y="0"/>
                  </a:moveTo>
                  <a:cubicBezTo>
                    <a:pt x="12737" y="0"/>
                    <a:pt x="13262" y="2306"/>
                    <a:pt x="11641" y="4816"/>
                  </a:cubicBezTo>
                  <a:cubicBezTo>
                    <a:pt x="10020" y="7327"/>
                    <a:pt x="5181" y="15156"/>
                    <a:pt x="3903" y="16571"/>
                  </a:cubicBezTo>
                  <a:cubicBezTo>
                    <a:pt x="3155" y="17401"/>
                    <a:pt x="1970" y="17599"/>
                    <a:pt x="1100" y="17599"/>
                  </a:cubicBezTo>
                  <a:cubicBezTo>
                    <a:pt x="510" y="17599"/>
                    <a:pt x="65" y="17508"/>
                    <a:pt x="0" y="17462"/>
                  </a:cubicBezTo>
                  <a:lnTo>
                    <a:pt x="0" y="17462"/>
                  </a:lnTo>
                  <a:cubicBezTo>
                    <a:pt x="46" y="17507"/>
                    <a:pt x="91" y="17553"/>
                    <a:pt x="137" y="17621"/>
                  </a:cubicBezTo>
                  <a:cubicBezTo>
                    <a:pt x="816" y="18385"/>
                    <a:pt x="1854" y="18816"/>
                    <a:pt x="2877" y="18816"/>
                  </a:cubicBezTo>
                  <a:cubicBezTo>
                    <a:pt x="3505" y="18816"/>
                    <a:pt x="4127" y="18653"/>
                    <a:pt x="4657" y="18306"/>
                  </a:cubicBezTo>
                  <a:cubicBezTo>
                    <a:pt x="5136" y="17987"/>
                    <a:pt x="5524" y="17576"/>
                    <a:pt x="5889" y="17119"/>
                  </a:cubicBezTo>
                  <a:cubicBezTo>
                    <a:pt x="6414" y="16457"/>
                    <a:pt x="6916" y="15750"/>
                    <a:pt x="7396" y="15019"/>
                  </a:cubicBezTo>
                  <a:cubicBezTo>
                    <a:pt x="9541" y="11801"/>
                    <a:pt x="11710" y="8583"/>
                    <a:pt x="13444" y="5113"/>
                  </a:cubicBezTo>
                  <a:cubicBezTo>
                    <a:pt x="13764" y="4474"/>
                    <a:pt x="14083" y="3789"/>
                    <a:pt x="14152" y="3059"/>
                  </a:cubicBezTo>
                  <a:cubicBezTo>
                    <a:pt x="14266" y="1895"/>
                    <a:pt x="13695" y="685"/>
                    <a:pt x="12737" y="0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9"/>
            <p:cNvSpPr/>
            <p:nvPr/>
          </p:nvSpPr>
          <p:spPr>
            <a:xfrm flipH="1">
              <a:off x="3397429" y="3183403"/>
              <a:ext cx="222185" cy="231938"/>
            </a:xfrm>
            <a:custGeom>
              <a:avLst/>
              <a:gdLst/>
              <a:ahLst/>
              <a:cxnLst/>
              <a:rect l="l" t="t" r="r" b="b"/>
              <a:pathLst>
                <a:path w="11094" h="11581" extrusionOk="0">
                  <a:moveTo>
                    <a:pt x="4383" y="1"/>
                  </a:moveTo>
                  <a:cubicBezTo>
                    <a:pt x="3174" y="1964"/>
                    <a:pt x="1987" y="3927"/>
                    <a:pt x="777" y="5867"/>
                  </a:cubicBezTo>
                  <a:cubicBezTo>
                    <a:pt x="1" y="7145"/>
                    <a:pt x="161" y="9131"/>
                    <a:pt x="1279" y="10386"/>
                  </a:cubicBezTo>
                  <a:cubicBezTo>
                    <a:pt x="1958" y="11150"/>
                    <a:pt x="2996" y="11581"/>
                    <a:pt x="4019" y="11581"/>
                  </a:cubicBezTo>
                  <a:cubicBezTo>
                    <a:pt x="4647" y="11581"/>
                    <a:pt x="5269" y="11418"/>
                    <a:pt x="5799" y="11071"/>
                  </a:cubicBezTo>
                  <a:cubicBezTo>
                    <a:pt x="6278" y="10752"/>
                    <a:pt x="6666" y="10341"/>
                    <a:pt x="7031" y="9884"/>
                  </a:cubicBezTo>
                  <a:cubicBezTo>
                    <a:pt x="7579" y="9222"/>
                    <a:pt x="8058" y="8515"/>
                    <a:pt x="8538" y="7784"/>
                  </a:cubicBezTo>
                  <a:cubicBezTo>
                    <a:pt x="9382" y="6506"/>
                    <a:pt x="10249" y="5228"/>
                    <a:pt x="11094" y="3927"/>
                  </a:cubicBezTo>
                  <a:lnTo>
                    <a:pt x="11094" y="3927"/>
                  </a:lnTo>
                  <a:cubicBezTo>
                    <a:pt x="10803" y="3978"/>
                    <a:pt x="10510" y="4002"/>
                    <a:pt x="10218" y="4002"/>
                  </a:cubicBezTo>
                  <a:cubicBezTo>
                    <a:pt x="9207" y="4002"/>
                    <a:pt x="8203" y="3718"/>
                    <a:pt x="7282" y="3311"/>
                  </a:cubicBezTo>
                  <a:cubicBezTo>
                    <a:pt x="6575" y="2991"/>
                    <a:pt x="5890" y="2603"/>
                    <a:pt x="5365" y="2055"/>
                  </a:cubicBezTo>
                  <a:cubicBezTo>
                    <a:pt x="4817" y="1507"/>
                    <a:pt x="4429" y="777"/>
                    <a:pt x="4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9"/>
            <p:cNvSpPr/>
            <p:nvPr/>
          </p:nvSpPr>
          <p:spPr>
            <a:xfrm flipH="1">
              <a:off x="3397432" y="3259740"/>
              <a:ext cx="199314" cy="155594"/>
            </a:xfrm>
            <a:custGeom>
              <a:avLst/>
              <a:gdLst/>
              <a:ahLst/>
              <a:cxnLst/>
              <a:rect l="l" t="t" r="r" b="b"/>
              <a:pathLst>
                <a:path w="9952" h="7769" extrusionOk="0">
                  <a:moveTo>
                    <a:pt x="7669" y="1"/>
                  </a:moveTo>
                  <a:cubicBezTo>
                    <a:pt x="6095" y="2489"/>
                    <a:pt x="4542" y="4817"/>
                    <a:pt x="3903" y="5524"/>
                  </a:cubicBezTo>
                  <a:cubicBezTo>
                    <a:pt x="3155" y="6354"/>
                    <a:pt x="1970" y="6552"/>
                    <a:pt x="1100" y="6552"/>
                  </a:cubicBezTo>
                  <a:cubicBezTo>
                    <a:pt x="510" y="6552"/>
                    <a:pt x="65" y="6461"/>
                    <a:pt x="0" y="6415"/>
                  </a:cubicBezTo>
                  <a:lnTo>
                    <a:pt x="0" y="6415"/>
                  </a:lnTo>
                  <a:cubicBezTo>
                    <a:pt x="46" y="6460"/>
                    <a:pt x="91" y="6506"/>
                    <a:pt x="137" y="6574"/>
                  </a:cubicBezTo>
                  <a:cubicBezTo>
                    <a:pt x="816" y="7338"/>
                    <a:pt x="1854" y="7769"/>
                    <a:pt x="2877" y="7769"/>
                  </a:cubicBezTo>
                  <a:cubicBezTo>
                    <a:pt x="3505" y="7769"/>
                    <a:pt x="4127" y="7606"/>
                    <a:pt x="4657" y="7259"/>
                  </a:cubicBezTo>
                  <a:cubicBezTo>
                    <a:pt x="5136" y="6940"/>
                    <a:pt x="5524" y="6529"/>
                    <a:pt x="5889" y="6072"/>
                  </a:cubicBezTo>
                  <a:cubicBezTo>
                    <a:pt x="6437" y="5410"/>
                    <a:pt x="6916" y="4703"/>
                    <a:pt x="7396" y="3972"/>
                  </a:cubicBezTo>
                  <a:cubicBezTo>
                    <a:pt x="8240" y="2694"/>
                    <a:pt x="9107" y="1416"/>
                    <a:pt x="9952" y="115"/>
                  </a:cubicBezTo>
                  <a:lnTo>
                    <a:pt x="9952" y="115"/>
                  </a:lnTo>
                  <a:cubicBezTo>
                    <a:pt x="9679" y="164"/>
                    <a:pt x="9403" y="187"/>
                    <a:pt x="9126" y="187"/>
                  </a:cubicBezTo>
                  <a:cubicBezTo>
                    <a:pt x="8639" y="187"/>
                    <a:pt x="8150" y="117"/>
                    <a:pt x="7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8" name="Google Shape;2348;p79"/>
          <p:cNvGrpSpPr/>
          <p:nvPr/>
        </p:nvGrpSpPr>
        <p:grpSpPr>
          <a:xfrm rot="654615">
            <a:off x="7640890" y="433767"/>
            <a:ext cx="1140331" cy="595198"/>
            <a:chOff x="1362021" y="1108808"/>
            <a:chExt cx="986885" cy="515106"/>
          </a:xfrm>
        </p:grpSpPr>
        <p:sp>
          <p:nvSpPr>
            <p:cNvPr id="2349" name="Google Shape;2349;p79"/>
            <p:cNvSpPr/>
            <p:nvPr/>
          </p:nvSpPr>
          <p:spPr>
            <a:xfrm flipH="1">
              <a:off x="1362021" y="1108808"/>
              <a:ext cx="147683" cy="70196"/>
            </a:xfrm>
            <a:custGeom>
              <a:avLst/>
              <a:gdLst/>
              <a:ahLst/>
              <a:cxnLst/>
              <a:rect l="l" t="t" r="r" b="b"/>
              <a:pathLst>
                <a:path w="7374" h="3505" extrusionOk="0">
                  <a:moveTo>
                    <a:pt x="7141" y="0"/>
                  </a:moveTo>
                  <a:cubicBezTo>
                    <a:pt x="7112" y="0"/>
                    <a:pt x="7083" y="6"/>
                    <a:pt x="7054" y="18"/>
                  </a:cubicBezTo>
                  <a:cubicBezTo>
                    <a:pt x="4748" y="999"/>
                    <a:pt x="2420" y="2026"/>
                    <a:pt x="137" y="3099"/>
                  </a:cubicBezTo>
                  <a:cubicBezTo>
                    <a:pt x="46" y="3145"/>
                    <a:pt x="1" y="3282"/>
                    <a:pt x="46" y="3373"/>
                  </a:cubicBezTo>
                  <a:cubicBezTo>
                    <a:pt x="69" y="3442"/>
                    <a:pt x="115" y="3464"/>
                    <a:pt x="160" y="3487"/>
                  </a:cubicBezTo>
                  <a:cubicBezTo>
                    <a:pt x="183" y="3499"/>
                    <a:pt x="212" y="3504"/>
                    <a:pt x="240" y="3504"/>
                  </a:cubicBezTo>
                  <a:cubicBezTo>
                    <a:pt x="269" y="3504"/>
                    <a:pt x="297" y="3499"/>
                    <a:pt x="320" y="3487"/>
                  </a:cubicBezTo>
                  <a:cubicBezTo>
                    <a:pt x="2603" y="2414"/>
                    <a:pt x="4908" y="1387"/>
                    <a:pt x="7236" y="406"/>
                  </a:cubicBezTo>
                  <a:cubicBezTo>
                    <a:pt x="7327" y="360"/>
                    <a:pt x="7373" y="223"/>
                    <a:pt x="7327" y="132"/>
                  </a:cubicBezTo>
                  <a:cubicBezTo>
                    <a:pt x="7294" y="47"/>
                    <a:pt x="7222" y="0"/>
                    <a:pt x="7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9"/>
            <p:cNvSpPr/>
            <p:nvPr/>
          </p:nvSpPr>
          <p:spPr>
            <a:xfrm flipH="1">
              <a:off x="1486309" y="1129214"/>
              <a:ext cx="604350" cy="382245"/>
            </a:xfrm>
            <a:custGeom>
              <a:avLst/>
              <a:gdLst/>
              <a:ahLst/>
              <a:cxnLst/>
              <a:rect l="l" t="t" r="r" b="b"/>
              <a:pathLst>
                <a:path w="30176" h="19086" extrusionOk="0">
                  <a:moveTo>
                    <a:pt x="25094" y="1"/>
                  </a:moveTo>
                  <a:cubicBezTo>
                    <a:pt x="25068" y="1"/>
                    <a:pt x="25043" y="1"/>
                    <a:pt x="25017" y="3"/>
                  </a:cubicBezTo>
                  <a:cubicBezTo>
                    <a:pt x="24698" y="26"/>
                    <a:pt x="24401" y="140"/>
                    <a:pt x="24127" y="254"/>
                  </a:cubicBezTo>
                  <a:cubicBezTo>
                    <a:pt x="16092" y="3655"/>
                    <a:pt x="8058" y="7056"/>
                    <a:pt x="1" y="10457"/>
                  </a:cubicBezTo>
                  <a:cubicBezTo>
                    <a:pt x="754" y="13333"/>
                    <a:pt x="1941" y="16278"/>
                    <a:pt x="3402" y="19085"/>
                  </a:cubicBezTo>
                  <a:cubicBezTo>
                    <a:pt x="11619" y="15136"/>
                    <a:pt x="19950" y="11461"/>
                    <a:pt x="28395" y="8015"/>
                  </a:cubicBezTo>
                  <a:cubicBezTo>
                    <a:pt x="28578" y="7946"/>
                    <a:pt x="28783" y="7855"/>
                    <a:pt x="28920" y="7718"/>
                  </a:cubicBezTo>
                  <a:cubicBezTo>
                    <a:pt x="29057" y="7535"/>
                    <a:pt x="29103" y="7330"/>
                    <a:pt x="29148" y="7125"/>
                  </a:cubicBezTo>
                  <a:cubicBezTo>
                    <a:pt x="29582" y="5367"/>
                    <a:pt x="29902" y="3587"/>
                    <a:pt x="30176" y="1806"/>
                  </a:cubicBezTo>
                  <a:cubicBezTo>
                    <a:pt x="28783" y="1281"/>
                    <a:pt x="27414" y="756"/>
                    <a:pt x="26044" y="231"/>
                  </a:cubicBezTo>
                  <a:cubicBezTo>
                    <a:pt x="25727" y="126"/>
                    <a:pt x="25411" y="1"/>
                    <a:pt x="250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9"/>
            <p:cNvSpPr/>
            <p:nvPr/>
          </p:nvSpPr>
          <p:spPr>
            <a:xfrm flipH="1">
              <a:off x="2048095" y="1364212"/>
              <a:ext cx="277501" cy="230416"/>
            </a:xfrm>
            <a:custGeom>
              <a:avLst/>
              <a:gdLst/>
              <a:ahLst/>
              <a:cxnLst/>
              <a:rect l="l" t="t" r="r" b="b"/>
              <a:pathLst>
                <a:path w="13856" h="11505" extrusionOk="0">
                  <a:moveTo>
                    <a:pt x="11253" y="0"/>
                  </a:moveTo>
                  <a:cubicBezTo>
                    <a:pt x="7510" y="1667"/>
                    <a:pt x="3744" y="3310"/>
                    <a:pt x="0" y="4976"/>
                  </a:cubicBezTo>
                  <a:cubicBezTo>
                    <a:pt x="639" y="7282"/>
                    <a:pt x="1621" y="9473"/>
                    <a:pt x="2853" y="11504"/>
                  </a:cubicBezTo>
                  <a:cubicBezTo>
                    <a:pt x="6528" y="9838"/>
                    <a:pt x="10203" y="8149"/>
                    <a:pt x="13855" y="6483"/>
                  </a:cubicBezTo>
                  <a:cubicBezTo>
                    <a:pt x="13467" y="4086"/>
                    <a:pt x="12554" y="1781"/>
                    <a:pt x="11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9"/>
            <p:cNvSpPr/>
            <p:nvPr/>
          </p:nvSpPr>
          <p:spPr>
            <a:xfrm flipH="1">
              <a:off x="1585522" y="1247464"/>
              <a:ext cx="350641" cy="192084"/>
            </a:xfrm>
            <a:custGeom>
              <a:avLst/>
              <a:gdLst/>
              <a:ahLst/>
              <a:cxnLst/>
              <a:rect l="l" t="t" r="r" b="b"/>
              <a:pathLst>
                <a:path w="17508" h="9591" extrusionOk="0">
                  <a:moveTo>
                    <a:pt x="16201" y="1"/>
                  </a:moveTo>
                  <a:cubicBezTo>
                    <a:pt x="16187" y="1"/>
                    <a:pt x="16173" y="4"/>
                    <a:pt x="16161" y="10"/>
                  </a:cubicBezTo>
                  <a:cubicBezTo>
                    <a:pt x="16115" y="33"/>
                    <a:pt x="16070" y="101"/>
                    <a:pt x="16115" y="147"/>
                  </a:cubicBezTo>
                  <a:lnTo>
                    <a:pt x="17302" y="2795"/>
                  </a:lnTo>
                  <a:cubicBezTo>
                    <a:pt x="17302" y="2817"/>
                    <a:pt x="17325" y="2840"/>
                    <a:pt x="17348" y="2840"/>
                  </a:cubicBezTo>
                  <a:cubicBezTo>
                    <a:pt x="17359" y="2852"/>
                    <a:pt x="17376" y="2857"/>
                    <a:pt x="17393" y="2857"/>
                  </a:cubicBezTo>
                  <a:cubicBezTo>
                    <a:pt x="17410" y="2857"/>
                    <a:pt x="17428" y="2852"/>
                    <a:pt x="17439" y="2840"/>
                  </a:cubicBezTo>
                  <a:cubicBezTo>
                    <a:pt x="17485" y="2817"/>
                    <a:pt x="17508" y="2772"/>
                    <a:pt x="17485" y="2703"/>
                  </a:cubicBezTo>
                  <a:lnTo>
                    <a:pt x="16298" y="56"/>
                  </a:lnTo>
                  <a:cubicBezTo>
                    <a:pt x="16281" y="22"/>
                    <a:pt x="16240" y="1"/>
                    <a:pt x="16201" y="1"/>
                  </a:cubicBezTo>
                  <a:close/>
                  <a:moveTo>
                    <a:pt x="11858" y="1503"/>
                  </a:moveTo>
                  <a:cubicBezTo>
                    <a:pt x="11838" y="1503"/>
                    <a:pt x="11818" y="1508"/>
                    <a:pt x="11801" y="1516"/>
                  </a:cubicBezTo>
                  <a:cubicBezTo>
                    <a:pt x="11756" y="1539"/>
                    <a:pt x="11733" y="1608"/>
                    <a:pt x="11778" y="1653"/>
                  </a:cubicBezTo>
                  <a:cubicBezTo>
                    <a:pt x="12281" y="2498"/>
                    <a:pt x="12691" y="3365"/>
                    <a:pt x="13011" y="4301"/>
                  </a:cubicBezTo>
                  <a:cubicBezTo>
                    <a:pt x="13011" y="4324"/>
                    <a:pt x="13034" y="4347"/>
                    <a:pt x="13057" y="4369"/>
                  </a:cubicBezTo>
                  <a:lnTo>
                    <a:pt x="13148" y="4369"/>
                  </a:lnTo>
                  <a:cubicBezTo>
                    <a:pt x="13194" y="4347"/>
                    <a:pt x="13216" y="4278"/>
                    <a:pt x="13194" y="4233"/>
                  </a:cubicBezTo>
                  <a:cubicBezTo>
                    <a:pt x="12897" y="3297"/>
                    <a:pt x="12463" y="2384"/>
                    <a:pt x="11961" y="1562"/>
                  </a:cubicBezTo>
                  <a:cubicBezTo>
                    <a:pt x="11932" y="1519"/>
                    <a:pt x="11894" y="1503"/>
                    <a:pt x="11858" y="1503"/>
                  </a:cubicBezTo>
                  <a:close/>
                  <a:moveTo>
                    <a:pt x="8052" y="3265"/>
                  </a:moveTo>
                  <a:cubicBezTo>
                    <a:pt x="8038" y="3265"/>
                    <a:pt x="8024" y="3268"/>
                    <a:pt x="8012" y="3274"/>
                  </a:cubicBezTo>
                  <a:cubicBezTo>
                    <a:pt x="7944" y="3297"/>
                    <a:pt x="7921" y="3365"/>
                    <a:pt x="7944" y="3411"/>
                  </a:cubicBezTo>
                  <a:lnTo>
                    <a:pt x="9199" y="5967"/>
                  </a:lnTo>
                  <a:cubicBezTo>
                    <a:pt x="9199" y="5990"/>
                    <a:pt x="9222" y="6013"/>
                    <a:pt x="9245" y="6036"/>
                  </a:cubicBezTo>
                  <a:cubicBezTo>
                    <a:pt x="9268" y="6036"/>
                    <a:pt x="9313" y="6036"/>
                    <a:pt x="9336" y="6013"/>
                  </a:cubicBezTo>
                  <a:cubicBezTo>
                    <a:pt x="9382" y="5990"/>
                    <a:pt x="9405" y="5944"/>
                    <a:pt x="9382" y="5876"/>
                  </a:cubicBezTo>
                  <a:lnTo>
                    <a:pt x="8149" y="3320"/>
                  </a:lnTo>
                  <a:cubicBezTo>
                    <a:pt x="8132" y="3286"/>
                    <a:pt x="8091" y="3265"/>
                    <a:pt x="8052" y="3265"/>
                  </a:cubicBezTo>
                  <a:close/>
                  <a:moveTo>
                    <a:pt x="4068" y="4888"/>
                  </a:moveTo>
                  <a:cubicBezTo>
                    <a:pt x="4058" y="4888"/>
                    <a:pt x="4049" y="4890"/>
                    <a:pt x="4041" y="4894"/>
                  </a:cubicBezTo>
                  <a:cubicBezTo>
                    <a:pt x="3972" y="4917"/>
                    <a:pt x="3949" y="4986"/>
                    <a:pt x="3972" y="5031"/>
                  </a:cubicBezTo>
                  <a:lnTo>
                    <a:pt x="4976" y="7885"/>
                  </a:lnTo>
                  <a:cubicBezTo>
                    <a:pt x="4999" y="7907"/>
                    <a:pt x="5022" y="7930"/>
                    <a:pt x="5045" y="7953"/>
                  </a:cubicBezTo>
                  <a:lnTo>
                    <a:pt x="5113" y="7953"/>
                  </a:lnTo>
                  <a:cubicBezTo>
                    <a:pt x="5182" y="7930"/>
                    <a:pt x="5205" y="7862"/>
                    <a:pt x="5182" y="7816"/>
                  </a:cubicBezTo>
                  <a:lnTo>
                    <a:pt x="4178" y="4963"/>
                  </a:lnTo>
                  <a:cubicBezTo>
                    <a:pt x="4159" y="4926"/>
                    <a:pt x="4110" y="4888"/>
                    <a:pt x="4068" y="4888"/>
                  </a:cubicBezTo>
                  <a:close/>
                  <a:moveTo>
                    <a:pt x="119" y="6392"/>
                  </a:moveTo>
                  <a:cubicBezTo>
                    <a:pt x="104" y="6392"/>
                    <a:pt x="87" y="6395"/>
                    <a:pt x="69" y="6401"/>
                  </a:cubicBezTo>
                  <a:cubicBezTo>
                    <a:pt x="23" y="6424"/>
                    <a:pt x="0" y="6469"/>
                    <a:pt x="23" y="6538"/>
                  </a:cubicBezTo>
                  <a:cubicBezTo>
                    <a:pt x="434" y="7565"/>
                    <a:pt x="936" y="8569"/>
                    <a:pt x="1507" y="9528"/>
                  </a:cubicBezTo>
                  <a:cubicBezTo>
                    <a:pt x="1507" y="9551"/>
                    <a:pt x="1530" y="9574"/>
                    <a:pt x="1553" y="9574"/>
                  </a:cubicBezTo>
                  <a:cubicBezTo>
                    <a:pt x="1564" y="9585"/>
                    <a:pt x="1581" y="9591"/>
                    <a:pt x="1598" y="9591"/>
                  </a:cubicBezTo>
                  <a:cubicBezTo>
                    <a:pt x="1615" y="9591"/>
                    <a:pt x="1632" y="9585"/>
                    <a:pt x="1644" y="9574"/>
                  </a:cubicBezTo>
                  <a:cubicBezTo>
                    <a:pt x="1690" y="9551"/>
                    <a:pt x="1712" y="9482"/>
                    <a:pt x="1690" y="9437"/>
                  </a:cubicBezTo>
                  <a:cubicBezTo>
                    <a:pt x="1119" y="8478"/>
                    <a:pt x="640" y="7474"/>
                    <a:pt x="206" y="6447"/>
                  </a:cubicBezTo>
                  <a:cubicBezTo>
                    <a:pt x="189" y="6413"/>
                    <a:pt x="160" y="6392"/>
                    <a:pt x="119" y="6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9"/>
            <p:cNvSpPr/>
            <p:nvPr/>
          </p:nvSpPr>
          <p:spPr>
            <a:xfrm flipH="1">
              <a:off x="2048099" y="1437806"/>
              <a:ext cx="245497" cy="156815"/>
            </a:xfrm>
            <a:custGeom>
              <a:avLst/>
              <a:gdLst/>
              <a:ahLst/>
              <a:cxnLst/>
              <a:rect l="l" t="t" r="r" b="b"/>
              <a:pathLst>
                <a:path w="12258" h="7830" extrusionOk="0">
                  <a:moveTo>
                    <a:pt x="11550" y="0"/>
                  </a:moveTo>
                  <a:cubicBezTo>
                    <a:pt x="7647" y="1712"/>
                    <a:pt x="3789" y="3561"/>
                    <a:pt x="0" y="5524"/>
                  </a:cubicBezTo>
                  <a:cubicBezTo>
                    <a:pt x="388" y="6300"/>
                    <a:pt x="799" y="7076"/>
                    <a:pt x="1255" y="7829"/>
                  </a:cubicBezTo>
                  <a:cubicBezTo>
                    <a:pt x="4930" y="6163"/>
                    <a:pt x="8605" y="4474"/>
                    <a:pt x="12257" y="2808"/>
                  </a:cubicBezTo>
                  <a:cubicBezTo>
                    <a:pt x="12098" y="1849"/>
                    <a:pt x="11846" y="890"/>
                    <a:pt x="1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9"/>
            <p:cNvSpPr/>
            <p:nvPr/>
          </p:nvSpPr>
          <p:spPr>
            <a:xfrm flipH="1">
              <a:off x="2011522" y="1314049"/>
              <a:ext cx="337383" cy="309865"/>
            </a:xfrm>
            <a:custGeom>
              <a:avLst/>
              <a:gdLst/>
              <a:ahLst/>
              <a:cxnLst/>
              <a:rect l="l" t="t" r="r" b="b"/>
              <a:pathLst>
                <a:path w="16846" h="15472" extrusionOk="0">
                  <a:moveTo>
                    <a:pt x="12200" y="1"/>
                  </a:moveTo>
                  <a:cubicBezTo>
                    <a:pt x="12159" y="1"/>
                    <a:pt x="12117" y="6"/>
                    <a:pt x="12075" y="17"/>
                  </a:cubicBezTo>
                  <a:cubicBezTo>
                    <a:pt x="11801" y="109"/>
                    <a:pt x="11641" y="428"/>
                    <a:pt x="11664" y="725"/>
                  </a:cubicBezTo>
                  <a:cubicBezTo>
                    <a:pt x="11687" y="999"/>
                    <a:pt x="11732" y="1296"/>
                    <a:pt x="11801" y="1478"/>
                  </a:cubicBezTo>
                  <a:cubicBezTo>
                    <a:pt x="12988" y="4423"/>
                    <a:pt x="14175" y="7390"/>
                    <a:pt x="15339" y="10334"/>
                  </a:cubicBezTo>
                  <a:cubicBezTo>
                    <a:pt x="15453" y="10608"/>
                    <a:pt x="15590" y="10928"/>
                    <a:pt x="15841" y="11110"/>
                  </a:cubicBezTo>
                  <a:cubicBezTo>
                    <a:pt x="15952" y="11199"/>
                    <a:pt x="16106" y="11250"/>
                    <a:pt x="16257" y="11250"/>
                  </a:cubicBezTo>
                  <a:cubicBezTo>
                    <a:pt x="16415" y="11250"/>
                    <a:pt x="16569" y="11194"/>
                    <a:pt x="16663" y="11065"/>
                  </a:cubicBezTo>
                  <a:cubicBezTo>
                    <a:pt x="16845" y="10859"/>
                    <a:pt x="16754" y="10540"/>
                    <a:pt x="16663" y="10266"/>
                  </a:cubicBezTo>
                  <a:cubicBezTo>
                    <a:pt x="15613" y="7070"/>
                    <a:pt x="14403" y="3920"/>
                    <a:pt x="13056" y="816"/>
                  </a:cubicBezTo>
                  <a:cubicBezTo>
                    <a:pt x="12892" y="446"/>
                    <a:pt x="12578" y="1"/>
                    <a:pt x="12200" y="1"/>
                  </a:cubicBezTo>
                  <a:close/>
                  <a:moveTo>
                    <a:pt x="636" y="5970"/>
                  </a:moveTo>
                  <a:cubicBezTo>
                    <a:pt x="615" y="5970"/>
                    <a:pt x="593" y="5971"/>
                    <a:pt x="571" y="5975"/>
                  </a:cubicBezTo>
                  <a:cubicBezTo>
                    <a:pt x="251" y="6020"/>
                    <a:pt x="46" y="6340"/>
                    <a:pt x="23" y="6637"/>
                  </a:cubicBezTo>
                  <a:cubicBezTo>
                    <a:pt x="0" y="6956"/>
                    <a:pt x="137" y="7253"/>
                    <a:pt x="251" y="7550"/>
                  </a:cubicBezTo>
                  <a:cubicBezTo>
                    <a:pt x="662" y="8486"/>
                    <a:pt x="1050" y="9421"/>
                    <a:pt x="1461" y="10380"/>
                  </a:cubicBezTo>
                  <a:cubicBezTo>
                    <a:pt x="1803" y="11179"/>
                    <a:pt x="2146" y="12001"/>
                    <a:pt x="2488" y="12799"/>
                  </a:cubicBezTo>
                  <a:cubicBezTo>
                    <a:pt x="2808" y="13598"/>
                    <a:pt x="3150" y="14397"/>
                    <a:pt x="3675" y="15082"/>
                  </a:cubicBezTo>
                  <a:cubicBezTo>
                    <a:pt x="3812" y="15265"/>
                    <a:pt x="3995" y="15447"/>
                    <a:pt x="4223" y="15470"/>
                  </a:cubicBezTo>
                  <a:cubicBezTo>
                    <a:pt x="4235" y="15471"/>
                    <a:pt x="4246" y="15471"/>
                    <a:pt x="4258" y="15471"/>
                  </a:cubicBezTo>
                  <a:cubicBezTo>
                    <a:pt x="4562" y="15471"/>
                    <a:pt x="4817" y="15185"/>
                    <a:pt x="4839" y="14877"/>
                  </a:cubicBezTo>
                  <a:cubicBezTo>
                    <a:pt x="4885" y="14557"/>
                    <a:pt x="4748" y="14237"/>
                    <a:pt x="4634" y="13941"/>
                  </a:cubicBezTo>
                  <a:cubicBezTo>
                    <a:pt x="3675" y="11727"/>
                    <a:pt x="2716" y="9490"/>
                    <a:pt x="1735" y="7276"/>
                  </a:cubicBezTo>
                  <a:cubicBezTo>
                    <a:pt x="1621" y="7025"/>
                    <a:pt x="1461" y="6751"/>
                    <a:pt x="1301" y="6477"/>
                  </a:cubicBezTo>
                  <a:cubicBezTo>
                    <a:pt x="1153" y="6223"/>
                    <a:pt x="908" y="5970"/>
                    <a:pt x="636" y="5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5" name="Google Shape;2355;p79"/>
          <p:cNvGrpSpPr/>
          <p:nvPr/>
        </p:nvGrpSpPr>
        <p:grpSpPr>
          <a:xfrm>
            <a:off x="6624275" y="3824588"/>
            <a:ext cx="637133" cy="789197"/>
            <a:chOff x="7443422" y="3653739"/>
            <a:chExt cx="444119" cy="550116"/>
          </a:xfrm>
        </p:grpSpPr>
        <p:sp>
          <p:nvSpPr>
            <p:cNvPr id="2356" name="Google Shape;2356;p79"/>
            <p:cNvSpPr/>
            <p:nvPr/>
          </p:nvSpPr>
          <p:spPr>
            <a:xfrm>
              <a:off x="7443422" y="3653739"/>
              <a:ext cx="101652" cy="110288"/>
            </a:xfrm>
            <a:custGeom>
              <a:avLst/>
              <a:gdLst/>
              <a:ahLst/>
              <a:cxnLst/>
              <a:rect l="l" t="t" r="r" b="b"/>
              <a:pathLst>
                <a:path w="3767" h="4087" extrusionOk="0">
                  <a:moveTo>
                    <a:pt x="1735" y="0"/>
                  </a:moveTo>
                  <a:cubicBezTo>
                    <a:pt x="1666" y="0"/>
                    <a:pt x="1598" y="46"/>
                    <a:pt x="1529" y="69"/>
                  </a:cubicBezTo>
                  <a:cubicBezTo>
                    <a:pt x="959" y="366"/>
                    <a:pt x="479" y="799"/>
                    <a:pt x="137" y="1347"/>
                  </a:cubicBezTo>
                  <a:cubicBezTo>
                    <a:pt x="69" y="1461"/>
                    <a:pt x="0" y="1598"/>
                    <a:pt x="0" y="1735"/>
                  </a:cubicBezTo>
                  <a:cubicBezTo>
                    <a:pt x="23" y="1849"/>
                    <a:pt x="114" y="1941"/>
                    <a:pt x="183" y="2032"/>
                  </a:cubicBezTo>
                  <a:cubicBezTo>
                    <a:pt x="753" y="2739"/>
                    <a:pt x="1324" y="3424"/>
                    <a:pt x="1917" y="4086"/>
                  </a:cubicBezTo>
                  <a:cubicBezTo>
                    <a:pt x="2602" y="3698"/>
                    <a:pt x="3196" y="3173"/>
                    <a:pt x="3652" y="2534"/>
                  </a:cubicBezTo>
                  <a:cubicBezTo>
                    <a:pt x="3721" y="2466"/>
                    <a:pt x="3766" y="2374"/>
                    <a:pt x="3766" y="2283"/>
                  </a:cubicBezTo>
                  <a:cubicBezTo>
                    <a:pt x="3766" y="2215"/>
                    <a:pt x="3721" y="2146"/>
                    <a:pt x="3675" y="2078"/>
                  </a:cubicBezTo>
                  <a:cubicBezTo>
                    <a:pt x="3219" y="1370"/>
                    <a:pt x="2648" y="708"/>
                    <a:pt x="2009" y="160"/>
                  </a:cubicBezTo>
                  <a:cubicBezTo>
                    <a:pt x="1917" y="92"/>
                    <a:pt x="1849" y="23"/>
                    <a:pt x="1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9"/>
            <p:cNvSpPr/>
            <p:nvPr/>
          </p:nvSpPr>
          <p:spPr>
            <a:xfrm>
              <a:off x="7465576" y="3698372"/>
              <a:ext cx="404100" cy="479901"/>
            </a:xfrm>
            <a:custGeom>
              <a:avLst/>
              <a:gdLst/>
              <a:ahLst/>
              <a:cxnLst/>
              <a:rect l="l" t="t" r="r" b="b"/>
              <a:pathLst>
                <a:path w="14975" h="17784" extrusionOk="0">
                  <a:moveTo>
                    <a:pt x="3685" y="0"/>
                  </a:moveTo>
                  <a:cubicBezTo>
                    <a:pt x="3531" y="0"/>
                    <a:pt x="3368" y="71"/>
                    <a:pt x="3219" y="127"/>
                  </a:cubicBezTo>
                  <a:cubicBezTo>
                    <a:pt x="2192" y="561"/>
                    <a:pt x="1233" y="1200"/>
                    <a:pt x="435" y="1998"/>
                  </a:cubicBezTo>
                  <a:cubicBezTo>
                    <a:pt x="183" y="2227"/>
                    <a:pt x="1" y="2432"/>
                    <a:pt x="1" y="2683"/>
                  </a:cubicBezTo>
                  <a:cubicBezTo>
                    <a:pt x="24" y="2934"/>
                    <a:pt x="138" y="3163"/>
                    <a:pt x="252" y="3391"/>
                  </a:cubicBezTo>
                  <a:cubicBezTo>
                    <a:pt x="2649" y="8138"/>
                    <a:pt x="5045" y="12909"/>
                    <a:pt x="7761" y="17497"/>
                  </a:cubicBezTo>
                  <a:cubicBezTo>
                    <a:pt x="7830" y="17611"/>
                    <a:pt x="7898" y="17725"/>
                    <a:pt x="8035" y="17771"/>
                  </a:cubicBezTo>
                  <a:cubicBezTo>
                    <a:pt x="8057" y="17779"/>
                    <a:pt x="8080" y="17783"/>
                    <a:pt x="8104" y="17783"/>
                  </a:cubicBezTo>
                  <a:cubicBezTo>
                    <a:pt x="8208" y="17783"/>
                    <a:pt x="8331" y="17712"/>
                    <a:pt x="8423" y="17657"/>
                  </a:cubicBezTo>
                  <a:cubicBezTo>
                    <a:pt x="10683" y="16378"/>
                    <a:pt x="12966" y="15055"/>
                    <a:pt x="14723" y="13137"/>
                  </a:cubicBezTo>
                  <a:cubicBezTo>
                    <a:pt x="14814" y="13023"/>
                    <a:pt x="14929" y="12909"/>
                    <a:pt x="14951" y="12749"/>
                  </a:cubicBezTo>
                  <a:cubicBezTo>
                    <a:pt x="14974" y="12521"/>
                    <a:pt x="14837" y="12338"/>
                    <a:pt x="14700" y="12156"/>
                  </a:cubicBezTo>
                  <a:cubicBezTo>
                    <a:pt x="11391" y="8093"/>
                    <a:pt x="7921" y="4167"/>
                    <a:pt x="4292" y="355"/>
                  </a:cubicBezTo>
                  <a:cubicBezTo>
                    <a:pt x="4155" y="218"/>
                    <a:pt x="3995" y="58"/>
                    <a:pt x="3790" y="13"/>
                  </a:cubicBezTo>
                  <a:cubicBezTo>
                    <a:pt x="3756" y="4"/>
                    <a:pt x="3721" y="0"/>
                    <a:pt x="3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9"/>
            <p:cNvSpPr/>
            <p:nvPr/>
          </p:nvSpPr>
          <p:spPr>
            <a:xfrm>
              <a:off x="7559835" y="3811358"/>
              <a:ext cx="177399" cy="223058"/>
            </a:xfrm>
            <a:custGeom>
              <a:avLst/>
              <a:gdLst/>
              <a:ahLst/>
              <a:cxnLst/>
              <a:rect l="l" t="t" r="r" b="b"/>
              <a:pathLst>
                <a:path w="6574" h="8266" extrusionOk="0">
                  <a:moveTo>
                    <a:pt x="1046" y="1"/>
                  </a:moveTo>
                  <a:cubicBezTo>
                    <a:pt x="859" y="1"/>
                    <a:pt x="678" y="44"/>
                    <a:pt x="525" y="140"/>
                  </a:cubicBezTo>
                  <a:cubicBezTo>
                    <a:pt x="137" y="391"/>
                    <a:pt x="0" y="893"/>
                    <a:pt x="69" y="1327"/>
                  </a:cubicBezTo>
                  <a:cubicBezTo>
                    <a:pt x="137" y="1783"/>
                    <a:pt x="388" y="2171"/>
                    <a:pt x="639" y="2536"/>
                  </a:cubicBezTo>
                  <a:cubicBezTo>
                    <a:pt x="1689" y="4203"/>
                    <a:pt x="2922" y="5732"/>
                    <a:pt x="4132" y="7261"/>
                  </a:cubicBezTo>
                  <a:cubicBezTo>
                    <a:pt x="4428" y="7626"/>
                    <a:pt x="4725" y="8014"/>
                    <a:pt x="5159" y="8174"/>
                  </a:cubicBezTo>
                  <a:cubicBezTo>
                    <a:pt x="5280" y="8235"/>
                    <a:pt x="5422" y="8265"/>
                    <a:pt x="5564" y="8265"/>
                  </a:cubicBezTo>
                  <a:cubicBezTo>
                    <a:pt x="5635" y="8265"/>
                    <a:pt x="5706" y="8258"/>
                    <a:pt x="5775" y="8243"/>
                  </a:cubicBezTo>
                  <a:cubicBezTo>
                    <a:pt x="6186" y="8129"/>
                    <a:pt x="6437" y="7695"/>
                    <a:pt x="6483" y="7261"/>
                  </a:cubicBezTo>
                  <a:cubicBezTo>
                    <a:pt x="6574" y="6417"/>
                    <a:pt x="6026" y="5618"/>
                    <a:pt x="5524" y="4933"/>
                  </a:cubicBezTo>
                  <a:cubicBezTo>
                    <a:pt x="4475" y="3542"/>
                    <a:pt x="3427" y="2175"/>
                    <a:pt x="2378" y="784"/>
                  </a:cubicBezTo>
                  <a:lnTo>
                    <a:pt x="2378" y="784"/>
                  </a:lnTo>
                  <a:cubicBezTo>
                    <a:pt x="2382" y="790"/>
                    <a:pt x="2384" y="792"/>
                    <a:pt x="2384" y="792"/>
                  </a:cubicBezTo>
                  <a:cubicBezTo>
                    <a:pt x="2386" y="792"/>
                    <a:pt x="2131" y="456"/>
                    <a:pt x="1803" y="231"/>
                  </a:cubicBezTo>
                  <a:cubicBezTo>
                    <a:pt x="1578" y="85"/>
                    <a:pt x="1306" y="1"/>
                    <a:pt x="1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9"/>
            <p:cNvSpPr/>
            <p:nvPr/>
          </p:nvSpPr>
          <p:spPr>
            <a:xfrm>
              <a:off x="7651611" y="4028830"/>
              <a:ext cx="235930" cy="175025"/>
            </a:xfrm>
            <a:custGeom>
              <a:avLst/>
              <a:gdLst/>
              <a:ahLst/>
              <a:cxnLst/>
              <a:rect l="l" t="t" r="r" b="b"/>
              <a:pathLst>
                <a:path w="8743" h="6486" extrusionOk="0">
                  <a:moveTo>
                    <a:pt x="8254" y="1"/>
                  </a:moveTo>
                  <a:cubicBezTo>
                    <a:pt x="8050" y="1"/>
                    <a:pt x="7827" y="95"/>
                    <a:pt x="7647" y="206"/>
                  </a:cubicBezTo>
                  <a:cubicBezTo>
                    <a:pt x="6094" y="1074"/>
                    <a:pt x="4656" y="2124"/>
                    <a:pt x="3378" y="3334"/>
                  </a:cubicBezTo>
                  <a:cubicBezTo>
                    <a:pt x="2671" y="3995"/>
                    <a:pt x="1507" y="4361"/>
                    <a:pt x="639" y="5160"/>
                  </a:cubicBezTo>
                  <a:cubicBezTo>
                    <a:pt x="320" y="5433"/>
                    <a:pt x="0" y="5890"/>
                    <a:pt x="228" y="6232"/>
                  </a:cubicBezTo>
                  <a:cubicBezTo>
                    <a:pt x="341" y="6415"/>
                    <a:pt x="549" y="6486"/>
                    <a:pt x="773" y="6486"/>
                  </a:cubicBezTo>
                  <a:cubicBezTo>
                    <a:pt x="912" y="6486"/>
                    <a:pt x="1056" y="6459"/>
                    <a:pt x="1187" y="6415"/>
                  </a:cubicBezTo>
                  <a:cubicBezTo>
                    <a:pt x="1826" y="6232"/>
                    <a:pt x="2374" y="5821"/>
                    <a:pt x="2922" y="5433"/>
                  </a:cubicBezTo>
                  <a:cubicBezTo>
                    <a:pt x="4611" y="4224"/>
                    <a:pt x="6277" y="2968"/>
                    <a:pt x="7920" y="1690"/>
                  </a:cubicBezTo>
                  <a:cubicBezTo>
                    <a:pt x="8309" y="1393"/>
                    <a:pt x="8742" y="1005"/>
                    <a:pt x="8742" y="503"/>
                  </a:cubicBezTo>
                  <a:cubicBezTo>
                    <a:pt x="8742" y="366"/>
                    <a:pt x="8697" y="229"/>
                    <a:pt x="8605" y="138"/>
                  </a:cubicBezTo>
                  <a:cubicBezTo>
                    <a:pt x="8507" y="40"/>
                    <a:pt x="8384" y="1"/>
                    <a:pt x="8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360" name="Google Shape;2360;p79"/>
          <p:cNvCxnSpPr/>
          <p:nvPr/>
        </p:nvCxnSpPr>
        <p:spPr>
          <a:xfrm>
            <a:off x="1907704" y="684741"/>
            <a:ext cx="2858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061844" y="1666741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fortaa" panose="020B0604020202020204" charset="0"/>
              </a:rPr>
              <a:t>Наиболее важные технические моменты:</a:t>
            </a: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ru-RU" dirty="0">
                <a:latin typeface="Comfortaa" panose="020B0604020202020204" charset="0"/>
              </a:rPr>
              <a:t>Адекватный уровень и длина </a:t>
            </a:r>
            <a:r>
              <a:rPr lang="ru-RU" dirty="0" err="1">
                <a:latin typeface="Comfortaa" panose="020B0604020202020204" charset="0"/>
              </a:rPr>
              <a:t>гистеротомии</a:t>
            </a:r>
            <a:endParaRPr lang="ru-RU" dirty="0">
              <a:latin typeface="Comfortaa" panose="020B0604020202020204" charset="0"/>
            </a:endParaRP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ru-RU" dirty="0">
                <a:latin typeface="Comfortaa" panose="020B0604020202020204" charset="0"/>
              </a:rPr>
              <a:t>Максимально щадящий гемостаз (минимум коагуляции)</a:t>
            </a: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ru-RU" dirty="0">
                <a:latin typeface="Comfortaa" panose="020B0604020202020204" charset="0"/>
              </a:rPr>
              <a:t>Хорошая кооптация </a:t>
            </a:r>
            <a:r>
              <a:rPr lang="ru-RU" dirty="0" err="1">
                <a:latin typeface="Comfortaa" panose="020B0604020202020204" charset="0"/>
              </a:rPr>
              <a:t>миометрия</a:t>
            </a:r>
            <a:r>
              <a:rPr lang="ru-RU" dirty="0">
                <a:latin typeface="Comfortaa" panose="020B0604020202020204" charset="0"/>
              </a:rPr>
              <a:t>, с исключением эндометрия</a:t>
            </a: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ru-RU" dirty="0">
                <a:latin typeface="Comfortaa" panose="020B0604020202020204" charset="0"/>
              </a:rPr>
              <a:t>Рациональный выбор шовного материала и техники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3359" y="3516716"/>
            <a:ext cx="5322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Comfortaa" panose="020B0604020202020204" charset="0"/>
              </a:rPr>
              <a:t>Соблюдение этих принципов, наряду с выделением женщин групп риска, контролем инфекционных и системных факторов, способно снизить частоту ниш и клинически значимой несостоятельности рубца!</a:t>
            </a:r>
          </a:p>
        </p:txBody>
      </p:sp>
    </p:spTree>
    <p:extLst>
      <p:ext uri="{BB962C8B-B14F-4D97-AF65-F5344CB8AC3E}">
        <p14:creationId xmlns:p14="http://schemas.microsoft.com/office/powerpoint/2010/main" val="7931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2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/>
                                        <p:tgtEl>
                                          <p:spTgt spid="2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" name="Google Shape;3895;p112"/>
          <p:cNvSpPr/>
          <p:nvPr/>
        </p:nvSpPr>
        <p:spPr>
          <a:xfrm rot="10324083" flipH="1">
            <a:off x="2851611" y="1655151"/>
            <a:ext cx="3660162" cy="4269425"/>
          </a:xfrm>
          <a:custGeom>
            <a:avLst/>
            <a:gdLst/>
            <a:ahLst/>
            <a:cxnLst/>
            <a:rect l="l" t="t" r="r" b="b"/>
            <a:pathLst>
              <a:path w="151903" h="123510" extrusionOk="0">
                <a:moveTo>
                  <a:pt x="85979" y="1"/>
                </a:moveTo>
                <a:cubicBezTo>
                  <a:pt x="83192" y="1"/>
                  <a:pt x="80401" y="216"/>
                  <a:pt x="77697" y="573"/>
                </a:cubicBezTo>
                <a:cubicBezTo>
                  <a:pt x="69572" y="1669"/>
                  <a:pt x="61423" y="3837"/>
                  <a:pt x="54553" y="8334"/>
                </a:cubicBezTo>
                <a:cubicBezTo>
                  <a:pt x="47705" y="12807"/>
                  <a:pt x="42204" y="19837"/>
                  <a:pt x="40903" y="27940"/>
                </a:cubicBezTo>
                <a:cubicBezTo>
                  <a:pt x="39899" y="34195"/>
                  <a:pt x="41360" y="40882"/>
                  <a:pt x="38894" y="46726"/>
                </a:cubicBezTo>
                <a:cubicBezTo>
                  <a:pt x="33348" y="60010"/>
                  <a:pt x="12851" y="59485"/>
                  <a:pt x="4383" y="71149"/>
                </a:cubicBezTo>
                <a:cubicBezTo>
                  <a:pt x="776" y="76125"/>
                  <a:pt x="0" y="83041"/>
                  <a:pt x="2442" y="88678"/>
                </a:cubicBezTo>
                <a:cubicBezTo>
                  <a:pt x="4862" y="94339"/>
                  <a:pt x="10408" y="98516"/>
                  <a:pt x="16503" y="99338"/>
                </a:cubicBezTo>
                <a:cubicBezTo>
                  <a:pt x="17558" y="99477"/>
                  <a:pt x="18632" y="99525"/>
                  <a:pt x="19713" y="99525"/>
                </a:cubicBezTo>
                <a:cubicBezTo>
                  <a:pt x="21984" y="99525"/>
                  <a:pt x="24291" y="99316"/>
                  <a:pt x="26535" y="99316"/>
                </a:cubicBezTo>
                <a:cubicBezTo>
                  <a:pt x="29164" y="99316"/>
                  <a:pt x="31707" y="99602"/>
                  <a:pt x="34010" y="100844"/>
                </a:cubicBezTo>
                <a:cubicBezTo>
                  <a:pt x="39168" y="103629"/>
                  <a:pt x="40949" y="110043"/>
                  <a:pt x="44669" y="114585"/>
                </a:cubicBezTo>
                <a:cubicBezTo>
                  <a:pt x="50413" y="121601"/>
                  <a:pt x="60120" y="123509"/>
                  <a:pt x="69351" y="123509"/>
                </a:cubicBezTo>
                <a:cubicBezTo>
                  <a:pt x="70391" y="123509"/>
                  <a:pt x="71426" y="123485"/>
                  <a:pt x="72448" y="123441"/>
                </a:cubicBezTo>
                <a:cubicBezTo>
                  <a:pt x="86143" y="122871"/>
                  <a:pt x="99747" y="119812"/>
                  <a:pt x="112392" y="114448"/>
                </a:cubicBezTo>
                <a:cubicBezTo>
                  <a:pt x="122230" y="110271"/>
                  <a:pt x="131679" y="100936"/>
                  <a:pt x="139417" y="91029"/>
                </a:cubicBezTo>
                <a:cubicBezTo>
                  <a:pt x="147132" y="81123"/>
                  <a:pt x="151903" y="68547"/>
                  <a:pt x="150784" y="56038"/>
                </a:cubicBezTo>
                <a:cubicBezTo>
                  <a:pt x="149688" y="43507"/>
                  <a:pt x="142065" y="31341"/>
                  <a:pt x="130515" y="26434"/>
                </a:cubicBezTo>
                <a:cubicBezTo>
                  <a:pt x="127457" y="25133"/>
                  <a:pt x="124147" y="24311"/>
                  <a:pt x="121339" y="22531"/>
                </a:cubicBezTo>
                <a:cubicBezTo>
                  <a:pt x="115702" y="18947"/>
                  <a:pt x="113031" y="12168"/>
                  <a:pt x="108238" y="7512"/>
                </a:cubicBezTo>
                <a:cubicBezTo>
                  <a:pt x="102437" y="1882"/>
                  <a:pt x="94226" y="1"/>
                  <a:pt x="85979" y="1"/>
                </a:cubicBezTo>
                <a:close/>
              </a:path>
            </a:pathLst>
          </a:custGeom>
          <a:solidFill>
            <a:schemeClr val="lt1">
              <a:alpha val="402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96" name="Google Shape;3896;p112"/>
          <p:cNvSpPr/>
          <p:nvPr/>
        </p:nvSpPr>
        <p:spPr>
          <a:xfrm rot="-813669">
            <a:off x="1333513" y="1406840"/>
            <a:ext cx="904459" cy="1874458"/>
          </a:xfrm>
          <a:custGeom>
            <a:avLst/>
            <a:gdLst/>
            <a:ahLst/>
            <a:cxnLst/>
            <a:rect l="l" t="t" r="r" b="b"/>
            <a:pathLst>
              <a:path w="16339" h="33862" extrusionOk="0">
                <a:moveTo>
                  <a:pt x="3138" y="679"/>
                </a:moveTo>
                <a:cubicBezTo>
                  <a:pt x="3139" y="680"/>
                  <a:pt x="3140" y="681"/>
                  <a:pt x="3141" y="683"/>
                </a:cubicBezTo>
                <a:cubicBezTo>
                  <a:pt x="3186" y="742"/>
                  <a:pt x="3227" y="795"/>
                  <a:pt x="3248" y="831"/>
                </a:cubicBezTo>
                <a:cubicBezTo>
                  <a:pt x="3407" y="1099"/>
                  <a:pt x="3540" y="1341"/>
                  <a:pt x="3657" y="1573"/>
                </a:cubicBezTo>
                <a:cubicBezTo>
                  <a:pt x="3938" y="2126"/>
                  <a:pt x="4138" y="2632"/>
                  <a:pt x="4269" y="3119"/>
                </a:cubicBezTo>
                <a:cubicBezTo>
                  <a:pt x="4361" y="3464"/>
                  <a:pt x="4397" y="3813"/>
                  <a:pt x="4380" y="4187"/>
                </a:cubicBezTo>
                <a:cubicBezTo>
                  <a:pt x="4363" y="4563"/>
                  <a:pt x="4287" y="4944"/>
                  <a:pt x="4214" y="5313"/>
                </a:cubicBezTo>
                <a:cubicBezTo>
                  <a:pt x="4153" y="5623"/>
                  <a:pt x="4090" y="5945"/>
                  <a:pt x="4060" y="6266"/>
                </a:cubicBezTo>
                <a:cubicBezTo>
                  <a:pt x="4005" y="6842"/>
                  <a:pt x="4054" y="7397"/>
                  <a:pt x="4105" y="7934"/>
                </a:cubicBezTo>
                <a:cubicBezTo>
                  <a:pt x="3799" y="7054"/>
                  <a:pt x="3602" y="6203"/>
                  <a:pt x="3529" y="5403"/>
                </a:cubicBezTo>
                <a:cubicBezTo>
                  <a:pt x="3496" y="5035"/>
                  <a:pt x="3544" y="4655"/>
                  <a:pt x="3590" y="4287"/>
                </a:cubicBezTo>
                <a:cubicBezTo>
                  <a:pt x="3665" y="3698"/>
                  <a:pt x="3742" y="3088"/>
                  <a:pt x="3503" y="2473"/>
                </a:cubicBezTo>
                <a:cubicBezTo>
                  <a:pt x="3485" y="2427"/>
                  <a:pt x="3441" y="2399"/>
                  <a:pt x="3395" y="2399"/>
                </a:cubicBezTo>
                <a:cubicBezTo>
                  <a:pt x="3381" y="2399"/>
                  <a:pt x="3367" y="2402"/>
                  <a:pt x="3353" y="2407"/>
                </a:cubicBezTo>
                <a:cubicBezTo>
                  <a:pt x="3294" y="2430"/>
                  <a:pt x="3264" y="2497"/>
                  <a:pt x="3287" y="2557"/>
                </a:cubicBezTo>
                <a:cubicBezTo>
                  <a:pt x="3505" y="3117"/>
                  <a:pt x="3435" y="3671"/>
                  <a:pt x="3360" y="4258"/>
                </a:cubicBezTo>
                <a:cubicBezTo>
                  <a:pt x="3313" y="4637"/>
                  <a:pt x="3263" y="5031"/>
                  <a:pt x="3298" y="5424"/>
                </a:cubicBezTo>
                <a:cubicBezTo>
                  <a:pt x="3370" y="6218"/>
                  <a:pt x="3559" y="7058"/>
                  <a:pt x="3856" y="7927"/>
                </a:cubicBezTo>
                <a:cubicBezTo>
                  <a:pt x="3839" y="7903"/>
                  <a:pt x="3824" y="7877"/>
                  <a:pt x="3808" y="7853"/>
                </a:cubicBezTo>
                <a:cubicBezTo>
                  <a:pt x="3714" y="7709"/>
                  <a:pt x="3620" y="7566"/>
                  <a:pt x="3532" y="7421"/>
                </a:cubicBezTo>
                <a:cubicBezTo>
                  <a:pt x="2833" y="6265"/>
                  <a:pt x="2586" y="4936"/>
                  <a:pt x="2753" y="3237"/>
                </a:cubicBezTo>
                <a:cubicBezTo>
                  <a:pt x="2794" y="2821"/>
                  <a:pt x="2870" y="2399"/>
                  <a:pt x="2942" y="1991"/>
                </a:cubicBezTo>
                <a:cubicBezTo>
                  <a:pt x="3018" y="1561"/>
                  <a:pt x="3097" y="1123"/>
                  <a:pt x="3138" y="679"/>
                </a:cubicBezTo>
                <a:close/>
                <a:moveTo>
                  <a:pt x="588" y="8057"/>
                </a:moveTo>
                <a:lnTo>
                  <a:pt x="588" y="8057"/>
                </a:lnTo>
                <a:cubicBezTo>
                  <a:pt x="854" y="8178"/>
                  <a:pt x="1125" y="8269"/>
                  <a:pt x="1183" y="8285"/>
                </a:cubicBezTo>
                <a:cubicBezTo>
                  <a:pt x="1356" y="8333"/>
                  <a:pt x="1527" y="8372"/>
                  <a:pt x="1696" y="8412"/>
                </a:cubicBezTo>
                <a:cubicBezTo>
                  <a:pt x="2086" y="8501"/>
                  <a:pt x="2455" y="8587"/>
                  <a:pt x="2818" y="8769"/>
                </a:cubicBezTo>
                <a:cubicBezTo>
                  <a:pt x="3170" y="8945"/>
                  <a:pt x="3489" y="9183"/>
                  <a:pt x="3792" y="9496"/>
                </a:cubicBezTo>
                <a:cubicBezTo>
                  <a:pt x="4167" y="9884"/>
                  <a:pt x="4466" y="10326"/>
                  <a:pt x="4818" y="10864"/>
                </a:cubicBezTo>
                <a:cubicBezTo>
                  <a:pt x="4890" y="10974"/>
                  <a:pt x="4956" y="11087"/>
                  <a:pt x="5026" y="11198"/>
                </a:cubicBezTo>
                <a:cubicBezTo>
                  <a:pt x="5100" y="11365"/>
                  <a:pt x="5177" y="11533"/>
                  <a:pt x="5264" y="11704"/>
                </a:cubicBezTo>
                <a:cubicBezTo>
                  <a:pt x="5038" y="11509"/>
                  <a:pt x="4788" y="11337"/>
                  <a:pt x="4544" y="11168"/>
                </a:cubicBezTo>
                <a:lnTo>
                  <a:pt x="4437" y="11094"/>
                </a:lnTo>
                <a:cubicBezTo>
                  <a:pt x="3560" y="10486"/>
                  <a:pt x="2720" y="9808"/>
                  <a:pt x="1941" y="9082"/>
                </a:cubicBezTo>
                <a:cubicBezTo>
                  <a:pt x="1918" y="9061"/>
                  <a:pt x="1890" y="9051"/>
                  <a:pt x="1862" y="9051"/>
                </a:cubicBezTo>
                <a:cubicBezTo>
                  <a:pt x="1830" y="9051"/>
                  <a:pt x="1799" y="9064"/>
                  <a:pt x="1776" y="9088"/>
                </a:cubicBezTo>
                <a:cubicBezTo>
                  <a:pt x="1733" y="9134"/>
                  <a:pt x="1735" y="9208"/>
                  <a:pt x="1782" y="9252"/>
                </a:cubicBezTo>
                <a:cubicBezTo>
                  <a:pt x="2571" y="9986"/>
                  <a:pt x="3418" y="10670"/>
                  <a:pt x="4305" y="11285"/>
                </a:cubicBezTo>
                <a:lnTo>
                  <a:pt x="4412" y="11359"/>
                </a:lnTo>
                <a:cubicBezTo>
                  <a:pt x="4728" y="11577"/>
                  <a:pt x="5050" y="11801"/>
                  <a:pt x="5315" y="12070"/>
                </a:cubicBezTo>
                <a:cubicBezTo>
                  <a:pt x="5280" y="12052"/>
                  <a:pt x="5250" y="12035"/>
                  <a:pt x="5224" y="12022"/>
                </a:cubicBezTo>
                <a:cubicBezTo>
                  <a:pt x="4784" y="11759"/>
                  <a:pt x="4313" y="11567"/>
                  <a:pt x="3856" y="11381"/>
                </a:cubicBezTo>
                <a:cubicBezTo>
                  <a:pt x="2985" y="11026"/>
                  <a:pt x="2161" y="10691"/>
                  <a:pt x="1552" y="9906"/>
                </a:cubicBezTo>
                <a:cubicBezTo>
                  <a:pt x="1245" y="9509"/>
                  <a:pt x="1042" y="9056"/>
                  <a:pt x="826" y="8575"/>
                </a:cubicBezTo>
                <a:cubicBezTo>
                  <a:pt x="749" y="8404"/>
                  <a:pt x="672" y="8230"/>
                  <a:pt x="588" y="8057"/>
                </a:cubicBezTo>
                <a:close/>
                <a:moveTo>
                  <a:pt x="7516" y="5870"/>
                </a:moveTo>
                <a:cubicBezTo>
                  <a:pt x="7784" y="6765"/>
                  <a:pt x="8028" y="7737"/>
                  <a:pt x="7966" y="8690"/>
                </a:cubicBezTo>
                <a:cubicBezTo>
                  <a:pt x="7917" y="9470"/>
                  <a:pt x="7666" y="10263"/>
                  <a:pt x="7240" y="10987"/>
                </a:cubicBezTo>
                <a:cubicBezTo>
                  <a:pt x="7148" y="11146"/>
                  <a:pt x="7051" y="11297"/>
                  <a:pt x="6957" y="11446"/>
                </a:cubicBezTo>
                <a:cubicBezTo>
                  <a:pt x="6831" y="11646"/>
                  <a:pt x="6708" y="11843"/>
                  <a:pt x="6597" y="12046"/>
                </a:cubicBezTo>
                <a:cubicBezTo>
                  <a:pt x="6674" y="11191"/>
                  <a:pt x="6834" y="10460"/>
                  <a:pt x="7098" y="9745"/>
                </a:cubicBezTo>
                <a:cubicBezTo>
                  <a:pt x="7384" y="8966"/>
                  <a:pt x="7647" y="8139"/>
                  <a:pt x="7447" y="7345"/>
                </a:cubicBezTo>
                <a:cubicBezTo>
                  <a:pt x="7434" y="7291"/>
                  <a:pt x="7385" y="7257"/>
                  <a:pt x="7333" y="7257"/>
                </a:cubicBezTo>
                <a:cubicBezTo>
                  <a:pt x="7324" y="7257"/>
                  <a:pt x="7315" y="7258"/>
                  <a:pt x="7306" y="7260"/>
                </a:cubicBezTo>
                <a:cubicBezTo>
                  <a:pt x="7245" y="7276"/>
                  <a:pt x="7207" y="7339"/>
                  <a:pt x="7223" y="7400"/>
                </a:cubicBezTo>
                <a:cubicBezTo>
                  <a:pt x="7407" y="8132"/>
                  <a:pt x="7166" y="8889"/>
                  <a:pt x="6881" y="9665"/>
                </a:cubicBezTo>
                <a:cubicBezTo>
                  <a:pt x="6568" y="10512"/>
                  <a:pt x="6397" y="11380"/>
                  <a:pt x="6334" y="12439"/>
                </a:cubicBezTo>
                <a:cubicBezTo>
                  <a:pt x="6234" y="11910"/>
                  <a:pt x="6138" y="11368"/>
                  <a:pt x="6129" y="10833"/>
                </a:cubicBezTo>
                <a:cubicBezTo>
                  <a:pt x="6111" y="9916"/>
                  <a:pt x="6216" y="9125"/>
                  <a:pt x="6449" y="8414"/>
                </a:cubicBezTo>
                <a:cubicBezTo>
                  <a:pt x="6590" y="7987"/>
                  <a:pt x="6787" y="7567"/>
                  <a:pt x="6976" y="7160"/>
                </a:cubicBezTo>
                <a:cubicBezTo>
                  <a:pt x="7171" y="6744"/>
                  <a:pt x="7370" y="6317"/>
                  <a:pt x="7516" y="5870"/>
                </a:cubicBezTo>
                <a:close/>
                <a:moveTo>
                  <a:pt x="11531" y="10010"/>
                </a:moveTo>
                <a:lnTo>
                  <a:pt x="11531" y="10010"/>
                </a:lnTo>
                <a:cubicBezTo>
                  <a:pt x="11517" y="10747"/>
                  <a:pt x="11471" y="11487"/>
                  <a:pt x="11394" y="12218"/>
                </a:cubicBezTo>
                <a:cubicBezTo>
                  <a:pt x="11322" y="12900"/>
                  <a:pt x="11232" y="13463"/>
                  <a:pt x="11022" y="13992"/>
                </a:cubicBezTo>
                <a:cubicBezTo>
                  <a:pt x="10748" y="14682"/>
                  <a:pt x="10269" y="15281"/>
                  <a:pt x="9881" y="15724"/>
                </a:cubicBezTo>
                <a:cubicBezTo>
                  <a:pt x="9590" y="16058"/>
                  <a:pt x="9267" y="16401"/>
                  <a:pt x="8877" y="16652"/>
                </a:cubicBezTo>
                <a:cubicBezTo>
                  <a:pt x="8834" y="16680"/>
                  <a:pt x="8799" y="16698"/>
                  <a:pt x="8769" y="16713"/>
                </a:cubicBezTo>
                <a:cubicBezTo>
                  <a:pt x="8886" y="16452"/>
                  <a:pt x="8994" y="16189"/>
                  <a:pt x="9094" y="15930"/>
                </a:cubicBezTo>
                <a:cubicBezTo>
                  <a:pt x="9269" y="15484"/>
                  <a:pt x="9450" y="15020"/>
                  <a:pt x="9699" y="14594"/>
                </a:cubicBezTo>
                <a:lnTo>
                  <a:pt x="9857" y="14327"/>
                </a:lnTo>
                <a:cubicBezTo>
                  <a:pt x="10217" y="13725"/>
                  <a:pt x="10589" y="13103"/>
                  <a:pt x="10684" y="12382"/>
                </a:cubicBezTo>
                <a:cubicBezTo>
                  <a:pt x="10692" y="12318"/>
                  <a:pt x="10647" y="12260"/>
                  <a:pt x="10584" y="12251"/>
                </a:cubicBezTo>
                <a:cubicBezTo>
                  <a:pt x="10579" y="12251"/>
                  <a:pt x="10574" y="12250"/>
                  <a:pt x="10570" y="12250"/>
                </a:cubicBezTo>
                <a:cubicBezTo>
                  <a:pt x="10512" y="12250"/>
                  <a:pt x="10462" y="12293"/>
                  <a:pt x="10454" y="12351"/>
                </a:cubicBezTo>
                <a:cubicBezTo>
                  <a:pt x="10366" y="13025"/>
                  <a:pt x="10007" y="13627"/>
                  <a:pt x="9659" y="14209"/>
                </a:cubicBezTo>
                <a:lnTo>
                  <a:pt x="9499" y="14477"/>
                </a:lnTo>
                <a:cubicBezTo>
                  <a:pt x="9240" y="14919"/>
                  <a:pt x="9057" y="15391"/>
                  <a:pt x="8878" y="15847"/>
                </a:cubicBezTo>
                <a:cubicBezTo>
                  <a:pt x="8785" y="16086"/>
                  <a:pt x="8686" y="16329"/>
                  <a:pt x="8580" y="16571"/>
                </a:cubicBezTo>
                <a:cubicBezTo>
                  <a:pt x="8573" y="16477"/>
                  <a:pt x="8573" y="16367"/>
                  <a:pt x="8573" y="16285"/>
                </a:cubicBezTo>
                <a:lnTo>
                  <a:pt x="8573" y="16167"/>
                </a:lnTo>
                <a:cubicBezTo>
                  <a:pt x="8564" y="15208"/>
                  <a:pt x="8784" y="14252"/>
                  <a:pt x="9209" y="13404"/>
                </a:cubicBezTo>
                <a:cubicBezTo>
                  <a:pt x="9500" y="12824"/>
                  <a:pt x="9890" y="12285"/>
                  <a:pt x="10265" y="11763"/>
                </a:cubicBezTo>
                <a:lnTo>
                  <a:pt x="11531" y="10010"/>
                </a:lnTo>
                <a:close/>
                <a:moveTo>
                  <a:pt x="1994" y="14108"/>
                </a:moveTo>
                <a:lnTo>
                  <a:pt x="1994" y="14108"/>
                </a:lnTo>
                <a:cubicBezTo>
                  <a:pt x="2699" y="14402"/>
                  <a:pt x="3454" y="14559"/>
                  <a:pt x="4187" y="14713"/>
                </a:cubicBezTo>
                <a:cubicBezTo>
                  <a:pt x="4586" y="14796"/>
                  <a:pt x="5001" y="14883"/>
                  <a:pt x="5397" y="14990"/>
                </a:cubicBezTo>
                <a:cubicBezTo>
                  <a:pt x="6409" y="15262"/>
                  <a:pt x="7164" y="15653"/>
                  <a:pt x="7703" y="16186"/>
                </a:cubicBezTo>
                <a:lnTo>
                  <a:pt x="7703" y="16187"/>
                </a:lnTo>
                <a:cubicBezTo>
                  <a:pt x="7845" y="16326"/>
                  <a:pt x="7960" y="16486"/>
                  <a:pt x="8069" y="16657"/>
                </a:cubicBezTo>
                <a:cubicBezTo>
                  <a:pt x="7841" y="16541"/>
                  <a:pt x="7592" y="16458"/>
                  <a:pt x="7344" y="16391"/>
                </a:cubicBezTo>
                <a:cubicBezTo>
                  <a:pt x="7042" y="16310"/>
                  <a:pt x="6736" y="16237"/>
                  <a:pt x="6428" y="16165"/>
                </a:cubicBezTo>
                <a:cubicBezTo>
                  <a:pt x="5419" y="15927"/>
                  <a:pt x="4375" y="15682"/>
                  <a:pt x="3533" y="15088"/>
                </a:cubicBezTo>
                <a:cubicBezTo>
                  <a:pt x="3513" y="15074"/>
                  <a:pt x="3490" y="15067"/>
                  <a:pt x="3467" y="15067"/>
                </a:cubicBezTo>
                <a:cubicBezTo>
                  <a:pt x="3430" y="15067"/>
                  <a:pt x="3394" y="15085"/>
                  <a:pt x="3372" y="15117"/>
                </a:cubicBezTo>
                <a:cubicBezTo>
                  <a:pt x="3335" y="15170"/>
                  <a:pt x="3348" y="15241"/>
                  <a:pt x="3400" y="15279"/>
                </a:cubicBezTo>
                <a:cubicBezTo>
                  <a:pt x="4279" y="15897"/>
                  <a:pt x="5345" y="16147"/>
                  <a:pt x="6375" y="16391"/>
                </a:cubicBezTo>
                <a:cubicBezTo>
                  <a:pt x="6680" y="16462"/>
                  <a:pt x="6984" y="16534"/>
                  <a:pt x="7283" y="16615"/>
                </a:cubicBezTo>
                <a:cubicBezTo>
                  <a:pt x="7651" y="16713"/>
                  <a:pt x="8060" y="16848"/>
                  <a:pt x="8342" y="17132"/>
                </a:cubicBezTo>
                <a:cubicBezTo>
                  <a:pt x="8241" y="17139"/>
                  <a:pt x="8140" y="17147"/>
                  <a:pt x="8040" y="17155"/>
                </a:cubicBezTo>
                <a:cubicBezTo>
                  <a:pt x="7694" y="17181"/>
                  <a:pt x="7335" y="17209"/>
                  <a:pt x="6985" y="17209"/>
                </a:cubicBezTo>
                <a:cubicBezTo>
                  <a:pt x="6978" y="17209"/>
                  <a:pt x="6970" y="17209"/>
                  <a:pt x="6963" y="17209"/>
                </a:cubicBezTo>
                <a:cubicBezTo>
                  <a:pt x="5720" y="17205"/>
                  <a:pt x="4611" y="16487"/>
                  <a:pt x="3492" y="15689"/>
                </a:cubicBezTo>
                <a:cubicBezTo>
                  <a:pt x="2865" y="15243"/>
                  <a:pt x="2242" y="14754"/>
                  <a:pt x="1994" y="14108"/>
                </a:cubicBezTo>
                <a:close/>
                <a:moveTo>
                  <a:pt x="13245" y="14791"/>
                </a:moveTo>
                <a:cubicBezTo>
                  <a:pt x="13570" y="16232"/>
                  <a:pt x="13590" y="17442"/>
                  <a:pt x="13307" y="18485"/>
                </a:cubicBezTo>
                <a:cubicBezTo>
                  <a:pt x="12953" y="19783"/>
                  <a:pt x="12118" y="20632"/>
                  <a:pt x="11179" y="21456"/>
                </a:cubicBezTo>
                <a:cubicBezTo>
                  <a:pt x="11744" y="20102"/>
                  <a:pt x="12209" y="18699"/>
                  <a:pt x="12552" y="17274"/>
                </a:cubicBezTo>
                <a:cubicBezTo>
                  <a:pt x="12567" y="17211"/>
                  <a:pt x="12528" y="17150"/>
                  <a:pt x="12466" y="17134"/>
                </a:cubicBezTo>
                <a:cubicBezTo>
                  <a:pt x="12457" y="17132"/>
                  <a:pt x="12448" y="17131"/>
                  <a:pt x="12439" y="17131"/>
                </a:cubicBezTo>
                <a:cubicBezTo>
                  <a:pt x="12387" y="17131"/>
                  <a:pt x="12339" y="17167"/>
                  <a:pt x="12327" y="17220"/>
                </a:cubicBezTo>
                <a:cubicBezTo>
                  <a:pt x="11986" y="18641"/>
                  <a:pt x="11522" y="20039"/>
                  <a:pt x="10957" y="21390"/>
                </a:cubicBezTo>
                <a:cubicBezTo>
                  <a:pt x="10954" y="21368"/>
                  <a:pt x="10953" y="21346"/>
                  <a:pt x="10951" y="21324"/>
                </a:cubicBezTo>
                <a:cubicBezTo>
                  <a:pt x="10867" y="20317"/>
                  <a:pt x="10789" y="19366"/>
                  <a:pt x="11082" y="18421"/>
                </a:cubicBezTo>
                <a:cubicBezTo>
                  <a:pt x="11371" y="17489"/>
                  <a:pt x="11857" y="16635"/>
                  <a:pt x="12330" y="15839"/>
                </a:cubicBezTo>
                <a:cubicBezTo>
                  <a:pt x="12579" y="15419"/>
                  <a:pt x="12856" y="14998"/>
                  <a:pt x="13245" y="14791"/>
                </a:cubicBezTo>
                <a:close/>
                <a:moveTo>
                  <a:pt x="3318" y="18297"/>
                </a:moveTo>
                <a:cubicBezTo>
                  <a:pt x="4575" y="18392"/>
                  <a:pt x="5974" y="18556"/>
                  <a:pt x="7238" y="19055"/>
                </a:cubicBezTo>
                <a:cubicBezTo>
                  <a:pt x="7989" y="19351"/>
                  <a:pt x="8646" y="19751"/>
                  <a:pt x="9191" y="20244"/>
                </a:cubicBezTo>
                <a:cubicBezTo>
                  <a:pt x="9566" y="20583"/>
                  <a:pt x="9854" y="21029"/>
                  <a:pt x="10123" y="21482"/>
                </a:cubicBezTo>
                <a:cubicBezTo>
                  <a:pt x="8872" y="20585"/>
                  <a:pt x="7446" y="19916"/>
                  <a:pt x="5961" y="19531"/>
                </a:cubicBezTo>
                <a:cubicBezTo>
                  <a:pt x="5951" y="19528"/>
                  <a:pt x="5942" y="19527"/>
                  <a:pt x="5932" y="19527"/>
                </a:cubicBezTo>
                <a:cubicBezTo>
                  <a:pt x="5881" y="19527"/>
                  <a:pt x="5833" y="19562"/>
                  <a:pt x="5819" y="19614"/>
                </a:cubicBezTo>
                <a:cubicBezTo>
                  <a:pt x="5803" y="19677"/>
                  <a:pt x="5840" y="19740"/>
                  <a:pt x="5903" y="19756"/>
                </a:cubicBezTo>
                <a:cubicBezTo>
                  <a:pt x="7404" y="20144"/>
                  <a:pt x="8842" y="20831"/>
                  <a:pt x="10096" y="21750"/>
                </a:cubicBezTo>
                <a:cubicBezTo>
                  <a:pt x="9752" y="21648"/>
                  <a:pt x="9413" y="21604"/>
                  <a:pt x="9064" y="21562"/>
                </a:cubicBezTo>
                <a:cubicBezTo>
                  <a:pt x="8901" y="21542"/>
                  <a:pt x="8733" y="21522"/>
                  <a:pt x="8557" y="21496"/>
                </a:cubicBezTo>
                <a:cubicBezTo>
                  <a:pt x="7823" y="21383"/>
                  <a:pt x="7101" y="21166"/>
                  <a:pt x="6412" y="20852"/>
                </a:cubicBezTo>
                <a:cubicBezTo>
                  <a:pt x="5727" y="20538"/>
                  <a:pt x="5090" y="20134"/>
                  <a:pt x="4520" y="19651"/>
                </a:cubicBezTo>
                <a:cubicBezTo>
                  <a:pt x="4241" y="19416"/>
                  <a:pt x="3979" y="19161"/>
                  <a:pt x="3737" y="18892"/>
                </a:cubicBezTo>
                <a:cubicBezTo>
                  <a:pt x="3711" y="18862"/>
                  <a:pt x="3633" y="18748"/>
                  <a:pt x="3558" y="18639"/>
                </a:cubicBezTo>
                <a:cubicBezTo>
                  <a:pt x="3461" y="18498"/>
                  <a:pt x="3384" y="18386"/>
                  <a:pt x="3318" y="18297"/>
                </a:cubicBezTo>
                <a:close/>
                <a:moveTo>
                  <a:pt x="12167" y="21170"/>
                </a:moveTo>
                <a:cubicBezTo>
                  <a:pt x="12636" y="21170"/>
                  <a:pt x="13092" y="21416"/>
                  <a:pt x="13480" y="21660"/>
                </a:cubicBezTo>
                <a:cubicBezTo>
                  <a:pt x="14352" y="22209"/>
                  <a:pt x="15143" y="22874"/>
                  <a:pt x="15832" y="23638"/>
                </a:cubicBezTo>
                <a:cubicBezTo>
                  <a:pt x="15041" y="23633"/>
                  <a:pt x="14231" y="23614"/>
                  <a:pt x="13452" y="23468"/>
                </a:cubicBezTo>
                <a:cubicBezTo>
                  <a:pt x="12894" y="23364"/>
                  <a:pt x="12482" y="23215"/>
                  <a:pt x="12156" y="22997"/>
                </a:cubicBezTo>
                <a:cubicBezTo>
                  <a:pt x="11761" y="22731"/>
                  <a:pt x="11457" y="22344"/>
                  <a:pt x="11167" y="21962"/>
                </a:cubicBezTo>
                <a:lnTo>
                  <a:pt x="11167" y="21962"/>
                </a:lnTo>
                <a:cubicBezTo>
                  <a:pt x="12205" y="22032"/>
                  <a:pt x="13217" y="22342"/>
                  <a:pt x="14116" y="22873"/>
                </a:cubicBezTo>
                <a:cubicBezTo>
                  <a:pt x="14135" y="22884"/>
                  <a:pt x="14155" y="22888"/>
                  <a:pt x="14175" y="22888"/>
                </a:cubicBezTo>
                <a:cubicBezTo>
                  <a:pt x="14182" y="22888"/>
                  <a:pt x="14189" y="22888"/>
                  <a:pt x="14196" y="22886"/>
                </a:cubicBezTo>
                <a:cubicBezTo>
                  <a:pt x="14228" y="22881"/>
                  <a:pt x="14258" y="22862"/>
                  <a:pt x="14275" y="22832"/>
                </a:cubicBezTo>
                <a:cubicBezTo>
                  <a:pt x="14308" y="22776"/>
                  <a:pt x="14289" y="22706"/>
                  <a:pt x="14235" y="22673"/>
                </a:cubicBezTo>
                <a:cubicBezTo>
                  <a:pt x="13345" y="22149"/>
                  <a:pt x="12347" y="21833"/>
                  <a:pt x="11323" y="21743"/>
                </a:cubicBezTo>
                <a:cubicBezTo>
                  <a:pt x="11503" y="21586"/>
                  <a:pt x="11679" y="21427"/>
                  <a:pt x="11850" y="21266"/>
                </a:cubicBezTo>
                <a:cubicBezTo>
                  <a:pt x="11853" y="21266"/>
                  <a:pt x="11856" y="21266"/>
                  <a:pt x="11860" y="21266"/>
                </a:cubicBezTo>
                <a:cubicBezTo>
                  <a:pt x="11913" y="21266"/>
                  <a:pt x="11965" y="21240"/>
                  <a:pt x="11994" y="21190"/>
                </a:cubicBezTo>
                <a:cubicBezTo>
                  <a:pt x="11999" y="21186"/>
                  <a:pt x="12022" y="21176"/>
                  <a:pt x="12076" y="21173"/>
                </a:cubicBezTo>
                <a:cubicBezTo>
                  <a:pt x="12106" y="21171"/>
                  <a:pt x="12137" y="21170"/>
                  <a:pt x="12167" y="21170"/>
                </a:cubicBezTo>
                <a:close/>
                <a:moveTo>
                  <a:pt x="10385" y="24577"/>
                </a:moveTo>
                <a:cubicBezTo>
                  <a:pt x="10620" y="24577"/>
                  <a:pt x="10851" y="24590"/>
                  <a:pt x="11079" y="24617"/>
                </a:cubicBezTo>
                <a:cubicBezTo>
                  <a:pt x="9975" y="24796"/>
                  <a:pt x="8979" y="25350"/>
                  <a:pt x="8016" y="25891"/>
                </a:cubicBezTo>
                <a:cubicBezTo>
                  <a:pt x="7512" y="26174"/>
                  <a:pt x="6991" y="26466"/>
                  <a:pt x="6462" y="26699"/>
                </a:cubicBezTo>
                <a:cubicBezTo>
                  <a:pt x="6404" y="26725"/>
                  <a:pt x="6377" y="26793"/>
                  <a:pt x="6403" y="26852"/>
                </a:cubicBezTo>
                <a:cubicBezTo>
                  <a:pt x="6422" y="26896"/>
                  <a:pt x="6465" y="26921"/>
                  <a:pt x="6509" y="26921"/>
                </a:cubicBezTo>
                <a:cubicBezTo>
                  <a:pt x="6516" y="26921"/>
                  <a:pt x="6523" y="26921"/>
                  <a:pt x="6529" y="26920"/>
                </a:cubicBezTo>
                <a:cubicBezTo>
                  <a:pt x="6539" y="26917"/>
                  <a:pt x="6548" y="26915"/>
                  <a:pt x="6556" y="26911"/>
                </a:cubicBezTo>
                <a:cubicBezTo>
                  <a:pt x="7094" y="26674"/>
                  <a:pt x="7621" y="26378"/>
                  <a:pt x="8130" y="26092"/>
                </a:cubicBezTo>
                <a:cubicBezTo>
                  <a:pt x="9075" y="25562"/>
                  <a:pt x="10053" y="25018"/>
                  <a:pt x="11117" y="24846"/>
                </a:cubicBezTo>
                <a:lnTo>
                  <a:pt x="11117" y="24846"/>
                </a:lnTo>
                <a:cubicBezTo>
                  <a:pt x="10801" y="25169"/>
                  <a:pt x="10435" y="25499"/>
                  <a:pt x="9986" y="25767"/>
                </a:cubicBezTo>
                <a:cubicBezTo>
                  <a:pt x="9318" y="26167"/>
                  <a:pt x="8606" y="26505"/>
                  <a:pt x="7871" y="26775"/>
                </a:cubicBezTo>
                <a:cubicBezTo>
                  <a:pt x="7681" y="26843"/>
                  <a:pt x="6308" y="27230"/>
                  <a:pt x="5851" y="27332"/>
                </a:cubicBezTo>
                <a:cubicBezTo>
                  <a:pt x="5866" y="26605"/>
                  <a:pt x="6484" y="26007"/>
                  <a:pt x="6765" y="25772"/>
                </a:cubicBezTo>
                <a:cubicBezTo>
                  <a:pt x="7377" y="25261"/>
                  <a:pt x="8127" y="24902"/>
                  <a:pt x="8932" y="24735"/>
                </a:cubicBezTo>
                <a:cubicBezTo>
                  <a:pt x="9450" y="24628"/>
                  <a:pt x="9927" y="24577"/>
                  <a:pt x="10385" y="24577"/>
                </a:cubicBezTo>
                <a:close/>
                <a:moveTo>
                  <a:pt x="3017" y="0"/>
                </a:moveTo>
                <a:cubicBezTo>
                  <a:pt x="2930" y="0"/>
                  <a:pt x="2862" y="69"/>
                  <a:pt x="2859" y="154"/>
                </a:cubicBezTo>
                <a:lnTo>
                  <a:pt x="2859" y="156"/>
                </a:lnTo>
                <a:cubicBezTo>
                  <a:pt x="2849" y="752"/>
                  <a:pt x="2742" y="1354"/>
                  <a:pt x="2639" y="1936"/>
                </a:cubicBezTo>
                <a:cubicBezTo>
                  <a:pt x="2565" y="2350"/>
                  <a:pt x="2488" y="2778"/>
                  <a:pt x="2446" y="3206"/>
                </a:cubicBezTo>
                <a:cubicBezTo>
                  <a:pt x="2272" y="4975"/>
                  <a:pt x="2533" y="6365"/>
                  <a:pt x="3269" y="7580"/>
                </a:cubicBezTo>
                <a:cubicBezTo>
                  <a:pt x="3358" y="7729"/>
                  <a:pt x="3454" y="7876"/>
                  <a:pt x="3551" y="8022"/>
                </a:cubicBezTo>
                <a:cubicBezTo>
                  <a:pt x="3817" y="8428"/>
                  <a:pt x="4069" y="8812"/>
                  <a:pt x="4196" y="9252"/>
                </a:cubicBezTo>
                <a:cubicBezTo>
                  <a:pt x="4215" y="9318"/>
                  <a:pt x="4276" y="9361"/>
                  <a:pt x="4344" y="9361"/>
                </a:cubicBezTo>
                <a:cubicBezTo>
                  <a:pt x="4345" y="9361"/>
                  <a:pt x="4345" y="9361"/>
                  <a:pt x="4346" y="9361"/>
                </a:cubicBezTo>
                <a:cubicBezTo>
                  <a:pt x="4378" y="9452"/>
                  <a:pt x="4411" y="9546"/>
                  <a:pt x="4441" y="9637"/>
                </a:cubicBezTo>
                <a:cubicBezTo>
                  <a:pt x="4472" y="9725"/>
                  <a:pt x="4502" y="9813"/>
                  <a:pt x="4532" y="9900"/>
                </a:cubicBezTo>
                <a:cubicBezTo>
                  <a:pt x="4368" y="9680"/>
                  <a:pt x="4201" y="9474"/>
                  <a:pt x="4015" y="9281"/>
                </a:cubicBezTo>
                <a:cubicBezTo>
                  <a:pt x="3686" y="8942"/>
                  <a:pt x="3341" y="8684"/>
                  <a:pt x="2957" y="8492"/>
                </a:cubicBezTo>
                <a:cubicBezTo>
                  <a:pt x="2560" y="8294"/>
                  <a:pt x="2156" y="8201"/>
                  <a:pt x="1766" y="8110"/>
                </a:cubicBezTo>
                <a:cubicBezTo>
                  <a:pt x="1601" y="8072"/>
                  <a:pt x="1435" y="8034"/>
                  <a:pt x="1267" y="7987"/>
                </a:cubicBezTo>
                <a:cubicBezTo>
                  <a:pt x="986" y="7910"/>
                  <a:pt x="378" y="7642"/>
                  <a:pt x="308" y="7534"/>
                </a:cubicBezTo>
                <a:cubicBezTo>
                  <a:pt x="278" y="7486"/>
                  <a:pt x="227" y="7460"/>
                  <a:pt x="175" y="7460"/>
                </a:cubicBezTo>
                <a:cubicBezTo>
                  <a:pt x="148" y="7460"/>
                  <a:pt x="120" y="7467"/>
                  <a:pt x="95" y="7483"/>
                </a:cubicBezTo>
                <a:cubicBezTo>
                  <a:pt x="25" y="7526"/>
                  <a:pt x="0" y="7616"/>
                  <a:pt x="40" y="7688"/>
                </a:cubicBezTo>
                <a:cubicBezTo>
                  <a:pt x="40" y="7688"/>
                  <a:pt x="39" y="7688"/>
                  <a:pt x="39" y="7688"/>
                </a:cubicBezTo>
                <a:lnTo>
                  <a:pt x="39" y="7688"/>
                </a:lnTo>
                <a:cubicBezTo>
                  <a:pt x="39" y="7688"/>
                  <a:pt x="39" y="7688"/>
                  <a:pt x="40" y="7689"/>
                </a:cubicBezTo>
                <a:cubicBezTo>
                  <a:pt x="41" y="7690"/>
                  <a:pt x="42" y="7693"/>
                  <a:pt x="43" y="7695"/>
                </a:cubicBezTo>
                <a:cubicBezTo>
                  <a:pt x="237" y="8012"/>
                  <a:pt x="393" y="8362"/>
                  <a:pt x="545" y="8701"/>
                </a:cubicBezTo>
                <a:cubicBezTo>
                  <a:pt x="758" y="9177"/>
                  <a:pt x="978" y="9669"/>
                  <a:pt x="1307" y="10095"/>
                </a:cubicBezTo>
                <a:cubicBezTo>
                  <a:pt x="1967" y="10945"/>
                  <a:pt x="2869" y="11313"/>
                  <a:pt x="3740" y="11667"/>
                </a:cubicBezTo>
                <a:cubicBezTo>
                  <a:pt x="4185" y="11849"/>
                  <a:pt x="4646" y="12037"/>
                  <a:pt x="5068" y="12286"/>
                </a:cubicBezTo>
                <a:cubicBezTo>
                  <a:pt x="5122" y="12320"/>
                  <a:pt x="5205" y="12360"/>
                  <a:pt x="5297" y="12408"/>
                </a:cubicBezTo>
                <a:cubicBezTo>
                  <a:pt x="5462" y="12491"/>
                  <a:pt x="5743" y="12634"/>
                  <a:pt x="5870" y="12748"/>
                </a:cubicBezTo>
                <a:cubicBezTo>
                  <a:pt x="5973" y="12912"/>
                  <a:pt x="6073" y="13078"/>
                  <a:pt x="6174" y="13245"/>
                </a:cubicBezTo>
                <a:lnTo>
                  <a:pt x="6176" y="13256"/>
                </a:lnTo>
                <a:cubicBezTo>
                  <a:pt x="6184" y="13297"/>
                  <a:pt x="6208" y="13331"/>
                  <a:pt x="6239" y="13353"/>
                </a:cubicBezTo>
                <a:cubicBezTo>
                  <a:pt x="6702" y="14119"/>
                  <a:pt x="7160" y="14898"/>
                  <a:pt x="7607" y="15693"/>
                </a:cubicBezTo>
                <a:cubicBezTo>
                  <a:pt x="7063" y="15260"/>
                  <a:pt x="6363" y="14929"/>
                  <a:pt x="5478" y="14692"/>
                </a:cubicBezTo>
                <a:cubicBezTo>
                  <a:pt x="5072" y="14583"/>
                  <a:pt x="4655" y="14494"/>
                  <a:pt x="4250" y="14410"/>
                </a:cubicBezTo>
                <a:cubicBezTo>
                  <a:pt x="3429" y="14238"/>
                  <a:pt x="2580" y="14061"/>
                  <a:pt x="1824" y="13693"/>
                </a:cubicBezTo>
                <a:cubicBezTo>
                  <a:pt x="1802" y="13683"/>
                  <a:pt x="1780" y="13678"/>
                  <a:pt x="1757" y="13678"/>
                </a:cubicBezTo>
                <a:cubicBezTo>
                  <a:pt x="1724" y="13678"/>
                  <a:pt x="1691" y="13688"/>
                  <a:pt x="1663" y="13709"/>
                </a:cubicBezTo>
                <a:cubicBezTo>
                  <a:pt x="1617" y="13745"/>
                  <a:pt x="1594" y="13803"/>
                  <a:pt x="1604" y="13860"/>
                </a:cubicBezTo>
                <a:cubicBezTo>
                  <a:pt x="1771" y="14775"/>
                  <a:pt x="2540" y="15390"/>
                  <a:pt x="3313" y="15940"/>
                </a:cubicBezTo>
                <a:cubicBezTo>
                  <a:pt x="4475" y="16769"/>
                  <a:pt x="5628" y="17514"/>
                  <a:pt x="6963" y="17518"/>
                </a:cubicBezTo>
                <a:cubicBezTo>
                  <a:pt x="7332" y="17518"/>
                  <a:pt x="7704" y="17491"/>
                  <a:pt x="8064" y="17463"/>
                </a:cubicBezTo>
                <a:cubicBezTo>
                  <a:pt x="8225" y="17450"/>
                  <a:pt x="8386" y="17438"/>
                  <a:pt x="8548" y="17429"/>
                </a:cubicBezTo>
                <a:cubicBezTo>
                  <a:pt x="9166" y="18619"/>
                  <a:pt x="9741" y="19836"/>
                  <a:pt x="10239" y="21079"/>
                </a:cubicBezTo>
                <a:cubicBezTo>
                  <a:pt x="9999" y="20692"/>
                  <a:pt x="9735" y="20318"/>
                  <a:pt x="9399" y="20015"/>
                </a:cubicBezTo>
                <a:cubicBezTo>
                  <a:pt x="8826" y="19497"/>
                  <a:pt x="8137" y="19077"/>
                  <a:pt x="7353" y="18768"/>
                </a:cubicBezTo>
                <a:cubicBezTo>
                  <a:pt x="5915" y="18202"/>
                  <a:pt x="4328" y="18054"/>
                  <a:pt x="2953" y="17961"/>
                </a:cubicBezTo>
                <a:cubicBezTo>
                  <a:pt x="2953" y="17961"/>
                  <a:pt x="2953" y="17961"/>
                  <a:pt x="2953" y="17961"/>
                </a:cubicBezTo>
                <a:cubicBezTo>
                  <a:pt x="2953" y="17961"/>
                  <a:pt x="2953" y="17961"/>
                  <a:pt x="2952" y="17961"/>
                </a:cubicBezTo>
                <a:cubicBezTo>
                  <a:pt x="2949" y="17961"/>
                  <a:pt x="2946" y="17961"/>
                  <a:pt x="2943" y="17961"/>
                </a:cubicBezTo>
                <a:cubicBezTo>
                  <a:pt x="2864" y="17961"/>
                  <a:pt x="2794" y="18022"/>
                  <a:pt x="2789" y="18105"/>
                </a:cubicBezTo>
                <a:cubicBezTo>
                  <a:pt x="2783" y="18176"/>
                  <a:pt x="2827" y="18239"/>
                  <a:pt x="2891" y="18261"/>
                </a:cubicBezTo>
                <a:cubicBezTo>
                  <a:pt x="2970" y="18328"/>
                  <a:pt x="3193" y="18654"/>
                  <a:pt x="3304" y="18814"/>
                </a:cubicBezTo>
                <a:cubicBezTo>
                  <a:pt x="3408" y="18967"/>
                  <a:pt x="3469" y="19055"/>
                  <a:pt x="3508" y="19098"/>
                </a:cubicBezTo>
                <a:cubicBezTo>
                  <a:pt x="3758" y="19378"/>
                  <a:pt x="4031" y="19643"/>
                  <a:pt x="4321" y="19888"/>
                </a:cubicBezTo>
                <a:cubicBezTo>
                  <a:pt x="4912" y="20388"/>
                  <a:pt x="5572" y="20807"/>
                  <a:pt x="6285" y="21133"/>
                </a:cubicBezTo>
                <a:cubicBezTo>
                  <a:pt x="6999" y="21460"/>
                  <a:pt x="7748" y="21685"/>
                  <a:pt x="8510" y="21801"/>
                </a:cubicBezTo>
                <a:cubicBezTo>
                  <a:pt x="8690" y="21829"/>
                  <a:pt x="8862" y="21850"/>
                  <a:pt x="9028" y="21869"/>
                </a:cubicBezTo>
                <a:cubicBezTo>
                  <a:pt x="9604" y="21938"/>
                  <a:pt x="10103" y="21997"/>
                  <a:pt x="10653" y="22327"/>
                </a:cubicBezTo>
                <a:cubicBezTo>
                  <a:pt x="10674" y="22339"/>
                  <a:pt x="10695" y="22345"/>
                  <a:pt x="10717" y="22346"/>
                </a:cubicBezTo>
                <a:cubicBezTo>
                  <a:pt x="10950" y="23005"/>
                  <a:pt x="11157" y="23669"/>
                  <a:pt x="11338" y="24341"/>
                </a:cubicBezTo>
                <a:cubicBezTo>
                  <a:pt x="11026" y="24292"/>
                  <a:pt x="10710" y="24267"/>
                  <a:pt x="10386" y="24267"/>
                </a:cubicBezTo>
                <a:cubicBezTo>
                  <a:pt x="9907" y="24267"/>
                  <a:pt x="9408" y="24322"/>
                  <a:pt x="8869" y="24434"/>
                </a:cubicBezTo>
                <a:cubicBezTo>
                  <a:pt x="8015" y="24610"/>
                  <a:pt x="7218" y="24992"/>
                  <a:pt x="6566" y="25536"/>
                </a:cubicBezTo>
                <a:cubicBezTo>
                  <a:pt x="6147" y="25887"/>
                  <a:pt x="5455" y="26612"/>
                  <a:pt x="5552" y="27524"/>
                </a:cubicBezTo>
                <a:cubicBezTo>
                  <a:pt x="5556" y="27570"/>
                  <a:pt x="5584" y="27615"/>
                  <a:pt x="5625" y="27640"/>
                </a:cubicBezTo>
                <a:cubicBezTo>
                  <a:pt x="5637" y="27648"/>
                  <a:pt x="5661" y="27652"/>
                  <a:pt x="5694" y="27652"/>
                </a:cubicBezTo>
                <a:cubicBezTo>
                  <a:pt x="5747" y="27652"/>
                  <a:pt x="5825" y="27642"/>
                  <a:pt x="5919" y="27625"/>
                </a:cubicBezTo>
                <a:cubicBezTo>
                  <a:pt x="6554" y="27510"/>
                  <a:pt x="7961" y="27070"/>
                  <a:pt x="7977" y="27065"/>
                </a:cubicBezTo>
                <a:cubicBezTo>
                  <a:pt x="8730" y="26790"/>
                  <a:pt x="9459" y="26442"/>
                  <a:pt x="10145" y="26032"/>
                </a:cubicBezTo>
                <a:cubicBezTo>
                  <a:pt x="10697" y="25702"/>
                  <a:pt x="11126" y="25291"/>
                  <a:pt x="11483" y="24909"/>
                </a:cubicBezTo>
                <a:cubicBezTo>
                  <a:pt x="12172" y="27742"/>
                  <a:pt x="12343" y="30674"/>
                  <a:pt x="11649" y="33673"/>
                </a:cubicBezTo>
                <a:cubicBezTo>
                  <a:pt x="11629" y="33756"/>
                  <a:pt x="11682" y="33838"/>
                  <a:pt x="11765" y="33858"/>
                </a:cubicBezTo>
                <a:cubicBezTo>
                  <a:pt x="11776" y="33861"/>
                  <a:pt x="11788" y="33862"/>
                  <a:pt x="11799" y="33862"/>
                </a:cubicBezTo>
                <a:cubicBezTo>
                  <a:pt x="11808" y="33862"/>
                  <a:pt x="11818" y="33861"/>
                  <a:pt x="11827" y="33859"/>
                </a:cubicBezTo>
                <a:cubicBezTo>
                  <a:pt x="11886" y="33849"/>
                  <a:pt x="11936" y="33804"/>
                  <a:pt x="11950" y="33742"/>
                </a:cubicBezTo>
                <a:cubicBezTo>
                  <a:pt x="12868" y="29773"/>
                  <a:pt x="12305" y="25927"/>
                  <a:pt x="11022" y="22280"/>
                </a:cubicBezTo>
                <a:lnTo>
                  <a:pt x="11022" y="22280"/>
                </a:lnTo>
                <a:cubicBezTo>
                  <a:pt x="11292" y="22629"/>
                  <a:pt x="11596" y="22993"/>
                  <a:pt x="11984" y="23253"/>
                </a:cubicBezTo>
                <a:cubicBezTo>
                  <a:pt x="12346" y="23495"/>
                  <a:pt x="12794" y="23660"/>
                  <a:pt x="13395" y="23771"/>
                </a:cubicBezTo>
                <a:cubicBezTo>
                  <a:pt x="14315" y="23944"/>
                  <a:pt x="15260" y="23947"/>
                  <a:pt x="16174" y="23949"/>
                </a:cubicBezTo>
                <a:cubicBezTo>
                  <a:pt x="16183" y="23948"/>
                  <a:pt x="16193" y="23948"/>
                  <a:pt x="16201" y="23945"/>
                </a:cubicBezTo>
                <a:cubicBezTo>
                  <a:pt x="16251" y="23937"/>
                  <a:pt x="16292" y="23905"/>
                  <a:pt x="16314" y="23860"/>
                </a:cubicBezTo>
                <a:cubicBezTo>
                  <a:pt x="16339" y="23804"/>
                  <a:pt x="16331" y="23740"/>
                  <a:pt x="16291" y="23694"/>
                </a:cubicBezTo>
                <a:cubicBezTo>
                  <a:pt x="15530" y="22797"/>
                  <a:pt x="14639" y="22026"/>
                  <a:pt x="13644" y="21398"/>
                </a:cubicBezTo>
                <a:cubicBezTo>
                  <a:pt x="13241" y="21144"/>
                  <a:pt x="12766" y="20891"/>
                  <a:pt x="12254" y="20865"/>
                </a:cubicBezTo>
                <a:cubicBezTo>
                  <a:pt x="12852" y="20231"/>
                  <a:pt x="13345" y="19517"/>
                  <a:pt x="13605" y="18566"/>
                </a:cubicBezTo>
                <a:cubicBezTo>
                  <a:pt x="13913" y="17428"/>
                  <a:pt x="13881" y="16111"/>
                  <a:pt x="13504" y="14540"/>
                </a:cubicBezTo>
                <a:cubicBezTo>
                  <a:pt x="13493" y="14498"/>
                  <a:pt x="13467" y="14462"/>
                  <a:pt x="13429" y="14441"/>
                </a:cubicBezTo>
                <a:cubicBezTo>
                  <a:pt x="13405" y="14428"/>
                  <a:pt x="13380" y="14421"/>
                  <a:pt x="13354" y="14421"/>
                </a:cubicBezTo>
                <a:cubicBezTo>
                  <a:pt x="13337" y="14421"/>
                  <a:pt x="13320" y="14424"/>
                  <a:pt x="13303" y="14429"/>
                </a:cubicBezTo>
                <a:cubicBezTo>
                  <a:pt x="12728" y="14629"/>
                  <a:pt x="12376" y="15157"/>
                  <a:pt x="12066" y="15680"/>
                </a:cubicBezTo>
                <a:cubicBezTo>
                  <a:pt x="11582" y="16493"/>
                  <a:pt x="11087" y="17366"/>
                  <a:pt x="10787" y="18330"/>
                </a:cubicBezTo>
                <a:cubicBezTo>
                  <a:pt x="10488" y="19294"/>
                  <a:pt x="10555" y="20281"/>
                  <a:pt x="10634" y="21238"/>
                </a:cubicBezTo>
                <a:cubicBezTo>
                  <a:pt x="10076" y="19813"/>
                  <a:pt x="9419" y="18420"/>
                  <a:pt x="8706" y="17064"/>
                </a:cubicBezTo>
                <a:cubicBezTo>
                  <a:pt x="8828" y="17042"/>
                  <a:pt x="8950" y="16972"/>
                  <a:pt x="9045" y="16912"/>
                </a:cubicBezTo>
                <a:cubicBezTo>
                  <a:pt x="9466" y="16640"/>
                  <a:pt x="9808" y="16278"/>
                  <a:pt x="10115" y="15927"/>
                </a:cubicBezTo>
                <a:cubicBezTo>
                  <a:pt x="10518" y="15465"/>
                  <a:pt x="11018" y="14840"/>
                  <a:pt x="11309" y="14106"/>
                </a:cubicBezTo>
                <a:cubicBezTo>
                  <a:pt x="11532" y="13544"/>
                  <a:pt x="11627" y="12958"/>
                  <a:pt x="11701" y="12249"/>
                </a:cubicBezTo>
                <a:cubicBezTo>
                  <a:pt x="11797" y="11349"/>
                  <a:pt x="11844" y="10431"/>
                  <a:pt x="11844" y="9525"/>
                </a:cubicBezTo>
                <a:cubicBezTo>
                  <a:pt x="11844" y="9458"/>
                  <a:pt x="11801" y="9399"/>
                  <a:pt x="11737" y="9378"/>
                </a:cubicBezTo>
                <a:cubicBezTo>
                  <a:pt x="11722" y="9373"/>
                  <a:pt x="11706" y="9370"/>
                  <a:pt x="11690" y="9370"/>
                </a:cubicBezTo>
                <a:cubicBezTo>
                  <a:pt x="11641" y="9370"/>
                  <a:pt x="11594" y="9394"/>
                  <a:pt x="11565" y="9435"/>
                </a:cubicBezTo>
                <a:lnTo>
                  <a:pt x="10015" y="11582"/>
                </a:lnTo>
                <a:cubicBezTo>
                  <a:pt x="9632" y="12113"/>
                  <a:pt x="9235" y="12663"/>
                  <a:pt x="8933" y="13266"/>
                </a:cubicBezTo>
                <a:cubicBezTo>
                  <a:pt x="8486" y="14157"/>
                  <a:pt x="8255" y="15161"/>
                  <a:pt x="8265" y="16171"/>
                </a:cubicBezTo>
                <a:lnTo>
                  <a:pt x="8265" y="16241"/>
                </a:lnTo>
                <a:cubicBezTo>
                  <a:pt x="7694" y="15196"/>
                  <a:pt x="7098" y="14175"/>
                  <a:pt x="6496" y="13180"/>
                </a:cubicBezTo>
                <a:cubicBezTo>
                  <a:pt x="6613" y="12575"/>
                  <a:pt x="6906" y="12105"/>
                  <a:pt x="7219" y="11611"/>
                </a:cubicBezTo>
                <a:cubicBezTo>
                  <a:pt x="7315" y="11459"/>
                  <a:pt x="7412" y="11305"/>
                  <a:pt x="7507" y="11143"/>
                </a:cubicBezTo>
                <a:cubicBezTo>
                  <a:pt x="7957" y="10378"/>
                  <a:pt x="8223" y="9537"/>
                  <a:pt x="8275" y="8711"/>
                </a:cubicBezTo>
                <a:cubicBezTo>
                  <a:pt x="8353" y="7515"/>
                  <a:pt x="7982" y="6322"/>
                  <a:pt x="7654" y="5268"/>
                </a:cubicBezTo>
                <a:cubicBezTo>
                  <a:pt x="7634" y="5204"/>
                  <a:pt x="7575" y="5159"/>
                  <a:pt x="7508" y="5159"/>
                </a:cubicBezTo>
                <a:cubicBezTo>
                  <a:pt x="7505" y="5159"/>
                  <a:pt x="7503" y="5159"/>
                  <a:pt x="7500" y="5159"/>
                </a:cubicBezTo>
                <a:cubicBezTo>
                  <a:pt x="7432" y="5162"/>
                  <a:pt x="7370" y="5214"/>
                  <a:pt x="7356" y="5282"/>
                </a:cubicBezTo>
                <a:cubicBezTo>
                  <a:pt x="7230" y="5889"/>
                  <a:pt x="6960" y="6469"/>
                  <a:pt x="6698" y="7030"/>
                </a:cubicBezTo>
                <a:cubicBezTo>
                  <a:pt x="6504" y="7444"/>
                  <a:pt x="6303" y="7874"/>
                  <a:pt x="6157" y="8318"/>
                </a:cubicBezTo>
                <a:cubicBezTo>
                  <a:pt x="5912" y="9063"/>
                  <a:pt x="5802" y="9887"/>
                  <a:pt x="5821" y="10838"/>
                </a:cubicBezTo>
                <a:cubicBezTo>
                  <a:pt x="5830" y="11309"/>
                  <a:pt x="5899" y="11778"/>
                  <a:pt x="5983" y="12237"/>
                </a:cubicBezTo>
                <a:cubicBezTo>
                  <a:pt x="5768" y="11830"/>
                  <a:pt x="5539" y="11429"/>
                  <a:pt x="5294" y="11039"/>
                </a:cubicBezTo>
                <a:cubicBezTo>
                  <a:pt x="5077" y="10539"/>
                  <a:pt x="4908" y="10046"/>
                  <a:pt x="4735" y="9537"/>
                </a:cubicBezTo>
                <a:cubicBezTo>
                  <a:pt x="4654" y="9301"/>
                  <a:pt x="4571" y="9059"/>
                  <a:pt x="4482" y="8813"/>
                </a:cubicBezTo>
                <a:cubicBezTo>
                  <a:pt x="4468" y="8535"/>
                  <a:pt x="4446" y="8260"/>
                  <a:pt x="4421" y="7993"/>
                </a:cubicBezTo>
                <a:cubicBezTo>
                  <a:pt x="4365" y="7418"/>
                  <a:pt x="4314" y="6874"/>
                  <a:pt x="4367" y="6295"/>
                </a:cubicBezTo>
                <a:cubicBezTo>
                  <a:pt x="4396" y="5989"/>
                  <a:pt x="4459" y="5676"/>
                  <a:pt x="4518" y="5372"/>
                </a:cubicBezTo>
                <a:cubicBezTo>
                  <a:pt x="4593" y="4994"/>
                  <a:pt x="4671" y="4601"/>
                  <a:pt x="4690" y="4202"/>
                </a:cubicBezTo>
                <a:cubicBezTo>
                  <a:pt x="4708" y="3795"/>
                  <a:pt x="4669" y="3415"/>
                  <a:pt x="4568" y="3039"/>
                </a:cubicBezTo>
                <a:cubicBezTo>
                  <a:pt x="4431" y="2531"/>
                  <a:pt x="4223" y="2006"/>
                  <a:pt x="3933" y="1433"/>
                </a:cubicBezTo>
                <a:cubicBezTo>
                  <a:pt x="3813" y="1196"/>
                  <a:pt x="3676" y="948"/>
                  <a:pt x="3515" y="673"/>
                </a:cubicBezTo>
                <a:cubicBezTo>
                  <a:pt x="3489" y="631"/>
                  <a:pt x="3443" y="567"/>
                  <a:pt x="3388" y="497"/>
                </a:cubicBezTo>
                <a:cubicBezTo>
                  <a:pt x="3320" y="406"/>
                  <a:pt x="3177" y="217"/>
                  <a:pt x="3168" y="154"/>
                </a:cubicBezTo>
                <a:cubicBezTo>
                  <a:pt x="3170" y="69"/>
                  <a:pt x="3102" y="1"/>
                  <a:pt x="30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7" name="Google Shape;3897;p112"/>
          <p:cNvSpPr/>
          <p:nvPr/>
        </p:nvSpPr>
        <p:spPr>
          <a:xfrm flipH="1">
            <a:off x="1126348" y="2460575"/>
            <a:ext cx="1206047" cy="993661"/>
          </a:xfrm>
          <a:custGeom>
            <a:avLst/>
            <a:gdLst/>
            <a:ahLst/>
            <a:cxnLst/>
            <a:rect l="l" t="t" r="r" b="b"/>
            <a:pathLst>
              <a:path w="35809" h="29503" extrusionOk="0">
                <a:moveTo>
                  <a:pt x="15987" y="1"/>
                </a:moveTo>
                <a:cubicBezTo>
                  <a:pt x="15307" y="1"/>
                  <a:pt x="14281" y="3232"/>
                  <a:pt x="14368" y="6973"/>
                </a:cubicBezTo>
                <a:cubicBezTo>
                  <a:pt x="14458" y="10828"/>
                  <a:pt x="15190" y="13875"/>
                  <a:pt x="15404" y="14690"/>
                </a:cubicBezTo>
                <a:cubicBezTo>
                  <a:pt x="14257" y="15585"/>
                  <a:pt x="13139" y="16472"/>
                  <a:pt x="12154" y="17278"/>
                </a:cubicBezTo>
                <a:cubicBezTo>
                  <a:pt x="12377" y="15499"/>
                  <a:pt x="13438" y="6337"/>
                  <a:pt x="11926" y="5049"/>
                </a:cubicBezTo>
                <a:cubicBezTo>
                  <a:pt x="11844" y="4980"/>
                  <a:pt x="11771" y="4947"/>
                  <a:pt x="11706" y="4947"/>
                </a:cubicBezTo>
                <a:cubicBezTo>
                  <a:pt x="10531" y="4947"/>
                  <a:pt x="11858" y="15586"/>
                  <a:pt x="12085" y="17335"/>
                </a:cubicBezTo>
                <a:cubicBezTo>
                  <a:pt x="11392" y="17902"/>
                  <a:pt x="10768" y="18428"/>
                  <a:pt x="10252" y="18884"/>
                </a:cubicBezTo>
                <a:cubicBezTo>
                  <a:pt x="9784" y="19295"/>
                  <a:pt x="9290" y="19737"/>
                  <a:pt x="8781" y="20197"/>
                </a:cubicBezTo>
                <a:cubicBezTo>
                  <a:pt x="8837" y="19388"/>
                  <a:pt x="8963" y="17101"/>
                  <a:pt x="8739" y="15321"/>
                </a:cubicBezTo>
                <a:cubicBezTo>
                  <a:pt x="8461" y="13121"/>
                  <a:pt x="8054" y="9892"/>
                  <a:pt x="7037" y="8882"/>
                </a:cubicBezTo>
                <a:cubicBezTo>
                  <a:pt x="6947" y="8793"/>
                  <a:pt x="6865" y="8751"/>
                  <a:pt x="6789" y="8751"/>
                </a:cubicBezTo>
                <a:cubicBezTo>
                  <a:pt x="6001" y="8751"/>
                  <a:pt x="5945" y="13255"/>
                  <a:pt x="6706" y="16066"/>
                </a:cubicBezTo>
                <a:cubicBezTo>
                  <a:pt x="7376" y="18540"/>
                  <a:pt x="8293" y="19896"/>
                  <a:pt x="8628" y="20336"/>
                </a:cubicBezTo>
                <a:cubicBezTo>
                  <a:pt x="7462" y="21390"/>
                  <a:pt x="6232" y="22525"/>
                  <a:pt x="5096" y="23580"/>
                </a:cubicBezTo>
                <a:cubicBezTo>
                  <a:pt x="4742" y="21933"/>
                  <a:pt x="2590" y="12171"/>
                  <a:pt x="1305" y="11870"/>
                </a:cubicBezTo>
                <a:cubicBezTo>
                  <a:pt x="1249" y="11856"/>
                  <a:pt x="1196" y="11850"/>
                  <a:pt x="1148" y="11850"/>
                </a:cubicBezTo>
                <a:cubicBezTo>
                  <a:pt x="0" y="11850"/>
                  <a:pt x="1144" y="15497"/>
                  <a:pt x="2010" y="18541"/>
                </a:cubicBezTo>
                <a:cubicBezTo>
                  <a:pt x="2773" y="21225"/>
                  <a:pt x="4488" y="23142"/>
                  <a:pt x="5000" y="23669"/>
                </a:cubicBezTo>
                <a:cubicBezTo>
                  <a:pt x="2665" y="25843"/>
                  <a:pt x="761" y="27656"/>
                  <a:pt x="729" y="27687"/>
                </a:cubicBezTo>
                <a:cubicBezTo>
                  <a:pt x="645" y="27766"/>
                  <a:pt x="643" y="27898"/>
                  <a:pt x="722" y="27982"/>
                </a:cubicBezTo>
                <a:cubicBezTo>
                  <a:pt x="763" y="28024"/>
                  <a:pt x="818" y="28046"/>
                  <a:pt x="873" y="28046"/>
                </a:cubicBezTo>
                <a:cubicBezTo>
                  <a:pt x="924" y="28046"/>
                  <a:pt x="976" y="28027"/>
                  <a:pt x="1015" y="27989"/>
                </a:cubicBezTo>
                <a:cubicBezTo>
                  <a:pt x="1044" y="27961"/>
                  <a:pt x="2508" y="26567"/>
                  <a:pt x="4438" y="24762"/>
                </a:cubicBezTo>
                <a:cubicBezTo>
                  <a:pt x="4937" y="25299"/>
                  <a:pt x="7022" y="27416"/>
                  <a:pt x="9822" y="28442"/>
                </a:cubicBezTo>
                <a:cubicBezTo>
                  <a:pt x="11569" y="29082"/>
                  <a:pt x="13043" y="29502"/>
                  <a:pt x="13944" y="29502"/>
                </a:cubicBezTo>
                <a:cubicBezTo>
                  <a:pt x="14706" y="29502"/>
                  <a:pt x="15060" y="29202"/>
                  <a:pt x="14824" y="28481"/>
                </a:cubicBezTo>
                <a:cubicBezTo>
                  <a:pt x="14353" y="27037"/>
                  <a:pt x="5935" y="25011"/>
                  <a:pt x="4525" y="24682"/>
                </a:cubicBezTo>
                <a:cubicBezTo>
                  <a:pt x="5736" y="23550"/>
                  <a:pt x="7122" y="22265"/>
                  <a:pt x="8453" y="21056"/>
                </a:cubicBezTo>
                <a:cubicBezTo>
                  <a:pt x="9028" y="21495"/>
                  <a:pt x="11038" y="22939"/>
                  <a:pt x="13519" y="23705"/>
                </a:cubicBezTo>
                <a:cubicBezTo>
                  <a:pt x="14917" y="24137"/>
                  <a:pt x="16280" y="24373"/>
                  <a:pt x="17219" y="24373"/>
                </a:cubicBezTo>
                <a:cubicBezTo>
                  <a:pt x="18262" y="24373"/>
                  <a:pt x="18784" y="24082"/>
                  <a:pt x="18253" y="23442"/>
                </a:cubicBezTo>
                <a:cubicBezTo>
                  <a:pt x="17346" y="22351"/>
                  <a:pt x="10041" y="21192"/>
                  <a:pt x="8551" y="20966"/>
                </a:cubicBezTo>
                <a:cubicBezTo>
                  <a:pt x="9238" y="20343"/>
                  <a:pt x="9907" y="19742"/>
                  <a:pt x="10527" y="19194"/>
                </a:cubicBezTo>
                <a:cubicBezTo>
                  <a:pt x="11026" y="18755"/>
                  <a:pt x="11626" y="18249"/>
                  <a:pt x="12292" y="17703"/>
                </a:cubicBezTo>
                <a:cubicBezTo>
                  <a:pt x="13223" y="18361"/>
                  <a:pt x="17658" y="21405"/>
                  <a:pt x="20039" y="21405"/>
                </a:cubicBezTo>
                <a:cubicBezTo>
                  <a:pt x="20668" y="21405"/>
                  <a:pt x="21154" y="21192"/>
                  <a:pt x="21393" y="20666"/>
                </a:cubicBezTo>
                <a:cubicBezTo>
                  <a:pt x="22518" y="18195"/>
                  <a:pt x="14163" y="17671"/>
                  <a:pt x="12429" y="17590"/>
                </a:cubicBezTo>
                <a:cubicBezTo>
                  <a:pt x="13473" y="16737"/>
                  <a:pt x="14669" y="15789"/>
                  <a:pt x="15889" y="14839"/>
                </a:cubicBezTo>
                <a:cubicBezTo>
                  <a:pt x="16572" y="15469"/>
                  <a:pt x="21288" y="19753"/>
                  <a:pt x="23143" y="19753"/>
                </a:cubicBezTo>
                <a:cubicBezTo>
                  <a:pt x="23456" y="19753"/>
                  <a:pt x="23687" y="19631"/>
                  <a:pt x="23804" y="19349"/>
                </a:cubicBezTo>
                <a:cubicBezTo>
                  <a:pt x="24607" y="17414"/>
                  <a:pt x="17037" y="15122"/>
                  <a:pt x="15939" y="14801"/>
                </a:cubicBezTo>
                <a:cubicBezTo>
                  <a:pt x="16884" y="14064"/>
                  <a:pt x="17842" y="13326"/>
                  <a:pt x="18753" y="12632"/>
                </a:cubicBezTo>
                <a:cubicBezTo>
                  <a:pt x="19677" y="13167"/>
                  <a:pt x="23672" y="15409"/>
                  <a:pt x="25766" y="15409"/>
                </a:cubicBezTo>
                <a:cubicBezTo>
                  <a:pt x="26368" y="15409"/>
                  <a:pt x="26812" y="15224"/>
                  <a:pt x="26983" y="14760"/>
                </a:cubicBezTo>
                <a:cubicBezTo>
                  <a:pt x="27726" y="12728"/>
                  <a:pt x="20565" y="12536"/>
                  <a:pt x="18900" y="12519"/>
                </a:cubicBezTo>
                <a:cubicBezTo>
                  <a:pt x="19594" y="11990"/>
                  <a:pt x="20257" y="11488"/>
                  <a:pt x="20864" y="11030"/>
                </a:cubicBezTo>
                <a:cubicBezTo>
                  <a:pt x="21653" y="11329"/>
                  <a:pt x="24365" y="12297"/>
                  <a:pt x="26536" y="12297"/>
                </a:cubicBezTo>
                <a:cubicBezTo>
                  <a:pt x="27567" y="12297"/>
                  <a:pt x="28476" y="12079"/>
                  <a:pt x="29000" y="11468"/>
                </a:cubicBezTo>
                <a:cubicBezTo>
                  <a:pt x="29730" y="10616"/>
                  <a:pt x="28546" y="10360"/>
                  <a:pt x="26858" y="10360"/>
                </a:cubicBezTo>
                <a:cubicBezTo>
                  <a:pt x="24844" y="10360"/>
                  <a:pt x="22113" y="10725"/>
                  <a:pt x="21068" y="10877"/>
                </a:cubicBezTo>
                <a:cubicBezTo>
                  <a:pt x="22154" y="10058"/>
                  <a:pt x="23038" y="9398"/>
                  <a:pt x="23557" y="9010"/>
                </a:cubicBezTo>
                <a:cubicBezTo>
                  <a:pt x="24913" y="8524"/>
                  <a:pt x="28112" y="7282"/>
                  <a:pt x="30457" y="5643"/>
                </a:cubicBezTo>
                <a:cubicBezTo>
                  <a:pt x="33505" y="3511"/>
                  <a:pt x="35808" y="1748"/>
                  <a:pt x="34285" y="1564"/>
                </a:cubicBezTo>
                <a:cubicBezTo>
                  <a:pt x="34255" y="1560"/>
                  <a:pt x="34222" y="1558"/>
                  <a:pt x="34187" y="1558"/>
                </a:cubicBezTo>
                <a:cubicBezTo>
                  <a:pt x="32630" y="1558"/>
                  <a:pt x="26873" y="5224"/>
                  <a:pt x="23715" y="8376"/>
                </a:cubicBezTo>
                <a:cubicBezTo>
                  <a:pt x="23400" y="8610"/>
                  <a:pt x="22367" y="9377"/>
                  <a:pt x="20979" y="10423"/>
                </a:cubicBezTo>
                <a:cubicBezTo>
                  <a:pt x="22252" y="8480"/>
                  <a:pt x="26568" y="1726"/>
                  <a:pt x="25050" y="1726"/>
                </a:cubicBezTo>
                <a:cubicBezTo>
                  <a:pt x="24989" y="1726"/>
                  <a:pt x="24920" y="1736"/>
                  <a:pt x="24840" y="1758"/>
                </a:cubicBezTo>
                <a:cubicBezTo>
                  <a:pt x="22704" y="2355"/>
                  <a:pt x="21055" y="9093"/>
                  <a:pt x="20705" y="10630"/>
                </a:cubicBezTo>
                <a:cubicBezTo>
                  <a:pt x="19973" y="11182"/>
                  <a:pt x="19154" y="11802"/>
                  <a:pt x="18298" y="12456"/>
                </a:cubicBezTo>
                <a:cubicBezTo>
                  <a:pt x="18846" y="10632"/>
                  <a:pt x="21322" y="2040"/>
                  <a:pt x="19462" y="1752"/>
                </a:cubicBezTo>
                <a:cubicBezTo>
                  <a:pt x="19433" y="1747"/>
                  <a:pt x="19404" y="1745"/>
                  <a:pt x="19376" y="1745"/>
                </a:cubicBezTo>
                <a:cubicBezTo>
                  <a:pt x="17577" y="1745"/>
                  <a:pt x="18076" y="10917"/>
                  <a:pt x="18179" y="12548"/>
                </a:cubicBezTo>
                <a:cubicBezTo>
                  <a:pt x="17325" y="13200"/>
                  <a:pt x="16438" y="13884"/>
                  <a:pt x="15563" y="14566"/>
                </a:cubicBezTo>
                <a:cubicBezTo>
                  <a:pt x="15836" y="13622"/>
                  <a:pt x="16579" y="10903"/>
                  <a:pt x="16774" y="8720"/>
                </a:cubicBezTo>
                <a:cubicBezTo>
                  <a:pt x="17014" y="6033"/>
                  <a:pt x="16925" y="2211"/>
                  <a:pt x="16353" y="444"/>
                </a:cubicBezTo>
                <a:cubicBezTo>
                  <a:pt x="16255" y="140"/>
                  <a:pt x="16128" y="1"/>
                  <a:pt x="159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8" name="Google Shape;3898;p112"/>
          <p:cNvGrpSpPr/>
          <p:nvPr/>
        </p:nvGrpSpPr>
        <p:grpSpPr>
          <a:xfrm rot="-1822637">
            <a:off x="707631" y="992902"/>
            <a:ext cx="958114" cy="1955040"/>
            <a:chOff x="8154826" y="3096390"/>
            <a:chExt cx="1299652" cy="2651951"/>
          </a:xfrm>
        </p:grpSpPr>
        <p:sp>
          <p:nvSpPr>
            <p:cNvPr id="3899" name="Google Shape;3899;p112"/>
            <p:cNvSpPr/>
            <p:nvPr/>
          </p:nvSpPr>
          <p:spPr>
            <a:xfrm>
              <a:off x="8761530" y="3096390"/>
              <a:ext cx="692948" cy="785102"/>
            </a:xfrm>
            <a:custGeom>
              <a:avLst/>
              <a:gdLst/>
              <a:ahLst/>
              <a:cxnLst/>
              <a:rect l="l" t="t" r="r" b="b"/>
              <a:pathLst>
                <a:path w="25679" h="29094" extrusionOk="0">
                  <a:moveTo>
                    <a:pt x="15362" y="0"/>
                  </a:moveTo>
                  <a:cubicBezTo>
                    <a:pt x="14997" y="0"/>
                    <a:pt x="14631" y="16"/>
                    <a:pt x="14266" y="43"/>
                  </a:cubicBezTo>
                  <a:cubicBezTo>
                    <a:pt x="13581" y="112"/>
                    <a:pt x="12897" y="203"/>
                    <a:pt x="12280" y="500"/>
                  </a:cubicBezTo>
                  <a:cubicBezTo>
                    <a:pt x="11504" y="888"/>
                    <a:pt x="10911" y="1550"/>
                    <a:pt x="10409" y="2234"/>
                  </a:cubicBezTo>
                  <a:cubicBezTo>
                    <a:pt x="8080" y="5498"/>
                    <a:pt x="7533" y="9653"/>
                    <a:pt x="6254" y="13464"/>
                  </a:cubicBezTo>
                  <a:cubicBezTo>
                    <a:pt x="6232" y="13533"/>
                    <a:pt x="6186" y="13624"/>
                    <a:pt x="6140" y="13693"/>
                  </a:cubicBezTo>
                  <a:cubicBezTo>
                    <a:pt x="6088" y="13737"/>
                    <a:pt x="6021" y="13758"/>
                    <a:pt x="5951" y="13758"/>
                  </a:cubicBezTo>
                  <a:cubicBezTo>
                    <a:pt x="5806" y="13758"/>
                    <a:pt x="5647" y="13671"/>
                    <a:pt x="5570" y="13533"/>
                  </a:cubicBezTo>
                  <a:cubicBezTo>
                    <a:pt x="5456" y="13350"/>
                    <a:pt x="5478" y="13099"/>
                    <a:pt x="5501" y="12871"/>
                  </a:cubicBezTo>
                  <a:cubicBezTo>
                    <a:pt x="5752" y="10383"/>
                    <a:pt x="6277" y="7941"/>
                    <a:pt x="7053" y="5544"/>
                  </a:cubicBezTo>
                  <a:cubicBezTo>
                    <a:pt x="7259" y="4928"/>
                    <a:pt x="7464" y="4289"/>
                    <a:pt x="7487" y="3627"/>
                  </a:cubicBezTo>
                  <a:cubicBezTo>
                    <a:pt x="7510" y="2965"/>
                    <a:pt x="7282" y="2257"/>
                    <a:pt x="6734" y="1869"/>
                  </a:cubicBezTo>
                  <a:cubicBezTo>
                    <a:pt x="6438" y="1663"/>
                    <a:pt x="6097" y="1577"/>
                    <a:pt x="5742" y="1577"/>
                  </a:cubicBezTo>
                  <a:cubicBezTo>
                    <a:pt x="5195" y="1577"/>
                    <a:pt x="4617" y="1784"/>
                    <a:pt x="4132" y="2075"/>
                  </a:cubicBezTo>
                  <a:cubicBezTo>
                    <a:pt x="3196" y="2622"/>
                    <a:pt x="2443" y="3467"/>
                    <a:pt x="1872" y="4403"/>
                  </a:cubicBezTo>
                  <a:cubicBezTo>
                    <a:pt x="0" y="7461"/>
                    <a:pt x="137" y="11296"/>
                    <a:pt x="662" y="14834"/>
                  </a:cubicBezTo>
                  <a:cubicBezTo>
                    <a:pt x="1233" y="18509"/>
                    <a:pt x="2169" y="22138"/>
                    <a:pt x="3470" y="25608"/>
                  </a:cubicBezTo>
                  <a:cubicBezTo>
                    <a:pt x="3903" y="26772"/>
                    <a:pt x="4588" y="28164"/>
                    <a:pt x="5958" y="28735"/>
                  </a:cubicBezTo>
                  <a:cubicBezTo>
                    <a:pt x="6548" y="28997"/>
                    <a:pt x="7176" y="29093"/>
                    <a:pt x="7811" y="29093"/>
                  </a:cubicBezTo>
                  <a:cubicBezTo>
                    <a:pt x="8281" y="29093"/>
                    <a:pt x="8756" y="29041"/>
                    <a:pt x="9222" y="28963"/>
                  </a:cubicBezTo>
                  <a:cubicBezTo>
                    <a:pt x="13673" y="28255"/>
                    <a:pt x="17485" y="25379"/>
                    <a:pt x="20657" y="22161"/>
                  </a:cubicBezTo>
                  <a:cubicBezTo>
                    <a:pt x="22050" y="20746"/>
                    <a:pt x="23351" y="19216"/>
                    <a:pt x="24264" y="17459"/>
                  </a:cubicBezTo>
                  <a:cubicBezTo>
                    <a:pt x="25177" y="15701"/>
                    <a:pt x="25679" y="13670"/>
                    <a:pt x="25382" y="11730"/>
                  </a:cubicBezTo>
                  <a:cubicBezTo>
                    <a:pt x="25291" y="11182"/>
                    <a:pt x="25108" y="10611"/>
                    <a:pt x="24652" y="10337"/>
                  </a:cubicBezTo>
                  <a:cubicBezTo>
                    <a:pt x="24472" y="10236"/>
                    <a:pt x="24273" y="10190"/>
                    <a:pt x="24071" y="10190"/>
                  </a:cubicBezTo>
                  <a:cubicBezTo>
                    <a:pt x="23686" y="10190"/>
                    <a:pt x="23293" y="10356"/>
                    <a:pt x="23008" y="10611"/>
                  </a:cubicBezTo>
                  <a:cubicBezTo>
                    <a:pt x="22552" y="10999"/>
                    <a:pt x="22278" y="11524"/>
                    <a:pt x="22004" y="12049"/>
                  </a:cubicBezTo>
                  <a:cubicBezTo>
                    <a:pt x="20885" y="14241"/>
                    <a:pt x="19516" y="16295"/>
                    <a:pt x="17918" y="18166"/>
                  </a:cubicBezTo>
                  <a:cubicBezTo>
                    <a:pt x="19288" y="15222"/>
                    <a:pt x="20657" y="12255"/>
                    <a:pt x="21639" y="9173"/>
                  </a:cubicBezTo>
                  <a:cubicBezTo>
                    <a:pt x="22232" y="7347"/>
                    <a:pt x="22643" y="5316"/>
                    <a:pt x="21913" y="3558"/>
                  </a:cubicBezTo>
                  <a:cubicBezTo>
                    <a:pt x="21342" y="2166"/>
                    <a:pt x="20087" y="1116"/>
                    <a:pt x="18694" y="568"/>
                  </a:cubicBezTo>
                  <a:cubicBezTo>
                    <a:pt x="17639" y="153"/>
                    <a:pt x="16505" y="0"/>
                    <a:pt x="1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12"/>
            <p:cNvSpPr/>
            <p:nvPr/>
          </p:nvSpPr>
          <p:spPr>
            <a:xfrm>
              <a:off x="8154826" y="3623515"/>
              <a:ext cx="1186935" cy="2124826"/>
            </a:xfrm>
            <a:custGeom>
              <a:avLst/>
              <a:gdLst/>
              <a:ahLst/>
              <a:cxnLst/>
              <a:rect l="l" t="t" r="r" b="b"/>
              <a:pathLst>
                <a:path w="43985" h="78741" extrusionOk="0">
                  <a:moveTo>
                    <a:pt x="15204" y="1"/>
                  </a:moveTo>
                  <a:cubicBezTo>
                    <a:pt x="14564" y="1"/>
                    <a:pt x="13931" y="314"/>
                    <a:pt x="13467" y="755"/>
                  </a:cubicBezTo>
                  <a:cubicBezTo>
                    <a:pt x="12303" y="1805"/>
                    <a:pt x="11938" y="3517"/>
                    <a:pt x="12098" y="5092"/>
                  </a:cubicBezTo>
                  <a:cubicBezTo>
                    <a:pt x="12280" y="6644"/>
                    <a:pt x="12874" y="8105"/>
                    <a:pt x="13376" y="9611"/>
                  </a:cubicBezTo>
                  <a:cubicBezTo>
                    <a:pt x="15727" y="16824"/>
                    <a:pt x="15248" y="24653"/>
                    <a:pt x="13833" y="32140"/>
                  </a:cubicBezTo>
                  <a:cubicBezTo>
                    <a:pt x="12098" y="36226"/>
                    <a:pt x="10957" y="40585"/>
                    <a:pt x="10432" y="44991"/>
                  </a:cubicBezTo>
                  <a:cubicBezTo>
                    <a:pt x="9929" y="41224"/>
                    <a:pt x="8811" y="37435"/>
                    <a:pt x="8583" y="33601"/>
                  </a:cubicBezTo>
                  <a:cubicBezTo>
                    <a:pt x="8332" y="29538"/>
                    <a:pt x="9062" y="25407"/>
                    <a:pt x="8103" y="21458"/>
                  </a:cubicBezTo>
                  <a:cubicBezTo>
                    <a:pt x="7838" y="20331"/>
                    <a:pt x="7124" y="19034"/>
                    <a:pt x="6003" y="19034"/>
                  </a:cubicBezTo>
                  <a:cubicBezTo>
                    <a:pt x="5966" y="19034"/>
                    <a:pt x="5928" y="19035"/>
                    <a:pt x="5889" y="19038"/>
                  </a:cubicBezTo>
                  <a:cubicBezTo>
                    <a:pt x="5364" y="19084"/>
                    <a:pt x="4908" y="19426"/>
                    <a:pt x="4565" y="19814"/>
                  </a:cubicBezTo>
                  <a:cubicBezTo>
                    <a:pt x="3516" y="21001"/>
                    <a:pt x="3264" y="22645"/>
                    <a:pt x="3173" y="24197"/>
                  </a:cubicBezTo>
                  <a:cubicBezTo>
                    <a:pt x="2945" y="28465"/>
                    <a:pt x="3607" y="32756"/>
                    <a:pt x="5136" y="36751"/>
                  </a:cubicBezTo>
                  <a:cubicBezTo>
                    <a:pt x="6711" y="40836"/>
                    <a:pt x="9199" y="44671"/>
                    <a:pt x="10135" y="48871"/>
                  </a:cubicBezTo>
                  <a:cubicBezTo>
                    <a:pt x="9929" y="55947"/>
                    <a:pt x="11482" y="63182"/>
                    <a:pt x="14905" y="69254"/>
                  </a:cubicBezTo>
                  <a:cubicBezTo>
                    <a:pt x="11938" y="66560"/>
                    <a:pt x="9678" y="63228"/>
                    <a:pt x="8240" y="59553"/>
                  </a:cubicBezTo>
                  <a:cubicBezTo>
                    <a:pt x="6985" y="56358"/>
                    <a:pt x="6346" y="52934"/>
                    <a:pt x="4976" y="49784"/>
                  </a:cubicBezTo>
                  <a:cubicBezTo>
                    <a:pt x="4680" y="49168"/>
                    <a:pt x="4337" y="48506"/>
                    <a:pt x="3698" y="48232"/>
                  </a:cubicBezTo>
                  <a:cubicBezTo>
                    <a:pt x="3521" y="48163"/>
                    <a:pt x="3337" y="48132"/>
                    <a:pt x="3153" y="48132"/>
                  </a:cubicBezTo>
                  <a:cubicBezTo>
                    <a:pt x="2600" y="48132"/>
                    <a:pt x="2043" y="48414"/>
                    <a:pt x="1667" y="48825"/>
                  </a:cubicBezTo>
                  <a:cubicBezTo>
                    <a:pt x="1164" y="49396"/>
                    <a:pt x="936" y="50149"/>
                    <a:pt x="799" y="50880"/>
                  </a:cubicBezTo>
                  <a:cubicBezTo>
                    <a:pt x="0" y="55148"/>
                    <a:pt x="1781" y="59599"/>
                    <a:pt x="4702" y="62794"/>
                  </a:cubicBezTo>
                  <a:cubicBezTo>
                    <a:pt x="7510" y="65899"/>
                    <a:pt x="11253" y="67998"/>
                    <a:pt x="15111" y="69619"/>
                  </a:cubicBezTo>
                  <a:cubicBezTo>
                    <a:pt x="17051" y="72952"/>
                    <a:pt x="19539" y="75919"/>
                    <a:pt x="22620" y="78293"/>
                  </a:cubicBezTo>
                  <a:cubicBezTo>
                    <a:pt x="22926" y="78526"/>
                    <a:pt x="23344" y="78740"/>
                    <a:pt x="23701" y="78740"/>
                  </a:cubicBezTo>
                  <a:cubicBezTo>
                    <a:pt x="23903" y="78740"/>
                    <a:pt x="24086" y="78671"/>
                    <a:pt x="24218" y="78498"/>
                  </a:cubicBezTo>
                  <a:cubicBezTo>
                    <a:pt x="19288" y="74960"/>
                    <a:pt x="15818" y="69665"/>
                    <a:pt x="13673" y="63981"/>
                  </a:cubicBezTo>
                  <a:cubicBezTo>
                    <a:pt x="13330" y="63045"/>
                    <a:pt x="13011" y="62087"/>
                    <a:pt x="12737" y="61128"/>
                  </a:cubicBezTo>
                  <a:cubicBezTo>
                    <a:pt x="12303" y="55148"/>
                    <a:pt x="13764" y="49122"/>
                    <a:pt x="17416" y="44534"/>
                  </a:cubicBezTo>
                  <a:cubicBezTo>
                    <a:pt x="19813" y="41476"/>
                    <a:pt x="23077" y="39170"/>
                    <a:pt x="25451" y="36089"/>
                  </a:cubicBezTo>
                  <a:cubicBezTo>
                    <a:pt x="26090" y="35244"/>
                    <a:pt x="26683" y="34103"/>
                    <a:pt x="26135" y="33190"/>
                  </a:cubicBezTo>
                  <a:cubicBezTo>
                    <a:pt x="25784" y="32575"/>
                    <a:pt x="25085" y="32364"/>
                    <a:pt x="24346" y="32364"/>
                  </a:cubicBezTo>
                  <a:cubicBezTo>
                    <a:pt x="23933" y="32364"/>
                    <a:pt x="23507" y="32430"/>
                    <a:pt x="23122" y="32528"/>
                  </a:cubicBezTo>
                  <a:cubicBezTo>
                    <a:pt x="19105" y="33624"/>
                    <a:pt x="15978" y="36910"/>
                    <a:pt x="13969" y="40563"/>
                  </a:cubicBezTo>
                  <a:cubicBezTo>
                    <a:pt x="12372" y="43507"/>
                    <a:pt x="11390" y="46771"/>
                    <a:pt x="11048" y="50081"/>
                  </a:cubicBezTo>
                  <a:cubicBezTo>
                    <a:pt x="10934" y="43986"/>
                    <a:pt x="12098" y="37846"/>
                    <a:pt x="14494" y="32231"/>
                  </a:cubicBezTo>
                  <a:cubicBezTo>
                    <a:pt x="17895" y="28077"/>
                    <a:pt x="22529" y="24904"/>
                    <a:pt x="27665" y="23147"/>
                  </a:cubicBezTo>
                  <a:cubicBezTo>
                    <a:pt x="32595" y="21481"/>
                    <a:pt x="38096" y="21047"/>
                    <a:pt x="42319" y="18011"/>
                  </a:cubicBezTo>
                  <a:cubicBezTo>
                    <a:pt x="42844" y="17623"/>
                    <a:pt x="43368" y="17189"/>
                    <a:pt x="43665" y="16596"/>
                  </a:cubicBezTo>
                  <a:cubicBezTo>
                    <a:pt x="43962" y="16003"/>
                    <a:pt x="43985" y="15226"/>
                    <a:pt x="43551" y="14724"/>
                  </a:cubicBezTo>
                  <a:cubicBezTo>
                    <a:pt x="43277" y="14428"/>
                    <a:pt x="42889" y="14245"/>
                    <a:pt x="42524" y="14108"/>
                  </a:cubicBezTo>
                  <a:cubicBezTo>
                    <a:pt x="41374" y="13717"/>
                    <a:pt x="40169" y="13560"/>
                    <a:pt x="38953" y="13560"/>
                  </a:cubicBezTo>
                  <a:cubicBezTo>
                    <a:pt x="37827" y="13560"/>
                    <a:pt x="36693" y="13694"/>
                    <a:pt x="35585" y="13903"/>
                  </a:cubicBezTo>
                  <a:cubicBezTo>
                    <a:pt x="30153" y="14884"/>
                    <a:pt x="25085" y="17623"/>
                    <a:pt x="21114" y="21458"/>
                  </a:cubicBezTo>
                  <a:cubicBezTo>
                    <a:pt x="21548" y="20864"/>
                    <a:pt x="22004" y="20294"/>
                    <a:pt x="22461" y="19723"/>
                  </a:cubicBezTo>
                  <a:cubicBezTo>
                    <a:pt x="24241" y="17463"/>
                    <a:pt x="25998" y="15204"/>
                    <a:pt x="27779" y="12967"/>
                  </a:cubicBezTo>
                  <a:cubicBezTo>
                    <a:pt x="28190" y="12419"/>
                    <a:pt x="28646" y="11848"/>
                    <a:pt x="29194" y="11437"/>
                  </a:cubicBezTo>
                  <a:cubicBezTo>
                    <a:pt x="30175" y="10730"/>
                    <a:pt x="31431" y="10502"/>
                    <a:pt x="32572" y="10114"/>
                  </a:cubicBezTo>
                  <a:cubicBezTo>
                    <a:pt x="33736" y="9748"/>
                    <a:pt x="34946" y="9086"/>
                    <a:pt x="35357" y="7945"/>
                  </a:cubicBezTo>
                  <a:cubicBezTo>
                    <a:pt x="34923" y="7788"/>
                    <a:pt x="34458" y="7710"/>
                    <a:pt x="33993" y="7710"/>
                  </a:cubicBezTo>
                  <a:cubicBezTo>
                    <a:pt x="33309" y="7710"/>
                    <a:pt x="32622" y="7879"/>
                    <a:pt x="32024" y="8219"/>
                  </a:cubicBezTo>
                  <a:cubicBezTo>
                    <a:pt x="32892" y="7215"/>
                    <a:pt x="33531" y="6051"/>
                    <a:pt x="33896" y="4772"/>
                  </a:cubicBezTo>
                  <a:cubicBezTo>
                    <a:pt x="33987" y="4499"/>
                    <a:pt x="34033" y="4179"/>
                    <a:pt x="33873" y="3951"/>
                  </a:cubicBezTo>
                  <a:cubicBezTo>
                    <a:pt x="33753" y="3779"/>
                    <a:pt x="33580" y="3710"/>
                    <a:pt x="33389" y="3710"/>
                  </a:cubicBezTo>
                  <a:cubicBezTo>
                    <a:pt x="33073" y="3710"/>
                    <a:pt x="32705" y="3897"/>
                    <a:pt x="32435" y="4111"/>
                  </a:cubicBezTo>
                  <a:cubicBezTo>
                    <a:pt x="31522" y="4864"/>
                    <a:pt x="30746" y="5777"/>
                    <a:pt x="30153" y="6827"/>
                  </a:cubicBezTo>
                  <a:cubicBezTo>
                    <a:pt x="30563" y="5343"/>
                    <a:pt x="30700" y="3768"/>
                    <a:pt x="30495" y="2239"/>
                  </a:cubicBezTo>
                  <a:cubicBezTo>
                    <a:pt x="30449" y="1897"/>
                    <a:pt x="30335" y="1508"/>
                    <a:pt x="30016" y="1417"/>
                  </a:cubicBezTo>
                  <a:cubicBezTo>
                    <a:pt x="29975" y="1406"/>
                    <a:pt x="29935" y="1401"/>
                    <a:pt x="29896" y="1401"/>
                  </a:cubicBezTo>
                  <a:cubicBezTo>
                    <a:pt x="29605" y="1401"/>
                    <a:pt x="29352" y="1683"/>
                    <a:pt x="29171" y="1965"/>
                  </a:cubicBezTo>
                  <a:cubicBezTo>
                    <a:pt x="28190" y="3517"/>
                    <a:pt x="27596" y="5343"/>
                    <a:pt x="27505" y="7215"/>
                  </a:cubicBezTo>
                  <a:cubicBezTo>
                    <a:pt x="27414" y="6165"/>
                    <a:pt x="27003" y="5161"/>
                    <a:pt x="26364" y="4339"/>
                  </a:cubicBezTo>
                  <a:cubicBezTo>
                    <a:pt x="26139" y="4045"/>
                    <a:pt x="25783" y="3764"/>
                    <a:pt x="25455" y="3764"/>
                  </a:cubicBezTo>
                  <a:cubicBezTo>
                    <a:pt x="25350" y="3764"/>
                    <a:pt x="25248" y="3793"/>
                    <a:pt x="25154" y="3859"/>
                  </a:cubicBezTo>
                  <a:cubicBezTo>
                    <a:pt x="24834" y="4065"/>
                    <a:pt x="24834" y="4499"/>
                    <a:pt x="24880" y="4864"/>
                  </a:cubicBezTo>
                  <a:cubicBezTo>
                    <a:pt x="25108" y="7192"/>
                    <a:pt x="25930" y="9474"/>
                    <a:pt x="27528" y="11346"/>
                  </a:cubicBezTo>
                  <a:cubicBezTo>
                    <a:pt x="24720" y="15820"/>
                    <a:pt x="21068" y="19700"/>
                    <a:pt x="18124" y="24105"/>
                  </a:cubicBezTo>
                  <a:cubicBezTo>
                    <a:pt x="17256" y="25429"/>
                    <a:pt x="16435" y="26776"/>
                    <a:pt x="15704" y="28191"/>
                  </a:cubicBezTo>
                  <a:cubicBezTo>
                    <a:pt x="16982" y="24562"/>
                    <a:pt x="17918" y="20819"/>
                    <a:pt x="18512" y="17030"/>
                  </a:cubicBezTo>
                  <a:cubicBezTo>
                    <a:pt x="19196" y="12602"/>
                    <a:pt x="19402" y="8059"/>
                    <a:pt x="18420" y="3723"/>
                  </a:cubicBezTo>
                  <a:cubicBezTo>
                    <a:pt x="18010" y="2011"/>
                    <a:pt x="17028" y="25"/>
                    <a:pt x="15271" y="2"/>
                  </a:cubicBezTo>
                  <a:cubicBezTo>
                    <a:pt x="15248" y="1"/>
                    <a:pt x="15226" y="1"/>
                    <a:pt x="15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2" name="Google Shape;3902;p112"/>
          <p:cNvSpPr txBox="1">
            <a:spLocks noGrp="1"/>
          </p:cNvSpPr>
          <p:nvPr>
            <p:ph type="title"/>
          </p:nvPr>
        </p:nvSpPr>
        <p:spPr>
          <a:xfrm>
            <a:off x="4251809" y="2355768"/>
            <a:ext cx="4533891" cy="6360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Спасибо за внимание</a:t>
            </a:r>
            <a:r>
              <a:rPr lang="ru-RU" dirty="0"/>
              <a:t>!</a:t>
            </a:r>
            <a:endParaRPr dirty="0"/>
          </a:p>
        </p:txBody>
      </p:sp>
      <p:sp>
        <p:nvSpPr>
          <p:cNvPr id="3903" name="Google Shape;3903;p112"/>
          <p:cNvSpPr/>
          <p:nvPr/>
        </p:nvSpPr>
        <p:spPr>
          <a:xfrm>
            <a:off x="2149282" y="567558"/>
            <a:ext cx="1611550" cy="3186620"/>
          </a:xfrm>
          <a:custGeom>
            <a:avLst/>
            <a:gdLst/>
            <a:ahLst/>
            <a:cxnLst/>
            <a:rect l="l" t="t" r="r" b="b"/>
            <a:pathLst>
              <a:path w="61960" h="122466" extrusionOk="0">
                <a:moveTo>
                  <a:pt x="52217" y="0"/>
                </a:moveTo>
                <a:lnTo>
                  <a:pt x="9743" y="0"/>
                </a:lnTo>
                <a:lnTo>
                  <a:pt x="9743" y="0"/>
                </a:lnTo>
                <a:lnTo>
                  <a:pt x="8803" y="0"/>
                </a:lnTo>
                <a:lnTo>
                  <a:pt x="7778" y="171"/>
                </a:lnTo>
                <a:lnTo>
                  <a:pt x="6838" y="427"/>
                </a:lnTo>
                <a:lnTo>
                  <a:pt x="5983" y="769"/>
                </a:lnTo>
                <a:lnTo>
                  <a:pt x="5129" y="1111"/>
                </a:lnTo>
                <a:lnTo>
                  <a:pt x="4359" y="1624"/>
                </a:lnTo>
                <a:lnTo>
                  <a:pt x="3590" y="2222"/>
                </a:lnTo>
                <a:lnTo>
                  <a:pt x="2907" y="2820"/>
                </a:lnTo>
                <a:lnTo>
                  <a:pt x="2223" y="3504"/>
                </a:lnTo>
                <a:lnTo>
                  <a:pt x="1710" y="4273"/>
                </a:lnTo>
                <a:lnTo>
                  <a:pt x="1197" y="5042"/>
                </a:lnTo>
                <a:lnTo>
                  <a:pt x="770" y="5897"/>
                </a:lnTo>
                <a:lnTo>
                  <a:pt x="514" y="6837"/>
                </a:lnTo>
                <a:lnTo>
                  <a:pt x="257" y="7777"/>
                </a:lnTo>
                <a:lnTo>
                  <a:pt x="86" y="8717"/>
                </a:lnTo>
                <a:lnTo>
                  <a:pt x="1" y="9743"/>
                </a:lnTo>
                <a:lnTo>
                  <a:pt x="1" y="112723"/>
                </a:lnTo>
                <a:lnTo>
                  <a:pt x="1" y="112723"/>
                </a:lnTo>
                <a:lnTo>
                  <a:pt x="86" y="113748"/>
                </a:lnTo>
                <a:lnTo>
                  <a:pt x="257" y="114688"/>
                </a:lnTo>
                <a:lnTo>
                  <a:pt x="514" y="115629"/>
                </a:lnTo>
                <a:lnTo>
                  <a:pt x="770" y="116569"/>
                </a:lnTo>
                <a:lnTo>
                  <a:pt x="1197" y="117423"/>
                </a:lnTo>
                <a:lnTo>
                  <a:pt x="1710" y="118192"/>
                </a:lnTo>
                <a:lnTo>
                  <a:pt x="2223" y="118962"/>
                </a:lnTo>
                <a:lnTo>
                  <a:pt x="2907" y="119645"/>
                </a:lnTo>
                <a:lnTo>
                  <a:pt x="3590" y="120243"/>
                </a:lnTo>
                <a:lnTo>
                  <a:pt x="4359" y="120842"/>
                </a:lnTo>
                <a:lnTo>
                  <a:pt x="5129" y="121354"/>
                </a:lnTo>
                <a:lnTo>
                  <a:pt x="5983" y="121696"/>
                </a:lnTo>
                <a:lnTo>
                  <a:pt x="6838" y="122038"/>
                </a:lnTo>
                <a:lnTo>
                  <a:pt x="7778" y="122294"/>
                </a:lnTo>
                <a:lnTo>
                  <a:pt x="8803" y="122465"/>
                </a:lnTo>
                <a:lnTo>
                  <a:pt x="9743" y="122465"/>
                </a:lnTo>
                <a:lnTo>
                  <a:pt x="52217" y="122465"/>
                </a:lnTo>
                <a:lnTo>
                  <a:pt x="52217" y="122465"/>
                </a:lnTo>
                <a:lnTo>
                  <a:pt x="53243" y="122465"/>
                </a:lnTo>
                <a:lnTo>
                  <a:pt x="54183" y="122294"/>
                </a:lnTo>
                <a:lnTo>
                  <a:pt x="55123" y="122038"/>
                </a:lnTo>
                <a:lnTo>
                  <a:pt x="55978" y="121696"/>
                </a:lnTo>
                <a:lnTo>
                  <a:pt x="56832" y="121354"/>
                </a:lnTo>
                <a:lnTo>
                  <a:pt x="57687" y="120842"/>
                </a:lnTo>
                <a:lnTo>
                  <a:pt x="58371" y="120243"/>
                </a:lnTo>
                <a:lnTo>
                  <a:pt x="59054" y="119645"/>
                </a:lnTo>
                <a:lnTo>
                  <a:pt x="59738" y="118962"/>
                </a:lnTo>
                <a:lnTo>
                  <a:pt x="60251" y="118192"/>
                </a:lnTo>
                <a:lnTo>
                  <a:pt x="60764" y="117423"/>
                </a:lnTo>
                <a:lnTo>
                  <a:pt x="61191" y="116569"/>
                </a:lnTo>
                <a:lnTo>
                  <a:pt x="61533" y="115629"/>
                </a:lnTo>
                <a:lnTo>
                  <a:pt x="61704" y="114688"/>
                </a:lnTo>
                <a:lnTo>
                  <a:pt x="61875" y="113748"/>
                </a:lnTo>
                <a:lnTo>
                  <a:pt x="61960" y="112723"/>
                </a:lnTo>
                <a:lnTo>
                  <a:pt x="61960" y="9743"/>
                </a:lnTo>
                <a:lnTo>
                  <a:pt x="61960" y="9743"/>
                </a:lnTo>
                <a:lnTo>
                  <a:pt x="61875" y="8717"/>
                </a:lnTo>
                <a:lnTo>
                  <a:pt x="61704" y="7777"/>
                </a:lnTo>
                <a:lnTo>
                  <a:pt x="61533" y="6837"/>
                </a:lnTo>
                <a:lnTo>
                  <a:pt x="61191" y="5897"/>
                </a:lnTo>
                <a:lnTo>
                  <a:pt x="60764" y="5042"/>
                </a:lnTo>
                <a:lnTo>
                  <a:pt x="60251" y="4273"/>
                </a:lnTo>
                <a:lnTo>
                  <a:pt x="59738" y="3504"/>
                </a:lnTo>
                <a:lnTo>
                  <a:pt x="59054" y="2820"/>
                </a:lnTo>
                <a:lnTo>
                  <a:pt x="58371" y="2222"/>
                </a:lnTo>
                <a:lnTo>
                  <a:pt x="57687" y="1624"/>
                </a:lnTo>
                <a:lnTo>
                  <a:pt x="56832" y="1111"/>
                </a:lnTo>
                <a:lnTo>
                  <a:pt x="55978" y="769"/>
                </a:lnTo>
                <a:lnTo>
                  <a:pt x="55123" y="427"/>
                </a:lnTo>
                <a:lnTo>
                  <a:pt x="54183" y="171"/>
                </a:lnTo>
                <a:lnTo>
                  <a:pt x="53243" y="0"/>
                </a:lnTo>
                <a:lnTo>
                  <a:pt x="52217" y="0"/>
                </a:lnTo>
                <a:lnTo>
                  <a:pt x="52217" y="0"/>
                </a:lnTo>
                <a:close/>
                <a:moveTo>
                  <a:pt x="24870" y="5042"/>
                </a:moveTo>
                <a:lnTo>
                  <a:pt x="24870" y="5042"/>
                </a:lnTo>
                <a:lnTo>
                  <a:pt x="24955" y="5042"/>
                </a:lnTo>
                <a:lnTo>
                  <a:pt x="37176" y="5042"/>
                </a:lnTo>
                <a:lnTo>
                  <a:pt x="37176" y="5042"/>
                </a:lnTo>
                <a:lnTo>
                  <a:pt x="37433" y="5042"/>
                </a:lnTo>
                <a:lnTo>
                  <a:pt x="37689" y="5213"/>
                </a:lnTo>
                <a:lnTo>
                  <a:pt x="37860" y="5469"/>
                </a:lnTo>
                <a:lnTo>
                  <a:pt x="37946" y="5811"/>
                </a:lnTo>
                <a:lnTo>
                  <a:pt x="37946" y="5811"/>
                </a:lnTo>
                <a:lnTo>
                  <a:pt x="37860" y="6068"/>
                </a:lnTo>
                <a:lnTo>
                  <a:pt x="37689" y="6324"/>
                </a:lnTo>
                <a:lnTo>
                  <a:pt x="37433" y="6495"/>
                </a:lnTo>
                <a:lnTo>
                  <a:pt x="37091" y="6580"/>
                </a:lnTo>
                <a:lnTo>
                  <a:pt x="37091" y="6580"/>
                </a:lnTo>
                <a:lnTo>
                  <a:pt x="37091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528" y="6495"/>
                </a:lnTo>
                <a:lnTo>
                  <a:pt x="24272" y="6324"/>
                </a:lnTo>
                <a:lnTo>
                  <a:pt x="24101" y="6068"/>
                </a:lnTo>
                <a:lnTo>
                  <a:pt x="24101" y="5811"/>
                </a:lnTo>
                <a:lnTo>
                  <a:pt x="24101" y="5811"/>
                </a:lnTo>
                <a:lnTo>
                  <a:pt x="24101" y="5469"/>
                </a:lnTo>
                <a:lnTo>
                  <a:pt x="24272" y="5213"/>
                </a:lnTo>
                <a:lnTo>
                  <a:pt x="24528" y="5042"/>
                </a:lnTo>
                <a:lnTo>
                  <a:pt x="24870" y="5042"/>
                </a:lnTo>
                <a:lnTo>
                  <a:pt x="24870" y="5042"/>
                </a:lnTo>
                <a:close/>
                <a:moveTo>
                  <a:pt x="31023" y="119389"/>
                </a:moveTo>
                <a:lnTo>
                  <a:pt x="31023" y="119389"/>
                </a:lnTo>
                <a:lnTo>
                  <a:pt x="30340" y="119303"/>
                </a:lnTo>
                <a:lnTo>
                  <a:pt x="29741" y="119132"/>
                </a:lnTo>
                <a:lnTo>
                  <a:pt x="29143" y="118791"/>
                </a:lnTo>
                <a:lnTo>
                  <a:pt x="28630" y="118449"/>
                </a:lnTo>
                <a:lnTo>
                  <a:pt x="28288" y="117936"/>
                </a:lnTo>
                <a:lnTo>
                  <a:pt x="27947" y="117338"/>
                </a:lnTo>
                <a:lnTo>
                  <a:pt x="27776" y="116740"/>
                </a:lnTo>
                <a:lnTo>
                  <a:pt x="27690" y="116056"/>
                </a:lnTo>
                <a:lnTo>
                  <a:pt x="27690" y="116056"/>
                </a:lnTo>
                <a:lnTo>
                  <a:pt x="27776" y="115458"/>
                </a:lnTo>
                <a:lnTo>
                  <a:pt x="27947" y="114774"/>
                </a:lnTo>
                <a:lnTo>
                  <a:pt x="28288" y="114261"/>
                </a:lnTo>
                <a:lnTo>
                  <a:pt x="28630" y="113748"/>
                </a:lnTo>
                <a:lnTo>
                  <a:pt x="29143" y="113407"/>
                </a:lnTo>
                <a:lnTo>
                  <a:pt x="29741" y="113065"/>
                </a:lnTo>
                <a:lnTo>
                  <a:pt x="30340" y="112894"/>
                </a:lnTo>
                <a:lnTo>
                  <a:pt x="31023" y="112808"/>
                </a:lnTo>
                <a:lnTo>
                  <a:pt x="31023" y="112808"/>
                </a:lnTo>
                <a:lnTo>
                  <a:pt x="31621" y="112894"/>
                </a:lnTo>
                <a:lnTo>
                  <a:pt x="32305" y="113065"/>
                </a:lnTo>
                <a:lnTo>
                  <a:pt x="32818" y="113407"/>
                </a:lnTo>
                <a:lnTo>
                  <a:pt x="33331" y="113748"/>
                </a:lnTo>
                <a:lnTo>
                  <a:pt x="33758" y="114261"/>
                </a:lnTo>
                <a:lnTo>
                  <a:pt x="34014" y="114774"/>
                </a:lnTo>
                <a:lnTo>
                  <a:pt x="34185" y="115458"/>
                </a:lnTo>
                <a:lnTo>
                  <a:pt x="34271" y="116056"/>
                </a:lnTo>
                <a:lnTo>
                  <a:pt x="34271" y="116056"/>
                </a:lnTo>
                <a:lnTo>
                  <a:pt x="34185" y="116740"/>
                </a:lnTo>
                <a:lnTo>
                  <a:pt x="34014" y="117338"/>
                </a:lnTo>
                <a:lnTo>
                  <a:pt x="33758" y="117936"/>
                </a:lnTo>
                <a:lnTo>
                  <a:pt x="33331" y="118449"/>
                </a:lnTo>
                <a:lnTo>
                  <a:pt x="32818" y="118791"/>
                </a:lnTo>
                <a:lnTo>
                  <a:pt x="32305" y="119132"/>
                </a:lnTo>
                <a:lnTo>
                  <a:pt x="31621" y="119303"/>
                </a:lnTo>
                <a:lnTo>
                  <a:pt x="31023" y="119389"/>
                </a:lnTo>
                <a:lnTo>
                  <a:pt x="31023" y="119389"/>
                </a:lnTo>
                <a:close/>
                <a:moveTo>
                  <a:pt x="59482" y="108877"/>
                </a:moveTo>
                <a:lnTo>
                  <a:pt x="2479" y="108877"/>
                </a:lnTo>
                <a:lnTo>
                  <a:pt x="2479" y="13588"/>
                </a:lnTo>
                <a:lnTo>
                  <a:pt x="59482" y="13588"/>
                </a:lnTo>
                <a:lnTo>
                  <a:pt x="59482" y="10887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5" name="Google Shape;3905;p112"/>
          <p:cNvSpPr/>
          <p:nvPr/>
        </p:nvSpPr>
        <p:spPr>
          <a:xfrm rot="5735881">
            <a:off x="1819259" y="4056964"/>
            <a:ext cx="143061" cy="11772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6" name="Google Shape;3906;p112"/>
          <p:cNvSpPr/>
          <p:nvPr/>
        </p:nvSpPr>
        <p:spPr>
          <a:xfrm rot="-2700000">
            <a:off x="7566425" y="1640008"/>
            <a:ext cx="174651" cy="113423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7" name="Google Shape;3907;p112"/>
          <p:cNvSpPr/>
          <p:nvPr/>
        </p:nvSpPr>
        <p:spPr>
          <a:xfrm flipH="1">
            <a:off x="5935788" y="1990815"/>
            <a:ext cx="68123" cy="64985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8" name="Google Shape;3908;p112"/>
          <p:cNvGrpSpPr/>
          <p:nvPr/>
        </p:nvGrpSpPr>
        <p:grpSpPr>
          <a:xfrm>
            <a:off x="5500251" y="811216"/>
            <a:ext cx="195707" cy="186105"/>
            <a:chOff x="3716290" y="4256524"/>
            <a:chExt cx="150927" cy="143533"/>
          </a:xfrm>
        </p:grpSpPr>
        <p:sp>
          <p:nvSpPr>
            <p:cNvPr id="3909" name="Google Shape;3909;p112"/>
            <p:cNvSpPr/>
            <p:nvPr/>
          </p:nvSpPr>
          <p:spPr>
            <a:xfrm>
              <a:off x="3723063" y="4256524"/>
              <a:ext cx="144154" cy="125102"/>
            </a:xfrm>
            <a:custGeom>
              <a:avLst/>
              <a:gdLst/>
              <a:ahLst/>
              <a:cxnLst/>
              <a:rect l="l" t="t" r="r" b="b"/>
              <a:pathLst>
                <a:path w="5342" h="4636" extrusionOk="0">
                  <a:moveTo>
                    <a:pt x="2617" y="1"/>
                  </a:moveTo>
                  <a:cubicBezTo>
                    <a:pt x="1907" y="1"/>
                    <a:pt x="1193" y="283"/>
                    <a:pt x="731" y="824"/>
                  </a:cubicBezTo>
                  <a:cubicBezTo>
                    <a:pt x="412" y="1189"/>
                    <a:pt x="1" y="2011"/>
                    <a:pt x="138" y="2810"/>
                  </a:cubicBezTo>
                  <a:cubicBezTo>
                    <a:pt x="252" y="3403"/>
                    <a:pt x="663" y="3905"/>
                    <a:pt x="1188" y="4202"/>
                  </a:cubicBezTo>
                  <a:cubicBezTo>
                    <a:pt x="1713" y="4499"/>
                    <a:pt x="2306" y="4613"/>
                    <a:pt x="2900" y="4636"/>
                  </a:cubicBezTo>
                  <a:cubicBezTo>
                    <a:pt x="3242" y="4636"/>
                    <a:pt x="3584" y="4613"/>
                    <a:pt x="3881" y="4476"/>
                  </a:cubicBezTo>
                  <a:cubicBezTo>
                    <a:pt x="4201" y="4339"/>
                    <a:pt x="4475" y="4065"/>
                    <a:pt x="4680" y="3768"/>
                  </a:cubicBezTo>
                  <a:cubicBezTo>
                    <a:pt x="5342" y="2741"/>
                    <a:pt x="5068" y="1212"/>
                    <a:pt x="4064" y="459"/>
                  </a:cubicBezTo>
                  <a:cubicBezTo>
                    <a:pt x="3650" y="151"/>
                    <a:pt x="3135" y="1"/>
                    <a:pt x="2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12"/>
            <p:cNvSpPr/>
            <p:nvPr/>
          </p:nvSpPr>
          <p:spPr>
            <a:xfrm>
              <a:off x="3752018" y="4279812"/>
              <a:ext cx="83195" cy="76610"/>
            </a:xfrm>
            <a:custGeom>
              <a:avLst/>
              <a:gdLst/>
              <a:ahLst/>
              <a:cxnLst/>
              <a:rect l="l" t="t" r="r" b="b"/>
              <a:pathLst>
                <a:path w="3083" h="2839" extrusionOk="0">
                  <a:moveTo>
                    <a:pt x="1286" y="1"/>
                  </a:moveTo>
                  <a:cubicBezTo>
                    <a:pt x="1219" y="1"/>
                    <a:pt x="1134" y="45"/>
                    <a:pt x="1096" y="121"/>
                  </a:cubicBezTo>
                  <a:cubicBezTo>
                    <a:pt x="1051" y="189"/>
                    <a:pt x="1028" y="280"/>
                    <a:pt x="1028" y="372"/>
                  </a:cubicBezTo>
                  <a:cubicBezTo>
                    <a:pt x="1005" y="668"/>
                    <a:pt x="1028" y="965"/>
                    <a:pt x="1073" y="1239"/>
                  </a:cubicBezTo>
                  <a:cubicBezTo>
                    <a:pt x="1073" y="1262"/>
                    <a:pt x="1073" y="1307"/>
                    <a:pt x="1073" y="1353"/>
                  </a:cubicBezTo>
                  <a:cubicBezTo>
                    <a:pt x="1005" y="1376"/>
                    <a:pt x="914" y="1376"/>
                    <a:pt x="822" y="1399"/>
                  </a:cubicBezTo>
                  <a:cubicBezTo>
                    <a:pt x="754" y="1422"/>
                    <a:pt x="503" y="1513"/>
                    <a:pt x="229" y="1604"/>
                  </a:cubicBezTo>
                  <a:cubicBezTo>
                    <a:pt x="138" y="1627"/>
                    <a:pt x="1" y="1741"/>
                    <a:pt x="69" y="1832"/>
                  </a:cubicBezTo>
                  <a:cubicBezTo>
                    <a:pt x="92" y="1878"/>
                    <a:pt x="160" y="1878"/>
                    <a:pt x="229" y="1878"/>
                  </a:cubicBezTo>
                  <a:cubicBezTo>
                    <a:pt x="548" y="1878"/>
                    <a:pt x="868" y="1855"/>
                    <a:pt x="1188" y="1810"/>
                  </a:cubicBezTo>
                  <a:cubicBezTo>
                    <a:pt x="1279" y="2084"/>
                    <a:pt x="1416" y="2403"/>
                    <a:pt x="1576" y="2700"/>
                  </a:cubicBezTo>
                  <a:cubicBezTo>
                    <a:pt x="1621" y="2745"/>
                    <a:pt x="1644" y="2814"/>
                    <a:pt x="1713" y="2837"/>
                  </a:cubicBezTo>
                  <a:cubicBezTo>
                    <a:pt x="1720" y="2838"/>
                    <a:pt x="1728" y="2839"/>
                    <a:pt x="1735" y="2839"/>
                  </a:cubicBezTo>
                  <a:cubicBezTo>
                    <a:pt x="1857" y="2839"/>
                    <a:pt x="1918" y="2669"/>
                    <a:pt x="1918" y="2540"/>
                  </a:cubicBezTo>
                  <a:cubicBezTo>
                    <a:pt x="1941" y="2243"/>
                    <a:pt x="1918" y="1969"/>
                    <a:pt x="1872" y="1673"/>
                  </a:cubicBezTo>
                  <a:cubicBezTo>
                    <a:pt x="2283" y="1581"/>
                    <a:pt x="2694" y="1467"/>
                    <a:pt x="3082" y="1307"/>
                  </a:cubicBezTo>
                  <a:cubicBezTo>
                    <a:pt x="3036" y="1170"/>
                    <a:pt x="2854" y="1148"/>
                    <a:pt x="2694" y="1148"/>
                  </a:cubicBezTo>
                  <a:cubicBezTo>
                    <a:pt x="2397" y="1148"/>
                    <a:pt x="2101" y="1170"/>
                    <a:pt x="1781" y="1216"/>
                  </a:cubicBezTo>
                  <a:cubicBezTo>
                    <a:pt x="1690" y="805"/>
                    <a:pt x="1530" y="394"/>
                    <a:pt x="1324" y="6"/>
                  </a:cubicBezTo>
                  <a:cubicBezTo>
                    <a:pt x="1313" y="2"/>
                    <a:pt x="1300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12"/>
            <p:cNvSpPr/>
            <p:nvPr/>
          </p:nvSpPr>
          <p:spPr>
            <a:xfrm>
              <a:off x="3716290" y="4291065"/>
              <a:ext cx="138001" cy="108992"/>
            </a:xfrm>
            <a:custGeom>
              <a:avLst/>
              <a:gdLst/>
              <a:ahLst/>
              <a:cxnLst/>
              <a:rect l="l" t="t" r="r" b="b"/>
              <a:pathLst>
                <a:path w="5114" h="4039" extrusionOk="0">
                  <a:moveTo>
                    <a:pt x="686" y="0"/>
                  </a:moveTo>
                  <a:lnTo>
                    <a:pt x="686" y="0"/>
                  </a:lnTo>
                  <a:cubicBezTo>
                    <a:pt x="1" y="959"/>
                    <a:pt x="115" y="2397"/>
                    <a:pt x="914" y="3241"/>
                  </a:cubicBezTo>
                  <a:cubicBezTo>
                    <a:pt x="1396" y="3764"/>
                    <a:pt x="2101" y="4039"/>
                    <a:pt x="2806" y="4039"/>
                  </a:cubicBezTo>
                  <a:cubicBezTo>
                    <a:pt x="3270" y="4039"/>
                    <a:pt x="3733" y="3920"/>
                    <a:pt x="4132" y="3675"/>
                  </a:cubicBezTo>
                  <a:cubicBezTo>
                    <a:pt x="4360" y="3538"/>
                    <a:pt x="4566" y="3356"/>
                    <a:pt x="4726" y="3150"/>
                  </a:cubicBezTo>
                  <a:cubicBezTo>
                    <a:pt x="4931" y="2876"/>
                    <a:pt x="5022" y="2580"/>
                    <a:pt x="5091" y="2260"/>
                  </a:cubicBezTo>
                  <a:cubicBezTo>
                    <a:pt x="5091" y="2214"/>
                    <a:pt x="5114" y="2169"/>
                    <a:pt x="5114" y="2123"/>
                  </a:cubicBezTo>
                  <a:lnTo>
                    <a:pt x="5114" y="2123"/>
                  </a:lnTo>
                  <a:cubicBezTo>
                    <a:pt x="5068" y="2237"/>
                    <a:pt x="4999" y="2374"/>
                    <a:pt x="4931" y="2488"/>
                  </a:cubicBezTo>
                  <a:cubicBezTo>
                    <a:pt x="4726" y="2785"/>
                    <a:pt x="4475" y="3059"/>
                    <a:pt x="4132" y="3196"/>
                  </a:cubicBezTo>
                  <a:cubicBezTo>
                    <a:pt x="3835" y="3333"/>
                    <a:pt x="3493" y="3356"/>
                    <a:pt x="3151" y="3356"/>
                  </a:cubicBezTo>
                  <a:cubicBezTo>
                    <a:pt x="2557" y="3333"/>
                    <a:pt x="1964" y="3219"/>
                    <a:pt x="1439" y="2922"/>
                  </a:cubicBezTo>
                  <a:cubicBezTo>
                    <a:pt x="914" y="2625"/>
                    <a:pt x="503" y="2123"/>
                    <a:pt x="389" y="1530"/>
                  </a:cubicBezTo>
                  <a:cubicBezTo>
                    <a:pt x="297" y="982"/>
                    <a:pt x="457" y="411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2" name="Google Shape;3912;p112"/>
          <p:cNvGrpSpPr/>
          <p:nvPr/>
        </p:nvGrpSpPr>
        <p:grpSpPr>
          <a:xfrm flipH="1">
            <a:off x="4780463" y="1423030"/>
            <a:ext cx="436105" cy="547391"/>
            <a:chOff x="3474326" y="3626268"/>
            <a:chExt cx="436105" cy="547391"/>
          </a:xfrm>
        </p:grpSpPr>
        <p:sp>
          <p:nvSpPr>
            <p:cNvPr id="3913" name="Google Shape;3913;p112"/>
            <p:cNvSpPr/>
            <p:nvPr/>
          </p:nvSpPr>
          <p:spPr>
            <a:xfrm>
              <a:off x="3474326" y="3626268"/>
              <a:ext cx="436105" cy="547391"/>
            </a:xfrm>
            <a:custGeom>
              <a:avLst/>
              <a:gdLst/>
              <a:ahLst/>
              <a:cxnLst/>
              <a:rect l="l" t="t" r="r" b="b"/>
              <a:pathLst>
                <a:path w="16161" h="20285" extrusionOk="0">
                  <a:moveTo>
                    <a:pt x="15014" y="0"/>
                  </a:moveTo>
                  <a:cubicBezTo>
                    <a:pt x="14698" y="0"/>
                    <a:pt x="14368" y="114"/>
                    <a:pt x="14106" y="288"/>
                  </a:cubicBezTo>
                  <a:cubicBezTo>
                    <a:pt x="13307" y="790"/>
                    <a:pt x="12897" y="1703"/>
                    <a:pt x="12508" y="2548"/>
                  </a:cubicBezTo>
                  <a:cubicBezTo>
                    <a:pt x="12394" y="2822"/>
                    <a:pt x="12257" y="3118"/>
                    <a:pt x="12029" y="3301"/>
                  </a:cubicBezTo>
                  <a:cubicBezTo>
                    <a:pt x="11755" y="3506"/>
                    <a:pt x="11390" y="3552"/>
                    <a:pt x="11070" y="3666"/>
                  </a:cubicBezTo>
                  <a:cubicBezTo>
                    <a:pt x="10591" y="3872"/>
                    <a:pt x="10203" y="4282"/>
                    <a:pt x="10066" y="4785"/>
                  </a:cubicBezTo>
                  <a:cubicBezTo>
                    <a:pt x="9952" y="5173"/>
                    <a:pt x="9975" y="5629"/>
                    <a:pt x="9792" y="5994"/>
                  </a:cubicBezTo>
                  <a:cubicBezTo>
                    <a:pt x="9541" y="6519"/>
                    <a:pt x="8971" y="6816"/>
                    <a:pt x="8400" y="6953"/>
                  </a:cubicBezTo>
                  <a:cubicBezTo>
                    <a:pt x="7852" y="7090"/>
                    <a:pt x="7259" y="7113"/>
                    <a:pt x="6734" y="7295"/>
                  </a:cubicBezTo>
                  <a:cubicBezTo>
                    <a:pt x="5547" y="7729"/>
                    <a:pt x="4816" y="8870"/>
                    <a:pt x="4177" y="9943"/>
                  </a:cubicBezTo>
                  <a:cubicBezTo>
                    <a:pt x="3104" y="11701"/>
                    <a:pt x="2054" y="13458"/>
                    <a:pt x="982" y="15216"/>
                  </a:cubicBezTo>
                  <a:cubicBezTo>
                    <a:pt x="685" y="15718"/>
                    <a:pt x="365" y="16220"/>
                    <a:pt x="183" y="16791"/>
                  </a:cubicBezTo>
                  <a:cubicBezTo>
                    <a:pt x="23" y="17339"/>
                    <a:pt x="0" y="17978"/>
                    <a:pt x="251" y="18503"/>
                  </a:cubicBezTo>
                  <a:cubicBezTo>
                    <a:pt x="457" y="18913"/>
                    <a:pt x="776" y="19233"/>
                    <a:pt x="1141" y="19507"/>
                  </a:cubicBezTo>
                  <a:cubicBezTo>
                    <a:pt x="1621" y="19872"/>
                    <a:pt x="2146" y="20192"/>
                    <a:pt x="2739" y="20260"/>
                  </a:cubicBezTo>
                  <a:cubicBezTo>
                    <a:pt x="2852" y="20277"/>
                    <a:pt x="2964" y="20285"/>
                    <a:pt x="3076" y="20285"/>
                  </a:cubicBezTo>
                  <a:cubicBezTo>
                    <a:pt x="3732" y="20285"/>
                    <a:pt x="4361" y="20011"/>
                    <a:pt x="4908" y="19621"/>
                  </a:cubicBezTo>
                  <a:cubicBezTo>
                    <a:pt x="5524" y="19165"/>
                    <a:pt x="6003" y="18548"/>
                    <a:pt x="6483" y="17955"/>
                  </a:cubicBezTo>
                  <a:cubicBezTo>
                    <a:pt x="7738" y="16403"/>
                    <a:pt x="8993" y="14851"/>
                    <a:pt x="10249" y="13298"/>
                  </a:cubicBezTo>
                  <a:cubicBezTo>
                    <a:pt x="10774" y="12637"/>
                    <a:pt x="11299" y="11975"/>
                    <a:pt x="11550" y="11176"/>
                  </a:cubicBezTo>
                  <a:cubicBezTo>
                    <a:pt x="11824" y="10171"/>
                    <a:pt x="11641" y="9121"/>
                    <a:pt x="11436" y="8094"/>
                  </a:cubicBezTo>
                  <a:cubicBezTo>
                    <a:pt x="12303" y="7775"/>
                    <a:pt x="13056" y="7067"/>
                    <a:pt x="13444" y="6200"/>
                  </a:cubicBezTo>
                  <a:cubicBezTo>
                    <a:pt x="13695" y="5584"/>
                    <a:pt x="13787" y="4899"/>
                    <a:pt x="14106" y="4305"/>
                  </a:cubicBezTo>
                  <a:cubicBezTo>
                    <a:pt x="14403" y="3712"/>
                    <a:pt x="14928" y="3255"/>
                    <a:pt x="15362" y="2730"/>
                  </a:cubicBezTo>
                  <a:cubicBezTo>
                    <a:pt x="15795" y="2205"/>
                    <a:pt x="16161" y="1543"/>
                    <a:pt x="16046" y="881"/>
                  </a:cubicBezTo>
                  <a:cubicBezTo>
                    <a:pt x="16001" y="653"/>
                    <a:pt x="15909" y="425"/>
                    <a:pt x="15727" y="265"/>
                  </a:cubicBezTo>
                  <a:cubicBezTo>
                    <a:pt x="15530" y="79"/>
                    <a:pt x="15277" y="0"/>
                    <a:pt x="15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12"/>
            <p:cNvSpPr/>
            <p:nvPr/>
          </p:nvSpPr>
          <p:spPr>
            <a:xfrm>
              <a:off x="3495887" y="3856369"/>
              <a:ext cx="263023" cy="294352"/>
            </a:xfrm>
            <a:custGeom>
              <a:avLst/>
              <a:gdLst/>
              <a:ahLst/>
              <a:cxnLst/>
              <a:rect l="l" t="t" r="r" b="b"/>
              <a:pathLst>
                <a:path w="9747" h="10908" extrusionOk="0">
                  <a:moveTo>
                    <a:pt x="5318" y="1"/>
                  </a:moveTo>
                  <a:cubicBezTo>
                    <a:pt x="3561" y="2055"/>
                    <a:pt x="2054" y="4498"/>
                    <a:pt x="867" y="7054"/>
                  </a:cubicBezTo>
                  <a:cubicBezTo>
                    <a:pt x="411" y="8035"/>
                    <a:pt x="0" y="9245"/>
                    <a:pt x="616" y="10135"/>
                  </a:cubicBezTo>
                  <a:cubicBezTo>
                    <a:pt x="974" y="10665"/>
                    <a:pt x="1602" y="10908"/>
                    <a:pt x="2245" y="10908"/>
                  </a:cubicBezTo>
                  <a:cubicBezTo>
                    <a:pt x="2627" y="10908"/>
                    <a:pt x="3015" y="10822"/>
                    <a:pt x="3355" y="10660"/>
                  </a:cubicBezTo>
                  <a:cubicBezTo>
                    <a:pt x="4291" y="10250"/>
                    <a:pt x="4953" y="9405"/>
                    <a:pt x="5592" y="8606"/>
                  </a:cubicBezTo>
                  <a:cubicBezTo>
                    <a:pt x="6985" y="6871"/>
                    <a:pt x="8354" y="5114"/>
                    <a:pt x="9747" y="3356"/>
                  </a:cubicBezTo>
                  <a:cubicBezTo>
                    <a:pt x="8879" y="3105"/>
                    <a:pt x="7966" y="2854"/>
                    <a:pt x="7350" y="2192"/>
                  </a:cubicBezTo>
                  <a:cubicBezTo>
                    <a:pt x="6642" y="1462"/>
                    <a:pt x="6300" y="275"/>
                    <a:pt x="5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5" name="Google Shape;3915;p112"/>
            <p:cNvSpPr/>
            <p:nvPr/>
          </p:nvSpPr>
          <p:spPr>
            <a:xfrm>
              <a:off x="3731169" y="3626268"/>
              <a:ext cx="179261" cy="217823"/>
            </a:xfrm>
            <a:custGeom>
              <a:avLst/>
              <a:gdLst/>
              <a:ahLst/>
              <a:cxnLst/>
              <a:rect l="l" t="t" r="r" b="b"/>
              <a:pathLst>
                <a:path w="6643" h="8072" extrusionOk="0">
                  <a:moveTo>
                    <a:pt x="5496" y="0"/>
                  </a:moveTo>
                  <a:cubicBezTo>
                    <a:pt x="5180" y="0"/>
                    <a:pt x="4850" y="114"/>
                    <a:pt x="4588" y="288"/>
                  </a:cubicBezTo>
                  <a:cubicBezTo>
                    <a:pt x="3789" y="790"/>
                    <a:pt x="3379" y="1703"/>
                    <a:pt x="2990" y="2548"/>
                  </a:cubicBezTo>
                  <a:cubicBezTo>
                    <a:pt x="2876" y="2822"/>
                    <a:pt x="2739" y="3118"/>
                    <a:pt x="2511" y="3301"/>
                  </a:cubicBezTo>
                  <a:cubicBezTo>
                    <a:pt x="2237" y="3506"/>
                    <a:pt x="1872" y="3552"/>
                    <a:pt x="1552" y="3666"/>
                  </a:cubicBezTo>
                  <a:cubicBezTo>
                    <a:pt x="1073" y="3872"/>
                    <a:pt x="685" y="4282"/>
                    <a:pt x="548" y="4785"/>
                  </a:cubicBezTo>
                  <a:cubicBezTo>
                    <a:pt x="434" y="5173"/>
                    <a:pt x="457" y="5629"/>
                    <a:pt x="274" y="6017"/>
                  </a:cubicBezTo>
                  <a:cubicBezTo>
                    <a:pt x="206" y="6131"/>
                    <a:pt x="114" y="6268"/>
                    <a:pt x="0" y="6360"/>
                  </a:cubicBezTo>
                  <a:cubicBezTo>
                    <a:pt x="388" y="7113"/>
                    <a:pt x="1050" y="7706"/>
                    <a:pt x="1826" y="8003"/>
                  </a:cubicBezTo>
                  <a:cubicBezTo>
                    <a:pt x="1895" y="8026"/>
                    <a:pt x="1941" y="8049"/>
                    <a:pt x="1986" y="8071"/>
                  </a:cubicBezTo>
                  <a:cubicBezTo>
                    <a:pt x="2831" y="7729"/>
                    <a:pt x="3561" y="7044"/>
                    <a:pt x="3926" y="6200"/>
                  </a:cubicBezTo>
                  <a:cubicBezTo>
                    <a:pt x="4177" y="5584"/>
                    <a:pt x="4269" y="4899"/>
                    <a:pt x="4588" y="4305"/>
                  </a:cubicBezTo>
                  <a:cubicBezTo>
                    <a:pt x="4885" y="3712"/>
                    <a:pt x="5410" y="3255"/>
                    <a:pt x="5844" y="2730"/>
                  </a:cubicBezTo>
                  <a:cubicBezTo>
                    <a:pt x="6277" y="2205"/>
                    <a:pt x="6643" y="1543"/>
                    <a:pt x="6528" y="881"/>
                  </a:cubicBezTo>
                  <a:cubicBezTo>
                    <a:pt x="6483" y="653"/>
                    <a:pt x="6391" y="425"/>
                    <a:pt x="6209" y="265"/>
                  </a:cubicBezTo>
                  <a:cubicBezTo>
                    <a:pt x="6012" y="79"/>
                    <a:pt x="5759" y="0"/>
                    <a:pt x="5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6" name="Google Shape;3916;p112"/>
          <p:cNvGrpSpPr/>
          <p:nvPr/>
        </p:nvGrpSpPr>
        <p:grpSpPr>
          <a:xfrm flipH="1">
            <a:off x="6544770" y="1099324"/>
            <a:ext cx="488155" cy="457809"/>
            <a:chOff x="3089978" y="4184399"/>
            <a:chExt cx="388071" cy="363947"/>
          </a:xfrm>
        </p:grpSpPr>
        <p:sp>
          <p:nvSpPr>
            <p:cNvPr id="3917" name="Google Shape;3917;p112"/>
            <p:cNvSpPr/>
            <p:nvPr/>
          </p:nvSpPr>
          <p:spPr>
            <a:xfrm>
              <a:off x="3089978" y="4184399"/>
              <a:ext cx="388071" cy="363947"/>
            </a:xfrm>
            <a:custGeom>
              <a:avLst/>
              <a:gdLst/>
              <a:ahLst/>
              <a:cxnLst/>
              <a:rect l="l" t="t" r="r" b="b"/>
              <a:pathLst>
                <a:path w="14381" h="13487" extrusionOk="0">
                  <a:moveTo>
                    <a:pt x="2308" y="0"/>
                  </a:moveTo>
                  <a:cubicBezTo>
                    <a:pt x="1580" y="0"/>
                    <a:pt x="863" y="267"/>
                    <a:pt x="434" y="855"/>
                  </a:cubicBezTo>
                  <a:cubicBezTo>
                    <a:pt x="92" y="1312"/>
                    <a:pt x="0" y="1905"/>
                    <a:pt x="46" y="2499"/>
                  </a:cubicBezTo>
                  <a:cubicBezTo>
                    <a:pt x="206" y="4097"/>
                    <a:pt x="1507" y="5306"/>
                    <a:pt x="2716" y="6379"/>
                  </a:cubicBezTo>
                  <a:cubicBezTo>
                    <a:pt x="4953" y="8319"/>
                    <a:pt x="7190" y="10282"/>
                    <a:pt x="9404" y="12245"/>
                  </a:cubicBezTo>
                  <a:cubicBezTo>
                    <a:pt x="9747" y="12542"/>
                    <a:pt x="10409" y="12976"/>
                    <a:pt x="11093" y="13249"/>
                  </a:cubicBezTo>
                  <a:cubicBezTo>
                    <a:pt x="11453" y="13400"/>
                    <a:pt x="11849" y="13486"/>
                    <a:pt x="12234" y="13486"/>
                  </a:cubicBezTo>
                  <a:cubicBezTo>
                    <a:pt x="12607" y="13486"/>
                    <a:pt x="12971" y="13406"/>
                    <a:pt x="13285" y="13227"/>
                  </a:cubicBezTo>
                  <a:cubicBezTo>
                    <a:pt x="13992" y="12839"/>
                    <a:pt x="14380" y="12017"/>
                    <a:pt x="14380" y="11218"/>
                  </a:cubicBezTo>
                  <a:cubicBezTo>
                    <a:pt x="14380" y="10419"/>
                    <a:pt x="14038" y="9643"/>
                    <a:pt x="13558" y="9004"/>
                  </a:cubicBezTo>
                  <a:cubicBezTo>
                    <a:pt x="13102" y="8365"/>
                    <a:pt x="12486" y="7817"/>
                    <a:pt x="11892" y="7292"/>
                  </a:cubicBezTo>
                  <a:cubicBezTo>
                    <a:pt x="9861" y="5489"/>
                    <a:pt x="7829" y="3663"/>
                    <a:pt x="5798" y="1860"/>
                  </a:cubicBezTo>
                  <a:cubicBezTo>
                    <a:pt x="5022" y="1175"/>
                    <a:pt x="4223" y="467"/>
                    <a:pt x="3241" y="148"/>
                  </a:cubicBezTo>
                  <a:cubicBezTo>
                    <a:pt x="2944" y="51"/>
                    <a:pt x="2625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12"/>
            <p:cNvSpPr/>
            <p:nvPr/>
          </p:nvSpPr>
          <p:spPr>
            <a:xfrm>
              <a:off x="3168208" y="4252428"/>
              <a:ext cx="225460" cy="223004"/>
            </a:xfrm>
            <a:custGeom>
              <a:avLst/>
              <a:gdLst/>
              <a:ahLst/>
              <a:cxnLst/>
              <a:rect l="l" t="t" r="r" b="b"/>
              <a:pathLst>
                <a:path w="8355" h="8264" extrusionOk="0">
                  <a:moveTo>
                    <a:pt x="3629" y="1"/>
                  </a:moveTo>
                  <a:cubicBezTo>
                    <a:pt x="2465" y="1370"/>
                    <a:pt x="1255" y="2717"/>
                    <a:pt x="0" y="4018"/>
                  </a:cubicBezTo>
                  <a:cubicBezTo>
                    <a:pt x="1621" y="5433"/>
                    <a:pt x="3218" y="6848"/>
                    <a:pt x="4839" y="8263"/>
                  </a:cubicBezTo>
                  <a:cubicBezTo>
                    <a:pt x="5957" y="6848"/>
                    <a:pt x="7144" y="5501"/>
                    <a:pt x="8354" y="4200"/>
                  </a:cubicBezTo>
                  <a:cubicBezTo>
                    <a:pt x="6779" y="2808"/>
                    <a:pt x="5204" y="1393"/>
                    <a:pt x="3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12"/>
            <p:cNvSpPr/>
            <p:nvPr/>
          </p:nvSpPr>
          <p:spPr>
            <a:xfrm>
              <a:off x="3202074" y="4297385"/>
              <a:ext cx="155865" cy="132469"/>
            </a:xfrm>
            <a:custGeom>
              <a:avLst/>
              <a:gdLst/>
              <a:ahLst/>
              <a:cxnLst/>
              <a:rect l="l" t="t" r="r" b="b"/>
              <a:pathLst>
                <a:path w="5776" h="4909" extrusionOk="0">
                  <a:moveTo>
                    <a:pt x="1941" y="1"/>
                  </a:moveTo>
                  <a:cubicBezTo>
                    <a:pt x="1872" y="1"/>
                    <a:pt x="1804" y="46"/>
                    <a:pt x="1826" y="115"/>
                  </a:cubicBezTo>
                  <a:cubicBezTo>
                    <a:pt x="1826" y="183"/>
                    <a:pt x="1872" y="252"/>
                    <a:pt x="1941" y="252"/>
                  </a:cubicBezTo>
                  <a:lnTo>
                    <a:pt x="2534" y="252"/>
                  </a:lnTo>
                  <a:cubicBezTo>
                    <a:pt x="2603" y="252"/>
                    <a:pt x="2648" y="183"/>
                    <a:pt x="2648" y="115"/>
                  </a:cubicBezTo>
                  <a:cubicBezTo>
                    <a:pt x="2648" y="46"/>
                    <a:pt x="2603" y="1"/>
                    <a:pt x="2534" y="1"/>
                  </a:cubicBezTo>
                  <a:close/>
                  <a:moveTo>
                    <a:pt x="2511" y="845"/>
                  </a:moveTo>
                  <a:cubicBezTo>
                    <a:pt x="2443" y="845"/>
                    <a:pt x="2374" y="914"/>
                    <a:pt x="2374" y="982"/>
                  </a:cubicBezTo>
                  <a:cubicBezTo>
                    <a:pt x="2374" y="1051"/>
                    <a:pt x="2443" y="1096"/>
                    <a:pt x="2511" y="1096"/>
                  </a:cubicBezTo>
                  <a:lnTo>
                    <a:pt x="3150" y="1096"/>
                  </a:lnTo>
                  <a:cubicBezTo>
                    <a:pt x="3219" y="1096"/>
                    <a:pt x="3264" y="1028"/>
                    <a:pt x="3264" y="960"/>
                  </a:cubicBezTo>
                  <a:cubicBezTo>
                    <a:pt x="3264" y="891"/>
                    <a:pt x="3219" y="845"/>
                    <a:pt x="3150" y="845"/>
                  </a:cubicBezTo>
                  <a:close/>
                  <a:moveTo>
                    <a:pt x="4474" y="1576"/>
                  </a:moveTo>
                  <a:lnTo>
                    <a:pt x="3789" y="1667"/>
                  </a:lnTo>
                  <a:cubicBezTo>
                    <a:pt x="3721" y="1667"/>
                    <a:pt x="3675" y="1736"/>
                    <a:pt x="3698" y="1804"/>
                  </a:cubicBezTo>
                  <a:cubicBezTo>
                    <a:pt x="3698" y="1873"/>
                    <a:pt x="3744" y="1918"/>
                    <a:pt x="3812" y="1918"/>
                  </a:cubicBezTo>
                  <a:lnTo>
                    <a:pt x="3835" y="1918"/>
                  </a:lnTo>
                  <a:lnTo>
                    <a:pt x="4497" y="1827"/>
                  </a:lnTo>
                  <a:cubicBezTo>
                    <a:pt x="4565" y="1827"/>
                    <a:pt x="4611" y="1758"/>
                    <a:pt x="4611" y="1690"/>
                  </a:cubicBezTo>
                  <a:cubicBezTo>
                    <a:pt x="4588" y="1621"/>
                    <a:pt x="4543" y="1576"/>
                    <a:pt x="4474" y="1576"/>
                  </a:cubicBezTo>
                  <a:close/>
                  <a:moveTo>
                    <a:pt x="2100" y="1690"/>
                  </a:moveTo>
                  <a:cubicBezTo>
                    <a:pt x="1849" y="1713"/>
                    <a:pt x="1621" y="1736"/>
                    <a:pt x="1393" y="1781"/>
                  </a:cubicBezTo>
                  <a:cubicBezTo>
                    <a:pt x="1324" y="1804"/>
                    <a:pt x="1279" y="1873"/>
                    <a:pt x="1301" y="1941"/>
                  </a:cubicBezTo>
                  <a:cubicBezTo>
                    <a:pt x="1301" y="2009"/>
                    <a:pt x="1370" y="2055"/>
                    <a:pt x="1416" y="2055"/>
                  </a:cubicBezTo>
                  <a:cubicBezTo>
                    <a:pt x="1416" y="2055"/>
                    <a:pt x="1438" y="2032"/>
                    <a:pt x="1438" y="2032"/>
                  </a:cubicBezTo>
                  <a:cubicBezTo>
                    <a:pt x="1667" y="1987"/>
                    <a:pt x="1895" y="1964"/>
                    <a:pt x="2100" y="1941"/>
                  </a:cubicBezTo>
                  <a:cubicBezTo>
                    <a:pt x="2169" y="1941"/>
                    <a:pt x="2237" y="1895"/>
                    <a:pt x="2237" y="1827"/>
                  </a:cubicBezTo>
                  <a:cubicBezTo>
                    <a:pt x="2214" y="1736"/>
                    <a:pt x="2169" y="1690"/>
                    <a:pt x="2100" y="1690"/>
                  </a:cubicBezTo>
                  <a:close/>
                  <a:moveTo>
                    <a:pt x="822" y="2032"/>
                  </a:moveTo>
                  <a:lnTo>
                    <a:pt x="115" y="2055"/>
                  </a:lnTo>
                  <a:cubicBezTo>
                    <a:pt x="46" y="2055"/>
                    <a:pt x="0" y="2101"/>
                    <a:pt x="0" y="2169"/>
                  </a:cubicBezTo>
                  <a:cubicBezTo>
                    <a:pt x="0" y="2238"/>
                    <a:pt x="46" y="2306"/>
                    <a:pt x="137" y="2306"/>
                  </a:cubicBezTo>
                  <a:lnTo>
                    <a:pt x="822" y="2283"/>
                  </a:lnTo>
                  <a:lnTo>
                    <a:pt x="822" y="2032"/>
                  </a:lnTo>
                  <a:close/>
                  <a:moveTo>
                    <a:pt x="1712" y="2740"/>
                  </a:moveTo>
                  <a:cubicBezTo>
                    <a:pt x="1644" y="2740"/>
                    <a:pt x="1575" y="2808"/>
                    <a:pt x="1575" y="2877"/>
                  </a:cubicBezTo>
                  <a:cubicBezTo>
                    <a:pt x="1575" y="2945"/>
                    <a:pt x="1621" y="2991"/>
                    <a:pt x="1690" y="2991"/>
                  </a:cubicBezTo>
                  <a:lnTo>
                    <a:pt x="2511" y="3037"/>
                  </a:lnTo>
                  <a:lnTo>
                    <a:pt x="2534" y="3037"/>
                  </a:lnTo>
                  <a:cubicBezTo>
                    <a:pt x="2603" y="3037"/>
                    <a:pt x="2648" y="2991"/>
                    <a:pt x="2648" y="2922"/>
                  </a:cubicBezTo>
                  <a:cubicBezTo>
                    <a:pt x="2648" y="2854"/>
                    <a:pt x="2603" y="2786"/>
                    <a:pt x="2534" y="2786"/>
                  </a:cubicBezTo>
                  <a:lnTo>
                    <a:pt x="1712" y="2740"/>
                  </a:lnTo>
                  <a:close/>
                  <a:moveTo>
                    <a:pt x="5651" y="2711"/>
                  </a:moveTo>
                  <a:cubicBezTo>
                    <a:pt x="5640" y="2711"/>
                    <a:pt x="5628" y="2713"/>
                    <a:pt x="5615" y="2717"/>
                  </a:cubicBezTo>
                  <a:cubicBezTo>
                    <a:pt x="5364" y="2763"/>
                    <a:pt x="5136" y="2786"/>
                    <a:pt x="4885" y="2808"/>
                  </a:cubicBezTo>
                  <a:cubicBezTo>
                    <a:pt x="4817" y="2808"/>
                    <a:pt x="4771" y="2877"/>
                    <a:pt x="4771" y="2945"/>
                  </a:cubicBezTo>
                  <a:cubicBezTo>
                    <a:pt x="4771" y="3014"/>
                    <a:pt x="4817" y="3059"/>
                    <a:pt x="4885" y="3059"/>
                  </a:cubicBezTo>
                  <a:lnTo>
                    <a:pt x="4908" y="3059"/>
                  </a:lnTo>
                  <a:cubicBezTo>
                    <a:pt x="5159" y="3037"/>
                    <a:pt x="5410" y="3014"/>
                    <a:pt x="5661" y="2968"/>
                  </a:cubicBezTo>
                  <a:cubicBezTo>
                    <a:pt x="5730" y="2945"/>
                    <a:pt x="5775" y="2877"/>
                    <a:pt x="5752" y="2808"/>
                  </a:cubicBezTo>
                  <a:cubicBezTo>
                    <a:pt x="5752" y="2752"/>
                    <a:pt x="5706" y="2711"/>
                    <a:pt x="5651" y="2711"/>
                  </a:cubicBezTo>
                  <a:close/>
                  <a:moveTo>
                    <a:pt x="4086" y="3265"/>
                  </a:moveTo>
                  <a:lnTo>
                    <a:pt x="3356" y="3311"/>
                  </a:lnTo>
                  <a:cubicBezTo>
                    <a:pt x="3287" y="3311"/>
                    <a:pt x="3219" y="3379"/>
                    <a:pt x="3242" y="3447"/>
                  </a:cubicBezTo>
                  <a:cubicBezTo>
                    <a:pt x="3242" y="3516"/>
                    <a:pt x="3287" y="3562"/>
                    <a:pt x="3356" y="3562"/>
                  </a:cubicBezTo>
                  <a:lnTo>
                    <a:pt x="4109" y="3516"/>
                  </a:lnTo>
                  <a:cubicBezTo>
                    <a:pt x="4177" y="3516"/>
                    <a:pt x="4223" y="3470"/>
                    <a:pt x="4223" y="3402"/>
                  </a:cubicBezTo>
                  <a:cubicBezTo>
                    <a:pt x="4223" y="3333"/>
                    <a:pt x="4155" y="3265"/>
                    <a:pt x="4086" y="3265"/>
                  </a:cubicBezTo>
                  <a:close/>
                  <a:moveTo>
                    <a:pt x="1758" y="3904"/>
                  </a:moveTo>
                  <a:cubicBezTo>
                    <a:pt x="1690" y="3904"/>
                    <a:pt x="1621" y="3972"/>
                    <a:pt x="1621" y="4041"/>
                  </a:cubicBezTo>
                  <a:cubicBezTo>
                    <a:pt x="1621" y="4109"/>
                    <a:pt x="1667" y="4178"/>
                    <a:pt x="1735" y="4178"/>
                  </a:cubicBezTo>
                  <a:lnTo>
                    <a:pt x="2625" y="4201"/>
                  </a:lnTo>
                  <a:cubicBezTo>
                    <a:pt x="2694" y="4201"/>
                    <a:pt x="2739" y="4132"/>
                    <a:pt x="2739" y="4064"/>
                  </a:cubicBezTo>
                  <a:cubicBezTo>
                    <a:pt x="2739" y="3995"/>
                    <a:pt x="2694" y="3950"/>
                    <a:pt x="2625" y="3950"/>
                  </a:cubicBezTo>
                  <a:lnTo>
                    <a:pt x="1758" y="3904"/>
                  </a:lnTo>
                  <a:close/>
                  <a:moveTo>
                    <a:pt x="4155" y="4634"/>
                  </a:moveTo>
                  <a:lnTo>
                    <a:pt x="3287" y="4657"/>
                  </a:lnTo>
                  <a:cubicBezTo>
                    <a:pt x="3219" y="4657"/>
                    <a:pt x="3150" y="4703"/>
                    <a:pt x="3150" y="4771"/>
                  </a:cubicBezTo>
                  <a:cubicBezTo>
                    <a:pt x="3150" y="4863"/>
                    <a:pt x="3219" y="4908"/>
                    <a:pt x="3287" y="4908"/>
                  </a:cubicBezTo>
                  <a:lnTo>
                    <a:pt x="4155" y="4885"/>
                  </a:lnTo>
                  <a:cubicBezTo>
                    <a:pt x="4223" y="4885"/>
                    <a:pt x="4292" y="4817"/>
                    <a:pt x="4292" y="4749"/>
                  </a:cubicBezTo>
                  <a:cubicBezTo>
                    <a:pt x="4292" y="4680"/>
                    <a:pt x="4223" y="4634"/>
                    <a:pt x="4155" y="4634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3979;p113"/>
          <p:cNvGrpSpPr/>
          <p:nvPr/>
        </p:nvGrpSpPr>
        <p:grpSpPr>
          <a:xfrm>
            <a:off x="5356889" y="3087865"/>
            <a:ext cx="268707" cy="268733"/>
            <a:chOff x="266768" y="1721375"/>
            <a:chExt cx="397907" cy="397887"/>
          </a:xfrm>
        </p:grpSpPr>
        <p:sp>
          <p:nvSpPr>
            <p:cNvPr id="28" name="Google Shape;3980;p113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1;p113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987;p113"/>
          <p:cNvGrpSpPr/>
          <p:nvPr/>
        </p:nvGrpSpPr>
        <p:grpSpPr>
          <a:xfrm>
            <a:off x="6994718" y="3092021"/>
            <a:ext cx="268718" cy="268733"/>
            <a:chOff x="864491" y="1723250"/>
            <a:chExt cx="397866" cy="397887"/>
          </a:xfrm>
        </p:grpSpPr>
        <p:sp>
          <p:nvSpPr>
            <p:cNvPr id="31" name="Google Shape;3988;p113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89;p113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90;p113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982;p113"/>
          <p:cNvGrpSpPr/>
          <p:nvPr/>
        </p:nvGrpSpPr>
        <p:grpSpPr>
          <a:xfrm>
            <a:off x="6170937" y="3095270"/>
            <a:ext cx="268733" cy="268772"/>
            <a:chOff x="1379798" y="1723250"/>
            <a:chExt cx="397887" cy="397887"/>
          </a:xfrm>
        </p:grpSpPr>
        <p:sp>
          <p:nvSpPr>
            <p:cNvPr id="35" name="Google Shape;3983;p113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84;p113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85;p113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86;p113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89" y="466980"/>
            <a:ext cx="2815634" cy="375417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58"/>
          <p:cNvSpPr txBox="1">
            <a:spLocks noGrp="1"/>
          </p:cNvSpPr>
          <p:nvPr>
            <p:ph type="subTitle" idx="1"/>
          </p:nvPr>
        </p:nvSpPr>
        <p:spPr>
          <a:xfrm>
            <a:off x="355993" y="1199387"/>
            <a:ext cx="8432013" cy="2025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dirty="0"/>
              <a:t>•Рост частоты кесарева сечения (37,3% в РБ 2024 г.) → рост числа женщин с рубцом на матке.</a:t>
            </a:r>
          </a:p>
          <a:p>
            <a:pPr marL="0" lvl="0" indent="0" algn="just"/>
            <a:r>
              <a:rPr lang="ru-RU" dirty="0"/>
              <a:t>•«Ниша»/</a:t>
            </a:r>
            <a:r>
              <a:rPr lang="ru-RU" dirty="0" err="1"/>
              <a:t>истмоцеле</a:t>
            </a:r>
            <a:r>
              <a:rPr lang="ru-RU" dirty="0"/>
              <a:t>, несостоятельный рубец – не только акушерская, но и гинекологическая проблема (АUB, болевой синдром, </a:t>
            </a:r>
            <a:r>
              <a:rPr lang="ru-RU" dirty="0" err="1"/>
              <a:t>субфертильность</a:t>
            </a:r>
            <a:r>
              <a:rPr lang="ru-RU" dirty="0"/>
              <a:t>, ППРП, </a:t>
            </a:r>
            <a:r>
              <a:rPr lang="ru-RU" dirty="0" err="1"/>
              <a:t>placenta</a:t>
            </a:r>
            <a:r>
              <a:rPr lang="ru-RU" dirty="0"/>
              <a:t> </a:t>
            </a:r>
            <a:r>
              <a:rPr lang="ru-RU" dirty="0" err="1"/>
              <a:t>accreta</a:t>
            </a:r>
            <a:r>
              <a:rPr lang="ru-RU" dirty="0"/>
              <a:t> spectrum).*</a:t>
            </a:r>
          </a:p>
          <a:p>
            <a:pPr marL="0" lvl="0" indent="0" algn="just"/>
            <a:r>
              <a:rPr lang="ru-RU" dirty="0"/>
              <a:t> •Ключевая часть патогенеза – </a:t>
            </a:r>
            <a:r>
              <a:rPr lang="ru-RU" dirty="0" err="1"/>
              <a:t>интраоперационная</a:t>
            </a:r>
            <a:r>
              <a:rPr lang="ru-RU" dirty="0"/>
              <a:t> техника </a:t>
            </a:r>
            <a:r>
              <a:rPr lang="ru-RU" dirty="0" err="1"/>
              <a:t>гистеротомии</a:t>
            </a:r>
            <a:r>
              <a:rPr lang="ru-RU" dirty="0"/>
              <a:t> и её </a:t>
            </a:r>
            <a:r>
              <a:rPr lang="ru-RU" dirty="0" err="1"/>
              <a:t>ушивания</a:t>
            </a:r>
            <a:r>
              <a:rPr lang="ru-RU" dirty="0"/>
              <a:t>.**</a:t>
            </a:r>
          </a:p>
        </p:txBody>
      </p:sp>
      <p:sp>
        <p:nvSpPr>
          <p:cNvPr id="1237" name="Google Shape;1237;p58"/>
          <p:cNvSpPr txBox="1">
            <a:spLocks noGrp="1"/>
          </p:cNvSpPr>
          <p:nvPr>
            <p:ph type="title"/>
          </p:nvPr>
        </p:nvSpPr>
        <p:spPr>
          <a:xfrm>
            <a:off x="1888485" y="208423"/>
            <a:ext cx="533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Актуальность</a:t>
            </a:r>
            <a:endParaRPr dirty="0"/>
          </a:p>
        </p:txBody>
      </p:sp>
      <p:grpSp>
        <p:nvGrpSpPr>
          <p:cNvPr id="1238" name="Google Shape;1238;p58"/>
          <p:cNvGrpSpPr/>
          <p:nvPr/>
        </p:nvGrpSpPr>
        <p:grpSpPr>
          <a:xfrm flipH="1">
            <a:off x="1806049" y="3535620"/>
            <a:ext cx="436105" cy="547391"/>
            <a:chOff x="3474326" y="3626268"/>
            <a:chExt cx="436105" cy="547391"/>
          </a:xfrm>
        </p:grpSpPr>
        <p:sp>
          <p:nvSpPr>
            <p:cNvPr id="1239" name="Google Shape;1239;p58"/>
            <p:cNvSpPr/>
            <p:nvPr/>
          </p:nvSpPr>
          <p:spPr>
            <a:xfrm>
              <a:off x="3474326" y="3626268"/>
              <a:ext cx="436105" cy="547391"/>
            </a:xfrm>
            <a:custGeom>
              <a:avLst/>
              <a:gdLst/>
              <a:ahLst/>
              <a:cxnLst/>
              <a:rect l="l" t="t" r="r" b="b"/>
              <a:pathLst>
                <a:path w="16161" h="20285" extrusionOk="0">
                  <a:moveTo>
                    <a:pt x="15014" y="0"/>
                  </a:moveTo>
                  <a:cubicBezTo>
                    <a:pt x="14698" y="0"/>
                    <a:pt x="14368" y="114"/>
                    <a:pt x="14106" y="288"/>
                  </a:cubicBezTo>
                  <a:cubicBezTo>
                    <a:pt x="13307" y="790"/>
                    <a:pt x="12897" y="1703"/>
                    <a:pt x="12508" y="2548"/>
                  </a:cubicBezTo>
                  <a:cubicBezTo>
                    <a:pt x="12394" y="2822"/>
                    <a:pt x="12257" y="3118"/>
                    <a:pt x="12029" y="3301"/>
                  </a:cubicBezTo>
                  <a:cubicBezTo>
                    <a:pt x="11755" y="3506"/>
                    <a:pt x="11390" y="3552"/>
                    <a:pt x="11070" y="3666"/>
                  </a:cubicBezTo>
                  <a:cubicBezTo>
                    <a:pt x="10591" y="3872"/>
                    <a:pt x="10203" y="4282"/>
                    <a:pt x="10066" y="4785"/>
                  </a:cubicBezTo>
                  <a:cubicBezTo>
                    <a:pt x="9952" y="5173"/>
                    <a:pt x="9975" y="5629"/>
                    <a:pt x="9792" y="5994"/>
                  </a:cubicBezTo>
                  <a:cubicBezTo>
                    <a:pt x="9541" y="6519"/>
                    <a:pt x="8971" y="6816"/>
                    <a:pt x="8400" y="6953"/>
                  </a:cubicBezTo>
                  <a:cubicBezTo>
                    <a:pt x="7852" y="7090"/>
                    <a:pt x="7259" y="7113"/>
                    <a:pt x="6734" y="7295"/>
                  </a:cubicBezTo>
                  <a:cubicBezTo>
                    <a:pt x="5547" y="7729"/>
                    <a:pt x="4816" y="8870"/>
                    <a:pt x="4177" y="9943"/>
                  </a:cubicBezTo>
                  <a:cubicBezTo>
                    <a:pt x="3104" y="11701"/>
                    <a:pt x="2054" y="13458"/>
                    <a:pt x="982" y="15216"/>
                  </a:cubicBezTo>
                  <a:cubicBezTo>
                    <a:pt x="685" y="15718"/>
                    <a:pt x="365" y="16220"/>
                    <a:pt x="183" y="16791"/>
                  </a:cubicBezTo>
                  <a:cubicBezTo>
                    <a:pt x="23" y="17339"/>
                    <a:pt x="0" y="17978"/>
                    <a:pt x="251" y="18503"/>
                  </a:cubicBezTo>
                  <a:cubicBezTo>
                    <a:pt x="457" y="18913"/>
                    <a:pt x="776" y="19233"/>
                    <a:pt x="1141" y="19507"/>
                  </a:cubicBezTo>
                  <a:cubicBezTo>
                    <a:pt x="1621" y="19872"/>
                    <a:pt x="2146" y="20192"/>
                    <a:pt x="2739" y="20260"/>
                  </a:cubicBezTo>
                  <a:cubicBezTo>
                    <a:pt x="2852" y="20277"/>
                    <a:pt x="2964" y="20285"/>
                    <a:pt x="3076" y="20285"/>
                  </a:cubicBezTo>
                  <a:cubicBezTo>
                    <a:pt x="3732" y="20285"/>
                    <a:pt x="4361" y="20011"/>
                    <a:pt x="4908" y="19621"/>
                  </a:cubicBezTo>
                  <a:cubicBezTo>
                    <a:pt x="5524" y="19165"/>
                    <a:pt x="6003" y="18548"/>
                    <a:pt x="6483" y="17955"/>
                  </a:cubicBezTo>
                  <a:cubicBezTo>
                    <a:pt x="7738" y="16403"/>
                    <a:pt x="8993" y="14851"/>
                    <a:pt x="10249" y="13298"/>
                  </a:cubicBezTo>
                  <a:cubicBezTo>
                    <a:pt x="10774" y="12637"/>
                    <a:pt x="11299" y="11975"/>
                    <a:pt x="11550" y="11176"/>
                  </a:cubicBezTo>
                  <a:cubicBezTo>
                    <a:pt x="11824" y="10171"/>
                    <a:pt x="11641" y="9121"/>
                    <a:pt x="11436" y="8094"/>
                  </a:cubicBezTo>
                  <a:cubicBezTo>
                    <a:pt x="12303" y="7775"/>
                    <a:pt x="13056" y="7067"/>
                    <a:pt x="13444" y="6200"/>
                  </a:cubicBezTo>
                  <a:cubicBezTo>
                    <a:pt x="13695" y="5584"/>
                    <a:pt x="13787" y="4899"/>
                    <a:pt x="14106" y="4305"/>
                  </a:cubicBezTo>
                  <a:cubicBezTo>
                    <a:pt x="14403" y="3712"/>
                    <a:pt x="14928" y="3255"/>
                    <a:pt x="15362" y="2730"/>
                  </a:cubicBezTo>
                  <a:cubicBezTo>
                    <a:pt x="15795" y="2205"/>
                    <a:pt x="16161" y="1543"/>
                    <a:pt x="16046" y="881"/>
                  </a:cubicBezTo>
                  <a:cubicBezTo>
                    <a:pt x="16001" y="653"/>
                    <a:pt x="15909" y="425"/>
                    <a:pt x="15727" y="265"/>
                  </a:cubicBezTo>
                  <a:cubicBezTo>
                    <a:pt x="15530" y="79"/>
                    <a:pt x="15277" y="0"/>
                    <a:pt x="15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8"/>
            <p:cNvSpPr/>
            <p:nvPr/>
          </p:nvSpPr>
          <p:spPr>
            <a:xfrm>
              <a:off x="3495887" y="3856369"/>
              <a:ext cx="263023" cy="294352"/>
            </a:xfrm>
            <a:custGeom>
              <a:avLst/>
              <a:gdLst/>
              <a:ahLst/>
              <a:cxnLst/>
              <a:rect l="l" t="t" r="r" b="b"/>
              <a:pathLst>
                <a:path w="9747" h="10908" extrusionOk="0">
                  <a:moveTo>
                    <a:pt x="5318" y="1"/>
                  </a:moveTo>
                  <a:cubicBezTo>
                    <a:pt x="3561" y="2055"/>
                    <a:pt x="2054" y="4498"/>
                    <a:pt x="867" y="7054"/>
                  </a:cubicBezTo>
                  <a:cubicBezTo>
                    <a:pt x="411" y="8035"/>
                    <a:pt x="0" y="9245"/>
                    <a:pt x="616" y="10135"/>
                  </a:cubicBezTo>
                  <a:cubicBezTo>
                    <a:pt x="974" y="10665"/>
                    <a:pt x="1602" y="10908"/>
                    <a:pt x="2245" y="10908"/>
                  </a:cubicBezTo>
                  <a:cubicBezTo>
                    <a:pt x="2627" y="10908"/>
                    <a:pt x="3015" y="10822"/>
                    <a:pt x="3355" y="10660"/>
                  </a:cubicBezTo>
                  <a:cubicBezTo>
                    <a:pt x="4291" y="10250"/>
                    <a:pt x="4953" y="9405"/>
                    <a:pt x="5592" y="8606"/>
                  </a:cubicBezTo>
                  <a:cubicBezTo>
                    <a:pt x="6985" y="6871"/>
                    <a:pt x="8354" y="5114"/>
                    <a:pt x="9747" y="3356"/>
                  </a:cubicBezTo>
                  <a:cubicBezTo>
                    <a:pt x="8879" y="3105"/>
                    <a:pt x="7966" y="2854"/>
                    <a:pt x="7350" y="2192"/>
                  </a:cubicBezTo>
                  <a:cubicBezTo>
                    <a:pt x="6642" y="1462"/>
                    <a:pt x="6300" y="275"/>
                    <a:pt x="5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8"/>
            <p:cNvSpPr/>
            <p:nvPr/>
          </p:nvSpPr>
          <p:spPr>
            <a:xfrm>
              <a:off x="3731169" y="3626268"/>
              <a:ext cx="179261" cy="217823"/>
            </a:xfrm>
            <a:custGeom>
              <a:avLst/>
              <a:gdLst/>
              <a:ahLst/>
              <a:cxnLst/>
              <a:rect l="l" t="t" r="r" b="b"/>
              <a:pathLst>
                <a:path w="6643" h="8072" extrusionOk="0">
                  <a:moveTo>
                    <a:pt x="5496" y="0"/>
                  </a:moveTo>
                  <a:cubicBezTo>
                    <a:pt x="5180" y="0"/>
                    <a:pt x="4850" y="114"/>
                    <a:pt x="4588" y="288"/>
                  </a:cubicBezTo>
                  <a:cubicBezTo>
                    <a:pt x="3789" y="790"/>
                    <a:pt x="3379" y="1703"/>
                    <a:pt x="2990" y="2548"/>
                  </a:cubicBezTo>
                  <a:cubicBezTo>
                    <a:pt x="2876" y="2822"/>
                    <a:pt x="2739" y="3118"/>
                    <a:pt x="2511" y="3301"/>
                  </a:cubicBezTo>
                  <a:cubicBezTo>
                    <a:pt x="2237" y="3506"/>
                    <a:pt x="1872" y="3552"/>
                    <a:pt x="1552" y="3666"/>
                  </a:cubicBezTo>
                  <a:cubicBezTo>
                    <a:pt x="1073" y="3872"/>
                    <a:pt x="685" y="4282"/>
                    <a:pt x="548" y="4785"/>
                  </a:cubicBezTo>
                  <a:cubicBezTo>
                    <a:pt x="434" y="5173"/>
                    <a:pt x="457" y="5629"/>
                    <a:pt x="274" y="6017"/>
                  </a:cubicBezTo>
                  <a:cubicBezTo>
                    <a:pt x="206" y="6131"/>
                    <a:pt x="114" y="6268"/>
                    <a:pt x="0" y="6360"/>
                  </a:cubicBezTo>
                  <a:cubicBezTo>
                    <a:pt x="388" y="7113"/>
                    <a:pt x="1050" y="7706"/>
                    <a:pt x="1826" y="8003"/>
                  </a:cubicBezTo>
                  <a:cubicBezTo>
                    <a:pt x="1895" y="8026"/>
                    <a:pt x="1941" y="8049"/>
                    <a:pt x="1986" y="8071"/>
                  </a:cubicBezTo>
                  <a:cubicBezTo>
                    <a:pt x="2831" y="7729"/>
                    <a:pt x="3561" y="7044"/>
                    <a:pt x="3926" y="6200"/>
                  </a:cubicBezTo>
                  <a:cubicBezTo>
                    <a:pt x="4177" y="5584"/>
                    <a:pt x="4269" y="4899"/>
                    <a:pt x="4588" y="4305"/>
                  </a:cubicBezTo>
                  <a:cubicBezTo>
                    <a:pt x="4885" y="3712"/>
                    <a:pt x="5410" y="3255"/>
                    <a:pt x="5844" y="2730"/>
                  </a:cubicBezTo>
                  <a:cubicBezTo>
                    <a:pt x="6277" y="2205"/>
                    <a:pt x="6643" y="1543"/>
                    <a:pt x="6528" y="881"/>
                  </a:cubicBezTo>
                  <a:cubicBezTo>
                    <a:pt x="6483" y="653"/>
                    <a:pt x="6391" y="425"/>
                    <a:pt x="6209" y="265"/>
                  </a:cubicBezTo>
                  <a:cubicBezTo>
                    <a:pt x="6012" y="79"/>
                    <a:pt x="5759" y="0"/>
                    <a:pt x="5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58"/>
          <p:cNvGrpSpPr/>
          <p:nvPr/>
        </p:nvGrpSpPr>
        <p:grpSpPr>
          <a:xfrm flipH="1">
            <a:off x="3619540" y="4291757"/>
            <a:ext cx="186655" cy="149254"/>
            <a:chOff x="2858987" y="3108507"/>
            <a:chExt cx="186655" cy="149254"/>
          </a:xfrm>
        </p:grpSpPr>
        <p:sp>
          <p:nvSpPr>
            <p:cNvPr id="1243" name="Google Shape;1243;p58"/>
            <p:cNvSpPr/>
            <p:nvPr/>
          </p:nvSpPr>
          <p:spPr>
            <a:xfrm>
              <a:off x="2870698" y="3108507"/>
              <a:ext cx="174944" cy="127045"/>
            </a:xfrm>
            <a:custGeom>
              <a:avLst/>
              <a:gdLst/>
              <a:ahLst/>
              <a:cxnLst/>
              <a:rect l="l" t="t" r="r" b="b"/>
              <a:pathLst>
                <a:path w="6483" h="4708" extrusionOk="0">
                  <a:moveTo>
                    <a:pt x="1852" y="0"/>
                  </a:moveTo>
                  <a:cubicBezTo>
                    <a:pt x="1698" y="0"/>
                    <a:pt x="1545" y="16"/>
                    <a:pt x="1393" y="51"/>
                  </a:cubicBezTo>
                  <a:cubicBezTo>
                    <a:pt x="799" y="165"/>
                    <a:pt x="251" y="644"/>
                    <a:pt x="206" y="1238"/>
                  </a:cubicBezTo>
                  <a:cubicBezTo>
                    <a:pt x="0" y="1512"/>
                    <a:pt x="137" y="2128"/>
                    <a:pt x="434" y="2584"/>
                  </a:cubicBezTo>
                  <a:cubicBezTo>
                    <a:pt x="754" y="3041"/>
                    <a:pt x="1233" y="3360"/>
                    <a:pt x="1712" y="3634"/>
                  </a:cubicBezTo>
                  <a:cubicBezTo>
                    <a:pt x="2648" y="4205"/>
                    <a:pt x="3698" y="4684"/>
                    <a:pt x="4817" y="4707"/>
                  </a:cubicBezTo>
                  <a:cubicBezTo>
                    <a:pt x="5273" y="4707"/>
                    <a:pt x="5775" y="4616"/>
                    <a:pt x="6072" y="4296"/>
                  </a:cubicBezTo>
                  <a:cubicBezTo>
                    <a:pt x="6414" y="3931"/>
                    <a:pt x="6483" y="3383"/>
                    <a:pt x="6323" y="2904"/>
                  </a:cubicBezTo>
                  <a:cubicBezTo>
                    <a:pt x="6140" y="2447"/>
                    <a:pt x="5821" y="2059"/>
                    <a:pt x="5456" y="1740"/>
                  </a:cubicBezTo>
                  <a:cubicBezTo>
                    <a:pt x="4771" y="1124"/>
                    <a:pt x="4018" y="644"/>
                    <a:pt x="3173" y="302"/>
                  </a:cubicBezTo>
                  <a:cubicBezTo>
                    <a:pt x="2749" y="132"/>
                    <a:pt x="2299" y="0"/>
                    <a:pt x="1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8"/>
            <p:cNvSpPr/>
            <p:nvPr/>
          </p:nvSpPr>
          <p:spPr>
            <a:xfrm>
              <a:off x="2858987" y="3135114"/>
              <a:ext cx="175564" cy="122647"/>
            </a:xfrm>
            <a:custGeom>
              <a:avLst/>
              <a:gdLst/>
              <a:ahLst/>
              <a:cxnLst/>
              <a:rect l="l" t="t" r="r" b="b"/>
              <a:pathLst>
                <a:path w="6506" h="4545" extrusionOk="0">
                  <a:moveTo>
                    <a:pt x="685" y="1"/>
                  </a:moveTo>
                  <a:lnTo>
                    <a:pt x="685" y="1"/>
                  </a:lnTo>
                  <a:cubicBezTo>
                    <a:pt x="1" y="754"/>
                    <a:pt x="206" y="2009"/>
                    <a:pt x="891" y="2785"/>
                  </a:cubicBezTo>
                  <a:cubicBezTo>
                    <a:pt x="1553" y="3538"/>
                    <a:pt x="2557" y="3927"/>
                    <a:pt x="3516" y="4246"/>
                  </a:cubicBezTo>
                  <a:cubicBezTo>
                    <a:pt x="3982" y="4395"/>
                    <a:pt x="4463" y="4544"/>
                    <a:pt x="4947" y="4544"/>
                  </a:cubicBezTo>
                  <a:cubicBezTo>
                    <a:pt x="5056" y="4544"/>
                    <a:pt x="5164" y="4537"/>
                    <a:pt x="5273" y="4520"/>
                  </a:cubicBezTo>
                  <a:cubicBezTo>
                    <a:pt x="5867" y="4429"/>
                    <a:pt x="6460" y="3972"/>
                    <a:pt x="6506" y="3379"/>
                  </a:cubicBezTo>
                  <a:cubicBezTo>
                    <a:pt x="6506" y="3356"/>
                    <a:pt x="6506" y="3333"/>
                    <a:pt x="6506" y="3333"/>
                  </a:cubicBezTo>
                  <a:cubicBezTo>
                    <a:pt x="6186" y="3630"/>
                    <a:pt x="5707" y="3721"/>
                    <a:pt x="5251" y="3721"/>
                  </a:cubicBezTo>
                  <a:cubicBezTo>
                    <a:pt x="4132" y="3698"/>
                    <a:pt x="3082" y="3219"/>
                    <a:pt x="2146" y="2648"/>
                  </a:cubicBezTo>
                  <a:cubicBezTo>
                    <a:pt x="1667" y="2374"/>
                    <a:pt x="1188" y="2055"/>
                    <a:pt x="868" y="1598"/>
                  </a:cubicBezTo>
                  <a:cubicBezTo>
                    <a:pt x="571" y="1142"/>
                    <a:pt x="434" y="526"/>
                    <a:pt x="640" y="252"/>
                  </a:cubicBezTo>
                  <a:cubicBezTo>
                    <a:pt x="640" y="160"/>
                    <a:pt x="663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8"/>
            <p:cNvSpPr/>
            <p:nvPr/>
          </p:nvSpPr>
          <p:spPr>
            <a:xfrm>
              <a:off x="2908261" y="3140052"/>
              <a:ext cx="104756" cy="65708"/>
            </a:xfrm>
            <a:custGeom>
              <a:avLst/>
              <a:gdLst/>
              <a:ahLst/>
              <a:cxnLst/>
              <a:rect l="l" t="t" r="r" b="b"/>
              <a:pathLst>
                <a:path w="3882" h="2435" extrusionOk="0">
                  <a:moveTo>
                    <a:pt x="1" y="0"/>
                  </a:moveTo>
                  <a:cubicBezTo>
                    <a:pt x="1119" y="799"/>
                    <a:pt x="2306" y="1552"/>
                    <a:pt x="3493" y="2306"/>
                  </a:cubicBezTo>
                  <a:cubicBezTo>
                    <a:pt x="3582" y="2377"/>
                    <a:pt x="3699" y="2434"/>
                    <a:pt x="3800" y="2434"/>
                  </a:cubicBezTo>
                  <a:cubicBezTo>
                    <a:pt x="3829" y="2434"/>
                    <a:pt x="3856" y="2430"/>
                    <a:pt x="3881" y="2420"/>
                  </a:cubicBezTo>
                  <a:cubicBezTo>
                    <a:pt x="3858" y="1940"/>
                    <a:pt x="3470" y="1575"/>
                    <a:pt x="3082" y="1301"/>
                  </a:cubicBezTo>
                  <a:cubicBezTo>
                    <a:pt x="2169" y="639"/>
                    <a:pt x="1119" y="18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6" name="Google Shape;1246;p58"/>
          <p:cNvSpPr/>
          <p:nvPr/>
        </p:nvSpPr>
        <p:spPr>
          <a:xfrm flipH="1">
            <a:off x="8168000" y="947964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2"/>
                </a:cubicBezTo>
                <a:lnTo>
                  <a:pt x="2214" y="1781"/>
                </a:lnTo>
                <a:cubicBezTo>
                  <a:pt x="2214" y="2032"/>
                  <a:pt x="2032" y="2215"/>
                  <a:pt x="1804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4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70" y="5365"/>
                  <a:pt x="5798" y="5365"/>
                </a:cubicBezTo>
                <a:lnTo>
                  <a:pt x="7168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8" y="2215"/>
                </a:cubicBezTo>
                <a:lnTo>
                  <a:pt x="5798" y="2215"/>
                </a:lnTo>
                <a:cubicBezTo>
                  <a:pt x="5570" y="2215"/>
                  <a:pt x="5364" y="2032"/>
                  <a:pt x="5364" y="1781"/>
                </a:cubicBezTo>
                <a:lnTo>
                  <a:pt x="5364" y="412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58"/>
          <p:cNvSpPr/>
          <p:nvPr/>
        </p:nvSpPr>
        <p:spPr>
          <a:xfrm flipH="1">
            <a:off x="5140365" y="4180324"/>
            <a:ext cx="144154" cy="125102"/>
          </a:xfrm>
          <a:custGeom>
            <a:avLst/>
            <a:gdLst/>
            <a:ahLst/>
            <a:cxnLst/>
            <a:rect l="l" t="t" r="r" b="b"/>
            <a:pathLst>
              <a:path w="5342" h="4636" extrusionOk="0">
                <a:moveTo>
                  <a:pt x="2617" y="1"/>
                </a:moveTo>
                <a:cubicBezTo>
                  <a:pt x="1907" y="1"/>
                  <a:pt x="1193" y="283"/>
                  <a:pt x="731" y="824"/>
                </a:cubicBezTo>
                <a:cubicBezTo>
                  <a:pt x="412" y="1189"/>
                  <a:pt x="1" y="2011"/>
                  <a:pt x="138" y="2810"/>
                </a:cubicBezTo>
                <a:cubicBezTo>
                  <a:pt x="252" y="3403"/>
                  <a:pt x="663" y="3905"/>
                  <a:pt x="1188" y="4202"/>
                </a:cubicBezTo>
                <a:cubicBezTo>
                  <a:pt x="1713" y="4499"/>
                  <a:pt x="2306" y="4613"/>
                  <a:pt x="2900" y="4636"/>
                </a:cubicBezTo>
                <a:cubicBezTo>
                  <a:pt x="3242" y="4636"/>
                  <a:pt x="3584" y="4613"/>
                  <a:pt x="3881" y="4476"/>
                </a:cubicBezTo>
                <a:cubicBezTo>
                  <a:pt x="4201" y="4339"/>
                  <a:pt x="4475" y="4065"/>
                  <a:pt x="4680" y="3768"/>
                </a:cubicBezTo>
                <a:cubicBezTo>
                  <a:pt x="5342" y="2741"/>
                  <a:pt x="5068" y="1212"/>
                  <a:pt x="4064" y="459"/>
                </a:cubicBezTo>
                <a:cubicBezTo>
                  <a:pt x="3650" y="151"/>
                  <a:pt x="3135" y="1"/>
                  <a:pt x="26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58"/>
          <p:cNvSpPr/>
          <p:nvPr/>
        </p:nvSpPr>
        <p:spPr>
          <a:xfrm flipH="1">
            <a:off x="5172369" y="4203612"/>
            <a:ext cx="83195" cy="76610"/>
          </a:xfrm>
          <a:custGeom>
            <a:avLst/>
            <a:gdLst/>
            <a:ahLst/>
            <a:cxnLst/>
            <a:rect l="l" t="t" r="r" b="b"/>
            <a:pathLst>
              <a:path w="3083" h="2839" extrusionOk="0">
                <a:moveTo>
                  <a:pt x="1286" y="1"/>
                </a:moveTo>
                <a:cubicBezTo>
                  <a:pt x="1219" y="1"/>
                  <a:pt x="1134" y="45"/>
                  <a:pt x="1096" y="121"/>
                </a:cubicBezTo>
                <a:cubicBezTo>
                  <a:pt x="1051" y="189"/>
                  <a:pt x="1028" y="280"/>
                  <a:pt x="1028" y="372"/>
                </a:cubicBezTo>
                <a:cubicBezTo>
                  <a:pt x="1005" y="668"/>
                  <a:pt x="1028" y="965"/>
                  <a:pt x="1073" y="1239"/>
                </a:cubicBezTo>
                <a:cubicBezTo>
                  <a:pt x="1073" y="1262"/>
                  <a:pt x="1073" y="1307"/>
                  <a:pt x="1073" y="1353"/>
                </a:cubicBezTo>
                <a:cubicBezTo>
                  <a:pt x="1005" y="1376"/>
                  <a:pt x="914" y="1376"/>
                  <a:pt x="822" y="1399"/>
                </a:cubicBezTo>
                <a:cubicBezTo>
                  <a:pt x="754" y="1422"/>
                  <a:pt x="503" y="1513"/>
                  <a:pt x="229" y="1604"/>
                </a:cubicBezTo>
                <a:cubicBezTo>
                  <a:pt x="138" y="1627"/>
                  <a:pt x="1" y="1741"/>
                  <a:pt x="69" y="1832"/>
                </a:cubicBezTo>
                <a:cubicBezTo>
                  <a:pt x="92" y="1878"/>
                  <a:pt x="160" y="1878"/>
                  <a:pt x="229" y="1878"/>
                </a:cubicBezTo>
                <a:cubicBezTo>
                  <a:pt x="548" y="1878"/>
                  <a:pt x="868" y="1855"/>
                  <a:pt x="1188" y="1810"/>
                </a:cubicBezTo>
                <a:cubicBezTo>
                  <a:pt x="1279" y="2084"/>
                  <a:pt x="1416" y="2403"/>
                  <a:pt x="1576" y="2700"/>
                </a:cubicBezTo>
                <a:cubicBezTo>
                  <a:pt x="1621" y="2745"/>
                  <a:pt x="1644" y="2814"/>
                  <a:pt x="1713" y="2837"/>
                </a:cubicBezTo>
                <a:cubicBezTo>
                  <a:pt x="1720" y="2838"/>
                  <a:pt x="1728" y="2839"/>
                  <a:pt x="1735" y="2839"/>
                </a:cubicBezTo>
                <a:cubicBezTo>
                  <a:pt x="1857" y="2839"/>
                  <a:pt x="1918" y="2669"/>
                  <a:pt x="1918" y="2540"/>
                </a:cubicBezTo>
                <a:cubicBezTo>
                  <a:pt x="1941" y="2243"/>
                  <a:pt x="1918" y="1969"/>
                  <a:pt x="1872" y="1673"/>
                </a:cubicBezTo>
                <a:cubicBezTo>
                  <a:pt x="2283" y="1581"/>
                  <a:pt x="2694" y="1467"/>
                  <a:pt x="3082" y="1307"/>
                </a:cubicBezTo>
                <a:cubicBezTo>
                  <a:pt x="3036" y="1170"/>
                  <a:pt x="2854" y="1148"/>
                  <a:pt x="2694" y="1148"/>
                </a:cubicBezTo>
                <a:cubicBezTo>
                  <a:pt x="2397" y="1148"/>
                  <a:pt x="2101" y="1170"/>
                  <a:pt x="1781" y="1216"/>
                </a:cubicBezTo>
                <a:cubicBezTo>
                  <a:pt x="1690" y="805"/>
                  <a:pt x="1530" y="394"/>
                  <a:pt x="1324" y="6"/>
                </a:cubicBezTo>
                <a:cubicBezTo>
                  <a:pt x="1313" y="2"/>
                  <a:pt x="1300" y="1"/>
                  <a:pt x="12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58"/>
          <p:cNvSpPr/>
          <p:nvPr/>
        </p:nvSpPr>
        <p:spPr>
          <a:xfrm flipH="1">
            <a:off x="5153290" y="4214865"/>
            <a:ext cx="138001" cy="108992"/>
          </a:xfrm>
          <a:custGeom>
            <a:avLst/>
            <a:gdLst/>
            <a:ahLst/>
            <a:cxnLst/>
            <a:rect l="l" t="t" r="r" b="b"/>
            <a:pathLst>
              <a:path w="5114" h="4039" extrusionOk="0">
                <a:moveTo>
                  <a:pt x="686" y="0"/>
                </a:moveTo>
                <a:lnTo>
                  <a:pt x="686" y="0"/>
                </a:lnTo>
                <a:cubicBezTo>
                  <a:pt x="1" y="959"/>
                  <a:pt x="115" y="2397"/>
                  <a:pt x="914" y="3241"/>
                </a:cubicBezTo>
                <a:cubicBezTo>
                  <a:pt x="1396" y="3764"/>
                  <a:pt x="2101" y="4039"/>
                  <a:pt x="2806" y="4039"/>
                </a:cubicBezTo>
                <a:cubicBezTo>
                  <a:pt x="3270" y="4039"/>
                  <a:pt x="3733" y="3920"/>
                  <a:pt x="4132" y="3675"/>
                </a:cubicBezTo>
                <a:cubicBezTo>
                  <a:pt x="4360" y="3538"/>
                  <a:pt x="4566" y="3356"/>
                  <a:pt x="4726" y="3150"/>
                </a:cubicBezTo>
                <a:cubicBezTo>
                  <a:pt x="4931" y="2876"/>
                  <a:pt x="5022" y="2580"/>
                  <a:pt x="5091" y="2260"/>
                </a:cubicBezTo>
                <a:cubicBezTo>
                  <a:pt x="5091" y="2214"/>
                  <a:pt x="5114" y="2169"/>
                  <a:pt x="5114" y="2123"/>
                </a:cubicBezTo>
                <a:lnTo>
                  <a:pt x="5114" y="2123"/>
                </a:lnTo>
                <a:cubicBezTo>
                  <a:pt x="5068" y="2237"/>
                  <a:pt x="4999" y="2374"/>
                  <a:pt x="4931" y="2488"/>
                </a:cubicBezTo>
                <a:cubicBezTo>
                  <a:pt x="4726" y="2785"/>
                  <a:pt x="4475" y="3059"/>
                  <a:pt x="4132" y="3196"/>
                </a:cubicBezTo>
                <a:cubicBezTo>
                  <a:pt x="3835" y="3333"/>
                  <a:pt x="3493" y="3356"/>
                  <a:pt x="3151" y="3356"/>
                </a:cubicBezTo>
                <a:cubicBezTo>
                  <a:pt x="2557" y="3333"/>
                  <a:pt x="1964" y="3219"/>
                  <a:pt x="1439" y="2922"/>
                </a:cubicBezTo>
                <a:cubicBezTo>
                  <a:pt x="914" y="2625"/>
                  <a:pt x="503" y="2123"/>
                  <a:pt x="389" y="1530"/>
                </a:cubicBezTo>
                <a:cubicBezTo>
                  <a:pt x="297" y="982"/>
                  <a:pt x="457" y="411"/>
                  <a:pt x="6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0" name="Google Shape;1250;p58"/>
          <p:cNvGrpSpPr/>
          <p:nvPr/>
        </p:nvGrpSpPr>
        <p:grpSpPr>
          <a:xfrm flipH="1">
            <a:off x="990628" y="3190385"/>
            <a:ext cx="444119" cy="550116"/>
            <a:chOff x="7443422" y="3653739"/>
            <a:chExt cx="444119" cy="550116"/>
          </a:xfrm>
        </p:grpSpPr>
        <p:sp>
          <p:nvSpPr>
            <p:cNvPr id="1251" name="Google Shape;1251;p58"/>
            <p:cNvSpPr/>
            <p:nvPr/>
          </p:nvSpPr>
          <p:spPr>
            <a:xfrm>
              <a:off x="7443422" y="3653739"/>
              <a:ext cx="101652" cy="110288"/>
            </a:xfrm>
            <a:custGeom>
              <a:avLst/>
              <a:gdLst/>
              <a:ahLst/>
              <a:cxnLst/>
              <a:rect l="l" t="t" r="r" b="b"/>
              <a:pathLst>
                <a:path w="3767" h="4087" extrusionOk="0">
                  <a:moveTo>
                    <a:pt x="1735" y="0"/>
                  </a:moveTo>
                  <a:cubicBezTo>
                    <a:pt x="1666" y="0"/>
                    <a:pt x="1598" y="46"/>
                    <a:pt x="1529" y="69"/>
                  </a:cubicBezTo>
                  <a:cubicBezTo>
                    <a:pt x="959" y="366"/>
                    <a:pt x="479" y="799"/>
                    <a:pt x="137" y="1347"/>
                  </a:cubicBezTo>
                  <a:cubicBezTo>
                    <a:pt x="69" y="1461"/>
                    <a:pt x="0" y="1598"/>
                    <a:pt x="0" y="1735"/>
                  </a:cubicBezTo>
                  <a:cubicBezTo>
                    <a:pt x="23" y="1849"/>
                    <a:pt x="114" y="1941"/>
                    <a:pt x="183" y="2032"/>
                  </a:cubicBezTo>
                  <a:cubicBezTo>
                    <a:pt x="753" y="2739"/>
                    <a:pt x="1324" y="3424"/>
                    <a:pt x="1917" y="4086"/>
                  </a:cubicBezTo>
                  <a:cubicBezTo>
                    <a:pt x="2602" y="3698"/>
                    <a:pt x="3196" y="3173"/>
                    <a:pt x="3652" y="2534"/>
                  </a:cubicBezTo>
                  <a:cubicBezTo>
                    <a:pt x="3721" y="2466"/>
                    <a:pt x="3766" y="2374"/>
                    <a:pt x="3766" y="2283"/>
                  </a:cubicBezTo>
                  <a:cubicBezTo>
                    <a:pt x="3766" y="2215"/>
                    <a:pt x="3721" y="2146"/>
                    <a:pt x="3675" y="2078"/>
                  </a:cubicBezTo>
                  <a:cubicBezTo>
                    <a:pt x="3219" y="1370"/>
                    <a:pt x="2648" y="708"/>
                    <a:pt x="2009" y="160"/>
                  </a:cubicBezTo>
                  <a:cubicBezTo>
                    <a:pt x="1917" y="92"/>
                    <a:pt x="1849" y="23"/>
                    <a:pt x="1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8"/>
            <p:cNvSpPr/>
            <p:nvPr/>
          </p:nvSpPr>
          <p:spPr>
            <a:xfrm>
              <a:off x="7465576" y="3698372"/>
              <a:ext cx="404100" cy="479901"/>
            </a:xfrm>
            <a:custGeom>
              <a:avLst/>
              <a:gdLst/>
              <a:ahLst/>
              <a:cxnLst/>
              <a:rect l="l" t="t" r="r" b="b"/>
              <a:pathLst>
                <a:path w="14975" h="17784" extrusionOk="0">
                  <a:moveTo>
                    <a:pt x="3685" y="0"/>
                  </a:moveTo>
                  <a:cubicBezTo>
                    <a:pt x="3531" y="0"/>
                    <a:pt x="3368" y="71"/>
                    <a:pt x="3219" y="127"/>
                  </a:cubicBezTo>
                  <a:cubicBezTo>
                    <a:pt x="2192" y="561"/>
                    <a:pt x="1233" y="1200"/>
                    <a:pt x="435" y="1998"/>
                  </a:cubicBezTo>
                  <a:cubicBezTo>
                    <a:pt x="183" y="2227"/>
                    <a:pt x="1" y="2432"/>
                    <a:pt x="1" y="2683"/>
                  </a:cubicBezTo>
                  <a:cubicBezTo>
                    <a:pt x="24" y="2934"/>
                    <a:pt x="138" y="3163"/>
                    <a:pt x="252" y="3391"/>
                  </a:cubicBezTo>
                  <a:cubicBezTo>
                    <a:pt x="2649" y="8138"/>
                    <a:pt x="5045" y="12909"/>
                    <a:pt x="7761" y="17497"/>
                  </a:cubicBezTo>
                  <a:cubicBezTo>
                    <a:pt x="7830" y="17611"/>
                    <a:pt x="7898" y="17725"/>
                    <a:pt x="8035" y="17771"/>
                  </a:cubicBezTo>
                  <a:cubicBezTo>
                    <a:pt x="8057" y="17779"/>
                    <a:pt x="8080" y="17783"/>
                    <a:pt x="8104" y="17783"/>
                  </a:cubicBezTo>
                  <a:cubicBezTo>
                    <a:pt x="8208" y="17783"/>
                    <a:pt x="8331" y="17712"/>
                    <a:pt x="8423" y="17657"/>
                  </a:cubicBezTo>
                  <a:cubicBezTo>
                    <a:pt x="10683" y="16378"/>
                    <a:pt x="12966" y="15055"/>
                    <a:pt x="14723" y="13137"/>
                  </a:cubicBezTo>
                  <a:cubicBezTo>
                    <a:pt x="14814" y="13023"/>
                    <a:pt x="14929" y="12909"/>
                    <a:pt x="14951" y="12749"/>
                  </a:cubicBezTo>
                  <a:cubicBezTo>
                    <a:pt x="14974" y="12521"/>
                    <a:pt x="14837" y="12338"/>
                    <a:pt x="14700" y="12156"/>
                  </a:cubicBezTo>
                  <a:cubicBezTo>
                    <a:pt x="11391" y="8093"/>
                    <a:pt x="7921" y="4167"/>
                    <a:pt x="4292" y="355"/>
                  </a:cubicBezTo>
                  <a:cubicBezTo>
                    <a:pt x="4155" y="218"/>
                    <a:pt x="3995" y="58"/>
                    <a:pt x="3790" y="13"/>
                  </a:cubicBezTo>
                  <a:cubicBezTo>
                    <a:pt x="3756" y="4"/>
                    <a:pt x="3721" y="0"/>
                    <a:pt x="3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8"/>
            <p:cNvSpPr/>
            <p:nvPr/>
          </p:nvSpPr>
          <p:spPr>
            <a:xfrm>
              <a:off x="7559835" y="3811358"/>
              <a:ext cx="177399" cy="223058"/>
            </a:xfrm>
            <a:custGeom>
              <a:avLst/>
              <a:gdLst/>
              <a:ahLst/>
              <a:cxnLst/>
              <a:rect l="l" t="t" r="r" b="b"/>
              <a:pathLst>
                <a:path w="6574" h="8266" extrusionOk="0">
                  <a:moveTo>
                    <a:pt x="1046" y="1"/>
                  </a:moveTo>
                  <a:cubicBezTo>
                    <a:pt x="859" y="1"/>
                    <a:pt x="678" y="44"/>
                    <a:pt x="525" y="140"/>
                  </a:cubicBezTo>
                  <a:cubicBezTo>
                    <a:pt x="137" y="391"/>
                    <a:pt x="0" y="893"/>
                    <a:pt x="69" y="1327"/>
                  </a:cubicBezTo>
                  <a:cubicBezTo>
                    <a:pt x="137" y="1783"/>
                    <a:pt x="388" y="2171"/>
                    <a:pt x="639" y="2536"/>
                  </a:cubicBezTo>
                  <a:cubicBezTo>
                    <a:pt x="1689" y="4203"/>
                    <a:pt x="2922" y="5732"/>
                    <a:pt x="4132" y="7261"/>
                  </a:cubicBezTo>
                  <a:cubicBezTo>
                    <a:pt x="4428" y="7626"/>
                    <a:pt x="4725" y="8014"/>
                    <a:pt x="5159" y="8174"/>
                  </a:cubicBezTo>
                  <a:cubicBezTo>
                    <a:pt x="5280" y="8235"/>
                    <a:pt x="5422" y="8265"/>
                    <a:pt x="5564" y="8265"/>
                  </a:cubicBezTo>
                  <a:cubicBezTo>
                    <a:pt x="5635" y="8265"/>
                    <a:pt x="5706" y="8258"/>
                    <a:pt x="5775" y="8243"/>
                  </a:cubicBezTo>
                  <a:cubicBezTo>
                    <a:pt x="6186" y="8129"/>
                    <a:pt x="6437" y="7695"/>
                    <a:pt x="6483" y="7261"/>
                  </a:cubicBezTo>
                  <a:cubicBezTo>
                    <a:pt x="6574" y="6417"/>
                    <a:pt x="6026" y="5618"/>
                    <a:pt x="5524" y="4933"/>
                  </a:cubicBezTo>
                  <a:cubicBezTo>
                    <a:pt x="4475" y="3542"/>
                    <a:pt x="3427" y="2175"/>
                    <a:pt x="2378" y="784"/>
                  </a:cubicBezTo>
                  <a:lnTo>
                    <a:pt x="2378" y="784"/>
                  </a:lnTo>
                  <a:cubicBezTo>
                    <a:pt x="2382" y="790"/>
                    <a:pt x="2384" y="792"/>
                    <a:pt x="2384" y="792"/>
                  </a:cubicBezTo>
                  <a:cubicBezTo>
                    <a:pt x="2386" y="792"/>
                    <a:pt x="2131" y="456"/>
                    <a:pt x="1803" y="231"/>
                  </a:cubicBezTo>
                  <a:cubicBezTo>
                    <a:pt x="1578" y="85"/>
                    <a:pt x="1306" y="1"/>
                    <a:pt x="1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8"/>
            <p:cNvSpPr/>
            <p:nvPr/>
          </p:nvSpPr>
          <p:spPr>
            <a:xfrm>
              <a:off x="7651611" y="4028830"/>
              <a:ext cx="235930" cy="175025"/>
            </a:xfrm>
            <a:custGeom>
              <a:avLst/>
              <a:gdLst/>
              <a:ahLst/>
              <a:cxnLst/>
              <a:rect l="l" t="t" r="r" b="b"/>
              <a:pathLst>
                <a:path w="8743" h="6486" extrusionOk="0">
                  <a:moveTo>
                    <a:pt x="8254" y="1"/>
                  </a:moveTo>
                  <a:cubicBezTo>
                    <a:pt x="8050" y="1"/>
                    <a:pt x="7827" y="95"/>
                    <a:pt x="7647" y="206"/>
                  </a:cubicBezTo>
                  <a:cubicBezTo>
                    <a:pt x="6094" y="1074"/>
                    <a:pt x="4656" y="2124"/>
                    <a:pt x="3378" y="3334"/>
                  </a:cubicBezTo>
                  <a:cubicBezTo>
                    <a:pt x="2671" y="3995"/>
                    <a:pt x="1507" y="4361"/>
                    <a:pt x="639" y="5160"/>
                  </a:cubicBezTo>
                  <a:cubicBezTo>
                    <a:pt x="320" y="5433"/>
                    <a:pt x="0" y="5890"/>
                    <a:pt x="228" y="6232"/>
                  </a:cubicBezTo>
                  <a:cubicBezTo>
                    <a:pt x="341" y="6415"/>
                    <a:pt x="549" y="6486"/>
                    <a:pt x="773" y="6486"/>
                  </a:cubicBezTo>
                  <a:cubicBezTo>
                    <a:pt x="912" y="6486"/>
                    <a:pt x="1056" y="6459"/>
                    <a:pt x="1187" y="6415"/>
                  </a:cubicBezTo>
                  <a:cubicBezTo>
                    <a:pt x="1826" y="6232"/>
                    <a:pt x="2374" y="5821"/>
                    <a:pt x="2922" y="5433"/>
                  </a:cubicBezTo>
                  <a:cubicBezTo>
                    <a:pt x="4611" y="4224"/>
                    <a:pt x="6277" y="2968"/>
                    <a:pt x="7920" y="1690"/>
                  </a:cubicBezTo>
                  <a:cubicBezTo>
                    <a:pt x="8309" y="1393"/>
                    <a:pt x="8742" y="1005"/>
                    <a:pt x="8742" y="503"/>
                  </a:cubicBezTo>
                  <a:cubicBezTo>
                    <a:pt x="8742" y="366"/>
                    <a:pt x="8697" y="229"/>
                    <a:pt x="8605" y="138"/>
                  </a:cubicBezTo>
                  <a:cubicBezTo>
                    <a:pt x="8507" y="40"/>
                    <a:pt x="8384" y="1"/>
                    <a:pt x="8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" name="Google Shape;1255;p58"/>
          <p:cNvGrpSpPr/>
          <p:nvPr/>
        </p:nvGrpSpPr>
        <p:grpSpPr>
          <a:xfrm flipH="1">
            <a:off x="7715596" y="3735150"/>
            <a:ext cx="1109326" cy="2740462"/>
            <a:chOff x="1985590" y="3490398"/>
            <a:chExt cx="1109326" cy="2740462"/>
          </a:xfrm>
        </p:grpSpPr>
        <p:sp>
          <p:nvSpPr>
            <p:cNvPr id="1256" name="Google Shape;1256;p58"/>
            <p:cNvSpPr/>
            <p:nvPr/>
          </p:nvSpPr>
          <p:spPr>
            <a:xfrm>
              <a:off x="2299102" y="3490398"/>
              <a:ext cx="614745" cy="567414"/>
            </a:xfrm>
            <a:custGeom>
              <a:avLst/>
              <a:gdLst/>
              <a:ahLst/>
              <a:cxnLst/>
              <a:rect l="l" t="t" r="r" b="b"/>
              <a:pathLst>
                <a:path w="22781" h="21027" extrusionOk="0">
                  <a:moveTo>
                    <a:pt x="12014" y="1"/>
                  </a:moveTo>
                  <a:cubicBezTo>
                    <a:pt x="11821" y="1"/>
                    <a:pt x="11628" y="10"/>
                    <a:pt x="11436" y="28"/>
                  </a:cubicBezTo>
                  <a:cubicBezTo>
                    <a:pt x="9496" y="210"/>
                    <a:pt x="7715" y="1214"/>
                    <a:pt x="6186" y="2447"/>
                  </a:cubicBezTo>
                  <a:cubicBezTo>
                    <a:pt x="5410" y="3086"/>
                    <a:pt x="4657" y="3839"/>
                    <a:pt x="4337" y="4798"/>
                  </a:cubicBezTo>
                  <a:cubicBezTo>
                    <a:pt x="3858" y="6259"/>
                    <a:pt x="4520" y="7834"/>
                    <a:pt x="5159" y="9249"/>
                  </a:cubicBezTo>
                  <a:cubicBezTo>
                    <a:pt x="6026" y="11189"/>
                    <a:pt x="6917" y="13129"/>
                    <a:pt x="7807" y="15069"/>
                  </a:cubicBezTo>
                  <a:cubicBezTo>
                    <a:pt x="6483" y="13746"/>
                    <a:pt x="5182" y="12422"/>
                    <a:pt x="3881" y="11098"/>
                  </a:cubicBezTo>
                  <a:cubicBezTo>
                    <a:pt x="3289" y="10506"/>
                    <a:pt x="2600" y="9876"/>
                    <a:pt x="1795" y="9876"/>
                  </a:cubicBezTo>
                  <a:cubicBezTo>
                    <a:pt x="1730" y="9876"/>
                    <a:pt x="1664" y="9880"/>
                    <a:pt x="1598" y="9888"/>
                  </a:cubicBezTo>
                  <a:cubicBezTo>
                    <a:pt x="754" y="9979"/>
                    <a:pt x="137" y="10847"/>
                    <a:pt x="69" y="11691"/>
                  </a:cubicBezTo>
                  <a:cubicBezTo>
                    <a:pt x="1" y="12536"/>
                    <a:pt x="343" y="13380"/>
                    <a:pt x="754" y="14111"/>
                  </a:cubicBezTo>
                  <a:cubicBezTo>
                    <a:pt x="2899" y="18060"/>
                    <a:pt x="7168" y="20776"/>
                    <a:pt x="11664" y="21027"/>
                  </a:cubicBezTo>
                  <a:cubicBezTo>
                    <a:pt x="17485" y="20639"/>
                    <a:pt x="22506" y="15069"/>
                    <a:pt x="22735" y="8952"/>
                  </a:cubicBezTo>
                  <a:cubicBezTo>
                    <a:pt x="22780" y="7834"/>
                    <a:pt x="22643" y="6601"/>
                    <a:pt x="21890" y="5780"/>
                  </a:cubicBezTo>
                  <a:cubicBezTo>
                    <a:pt x="21485" y="5325"/>
                    <a:pt x="20848" y="5062"/>
                    <a:pt x="20247" y="5062"/>
                  </a:cubicBezTo>
                  <a:cubicBezTo>
                    <a:pt x="19731" y="5062"/>
                    <a:pt x="19241" y="5256"/>
                    <a:pt x="18946" y="5688"/>
                  </a:cubicBezTo>
                  <a:cubicBezTo>
                    <a:pt x="18558" y="6213"/>
                    <a:pt x="18580" y="6944"/>
                    <a:pt x="18580" y="7606"/>
                  </a:cubicBezTo>
                  <a:cubicBezTo>
                    <a:pt x="18535" y="9569"/>
                    <a:pt x="17964" y="11554"/>
                    <a:pt x="16960" y="13266"/>
                  </a:cubicBezTo>
                  <a:cubicBezTo>
                    <a:pt x="17097" y="11372"/>
                    <a:pt x="17211" y="9477"/>
                    <a:pt x="17348" y="7583"/>
                  </a:cubicBezTo>
                  <a:cubicBezTo>
                    <a:pt x="17462" y="5757"/>
                    <a:pt x="17553" y="3794"/>
                    <a:pt x="16572" y="2264"/>
                  </a:cubicBezTo>
                  <a:cubicBezTo>
                    <a:pt x="15604" y="761"/>
                    <a:pt x="13799" y="1"/>
                    <a:pt x="12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8"/>
            <p:cNvSpPr/>
            <p:nvPr/>
          </p:nvSpPr>
          <p:spPr>
            <a:xfrm>
              <a:off x="1985590" y="3902567"/>
              <a:ext cx="1109326" cy="2328293"/>
            </a:xfrm>
            <a:custGeom>
              <a:avLst/>
              <a:gdLst/>
              <a:ahLst/>
              <a:cxnLst/>
              <a:rect l="l" t="t" r="r" b="b"/>
              <a:pathLst>
                <a:path w="41109" h="86281" extrusionOk="0">
                  <a:moveTo>
                    <a:pt x="3600" y="39967"/>
                  </a:moveTo>
                  <a:cubicBezTo>
                    <a:pt x="2921" y="39967"/>
                    <a:pt x="2330" y="40561"/>
                    <a:pt x="1941" y="41155"/>
                  </a:cubicBezTo>
                  <a:cubicBezTo>
                    <a:pt x="320" y="43620"/>
                    <a:pt x="0" y="46747"/>
                    <a:pt x="183" y="49691"/>
                  </a:cubicBezTo>
                  <a:cubicBezTo>
                    <a:pt x="434" y="53983"/>
                    <a:pt x="1667" y="58228"/>
                    <a:pt x="3744" y="61994"/>
                  </a:cubicBezTo>
                  <a:cubicBezTo>
                    <a:pt x="5342" y="64916"/>
                    <a:pt x="7442" y="67541"/>
                    <a:pt x="9633" y="70074"/>
                  </a:cubicBezTo>
                  <a:cubicBezTo>
                    <a:pt x="8355" y="68294"/>
                    <a:pt x="7693" y="66514"/>
                    <a:pt x="7213" y="64802"/>
                  </a:cubicBezTo>
                  <a:cubicBezTo>
                    <a:pt x="5387" y="58479"/>
                    <a:pt x="4794" y="51791"/>
                    <a:pt x="5479" y="45241"/>
                  </a:cubicBezTo>
                  <a:cubicBezTo>
                    <a:pt x="5661" y="43551"/>
                    <a:pt x="5821" y="41611"/>
                    <a:pt x="4611" y="40424"/>
                  </a:cubicBezTo>
                  <a:cubicBezTo>
                    <a:pt x="4383" y="40219"/>
                    <a:pt x="4132" y="40036"/>
                    <a:pt x="3835" y="39991"/>
                  </a:cubicBezTo>
                  <a:cubicBezTo>
                    <a:pt x="3756" y="39974"/>
                    <a:pt x="3677" y="39967"/>
                    <a:pt x="3600" y="39967"/>
                  </a:cubicBezTo>
                  <a:close/>
                  <a:moveTo>
                    <a:pt x="27756" y="1"/>
                  </a:moveTo>
                  <a:cubicBezTo>
                    <a:pt x="26889" y="708"/>
                    <a:pt x="26250" y="1713"/>
                    <a:pt x="25976" y="2808"/>
                  </a:cubicBezTo>
                  <a:cubicBezTo>
                    <a:pt x="25907" y="1941"/>
                    <a:pt x="25770" y="982"/>
                    <a:pt x="25108" y="412"/>
                  </a:cubicBezTo>
                  <a:cubicBezTo>
                    <a:pt x="24881" y="216"/>
                    <a:pt x="24573" y="125"/>
                    <a:pt x="24268" y="125"/>
                  </a:cubicBezTo>
                  <a:cubicBezTo>
                    <a:pt x="23683" y="125"/>
                    <a:pt x="23107" y="458"/>
                    <a:pt x="23122" y="1028"/>
                  </a:cubicBezTo>
                  <a:cubicBezTo>
                    <a:pt x="23145" y="1827"/>
                    <a:pt x="24218" y="2375"/>
                    <a:pt x="24035" y="3151"/>
                  </a:cubicBezTo>
                  <a:cubicBezTo>
                    <a:pt x="24022" y="2561"/>
                    <a:pt x="23437" y="2227"/>
                    <a:pt x="22850" y="2227"/>
                  </a:cubicBezTo>
                  <a:cubicBezTo>
                    <a:pt x="22415" y="2227"/>
                    <a:pt x="21980" y="2410"/>
                    <a:pt x="21776" y="2808"/>
                  </a:cubicBezTo>
                  <a:cubicBezTo>
                    <a:pt x="21388" y="3630"/>
                    <a:pt x="22050" y="4657"/>
                    <a:pt x="22917" y="4885"/>
                  </a:cubicBezTo>
                  <a:cubicBezTo>
                    <a:pt x="22780" y="4870"/>
                    <a:pt x="22641" y="4860"/>
                    <a:pt x="22501" y="4860"/>
                  </a:cubicBezTo>
                  <a:cubicBezTo>
                    <a:pt x="22222" y="4860"/>
                    <a:pt x="21943" y="4901"/>
                    <a:pt x="21684" y="5022"/>
                  </a:cubicBezTo>
                  <a:cubicBezTo>
                    <a:pt x="21205" y="5251"/>
                    <a:pt x="20908" y="5958"/>
                    <a:pt x="21274" y="6369"/>
                  </a:cubicBezTo>
                  <a:cubicBezTo>
                    <a:pt x="21433" y="6529"/>
                    <a:pt x="21662" y="6597"/>
                    <a:pt x="21890" y="6666"/>
                  </a:cubicBezTo>
                  <a:cubicBezTo>
                    <a:pt x="22532" y="6835"/>
                    <a:pt x="23194" y="6941"/>
                    <a:pt x="23888" y="6941"/>
                  </a:cubicBezTo>
                  <a:cubicBezTo>
                    <a:pt x="24502" y="6941"/>
                    <a:pt x="25141" y="6859"/>
                    <a:pt x="25816" y="6666"/>
                  </a:cubicBezTo>
                  <a:lnTo>
                    <a:pt x="25816" y="6666"/>
                  </a:lnTo>
                  <a:cubicBezTo>
                    <a:pt x="26227" y="12783"/>
                    <a:pt x="25108" y="18832"/>
                    <a:pt x="23305" y="24721"/>
                  </a:cubicBezTo>
                  <a:cubicBezTo>
                    <a:pt x="23511" y="22164"/>
                    <a:pt x="23282" y="19471"/>
                    <a:pt x="22963" y="16846"/>
                  </a:cubicBezTo>
                  <a:cubicBezTo>
                    <a:pt x="22689" y="14586"/>
                    <a:pt x="22278" y="12190"/>
                    <a:pt x="20794" y="10455"/>
                  </a:cubicBezTo>
                  <a:cubicBezTo>
                    <a:pt x="20156" y="9694"/>
                    <a:pt x="19222" y="9062"/>
                    <a:pt x="18241" y="9062"/>
                  </a:cubicBezTo>
                  <a:cubicBezTo>
                    <a:pt x="18134" y="9062"/>
                    <a:pt x="18026" y="9070"/>
                    <a:pt x="17918" y="9085"/>
                  </a:cubicBezTo>
                  <a:cubicBezTo>
                    <a:pt x="16709" y="9268"/>
                    <a:pt x="15841" y="10478"/>
                    <a:pt x="15750" y="11710"/>
                  </a:cubicBezTo>
                  <a:cubicBezTo>
                    <a:pt x="15659" y="12920"/>
                    <a:pt x="16184" y="14130"/>
                    <a:pt x="16891" y="15111"/>
                  </a:cubicBezTo>
                  <a:cubicBezTo>
                    <a:pt x="17599" y="16115"/>
                    <a:pt x="18489" y="16983"/>
                    <a:pt x="19265" y="17919"/>
                  </a:cubicBezTo>
                  <a:cubicBezTo>
                    <a:pt x="21548" y="20795"/>
                    <a:pt x="22575" y="24584"/>
                    <a:pt x="22164" y="28213"/>
                  </a:cubicBezTo>
                  <a:cubicBezTo>
                    <a:pt x="21548" y="30039"/>
                    <a:pt x="20863" y="31842"/>
                    <a:pt x="20155" y="33622"/>
                  </a:cubicBezTo>
                  <a:cubicBezTo>
                    <a:pt x="17416" y="40607"/>
                    <a:pt x="14335" y="47523"/>
                    <a:pt x="12440" y="54759"/>
                  </a:cubicBezTo>
                  <a:cubicBezTo>
                    <a:pt x="11276" y="44350"/>
                    <a:pt x="18968" y="34079"/>
                    <a:pt x="16640" y="23899"/>
                  </a:cubicBezTo>
                  <a:cubicBezTo>
                    <a:pt x="16435" y="22963"/>
                    <a:pt x="16092" y="21982"/>
                    <a:pt x="15248" y="21525"/>
                  </a:cubicBezTo>
                  <a:cubicBezTo>
                    <a:pt x="14967" y="21367"/>
                    <a:pt x="14673" y="21296"/>
                    <a:pt x="14381" y="21296"/>
                  </a:cubicBezTo>
                  <a:cubicBezTo>
                    <a:pt x="13106" y="21296"/>
                    <a:pt x="11841" y="22644"/>
                    <a:pt x="11619" y="24036"/>
                  </a:cubicBezTo>
                  <a:cubicBezTo>
                    <a:pt x="11345" y="25748"/>
                    <a:pt x="11984" y="27437"/>
                    <a:pt x="12121" y="29172"/>
                  </a:cubicBezTo>
                  <a:cubicBezTo>
                    <a:pt x="12326" y="31796"/>
                    <a:pt x="11322" y="34353"/>
                    <a:pt x="10683" y="36909"/>
                  </a:cubicBezTo>
                  <a:cubicBezTo>
                    <a:pt x="9176" y="42935"/>
                    <a:pt x="9770" y="49486"/>
                    <a:pt x="12326" y="55147"/>
                  </a:cubicBezTo>
                  <a:cubicBezTo>
                    <a:pt x="11938" y="56699"/>
                    <a:pt x="11596" y="58274"/>
                    <a:pt x="11322" y="59872"/>
                  </a:cubicBezTo>
                  <a:cubicBezTo>
                    <a:pt x="10660" y="63706"/>
                    <a:pt x="10477" y="67678"/>
                    <a:pt x="10911" y="71558"/>
                  </a:cubicBezTo>
                  <a:cubicBezTo>
                    <a:pt x="10477" y="71056"/>
                    <a:pt x="10044" y="70577"/>
                    <a:pt x="9633" y="70074"/>
                  </a:cubicBezTo>
                  <a:lnTo>
                    <a:pt x="9633" y="70074"/>
                  </a:lnTo>
                  <a:cubicBezTo>
                    <a:pt x="9998" y="70599"/>
                    <a:pt x="10432" y="71124"/>
                    <a:pt x="10934" y="71649"/>
                  </a:cubicBezTo>
                  <a:cubicBezTo>
                    <a:pt x="11527" y="76990"/>
                    <a:pt x="13330" y="82103"/>
                    <a:pt x="16686" y="86280"/>
                  </a:cubicBezTo>
                  <a:cubicBezTo>
                    <a:pt x="17234" y="85664"/>
                    <a:pt x="16709" y="84705"/>
                    <a:pt x="16229" y="84021"/>
                  </a:cubicBezTo>
                  <a:cubicBezTo>
                    <a:pt x="11025" y="76694"/>
                    <a:pt x="10546" y="66879"/>
                    <a:pt x="12486" y="58091"/>
                  </a:cubicBezTo>
                  <a:cubicBezTo>
                    <a:pt x="13604" y="52955"/>
                    <a:pt x="15476" y="48025"/>
                    <a:pt x="17507" y="43163"/>
                  </a:cubicBezTo>
                  <a:cubicBezTo>
                    <a:pt x="24857" y="39626"/>
                    <a:pt x="30815" y="33645"/>
                    <a:pt x="34421" y="26455"/>
                  </a:cubicBezTo>
                  <a:cubicBezTo>
                    <a:pt x="34923" y="25428"/>
                    <a:pt x="35403" y="24355"/>
                    <a:pt x="35357" y="23214"/>
                  </a:cubicBezTo>
                  <a:cubicBezTo>
                    <a:pt x="35311" y="22073"/>
                    <a:pt x="34604" y="20886"/>
                    <a:pt x="33485" y="20658"/>
                  </a:cubicBezTo>
                  <a:cubicBezTo>
                    <a:pt x="33343" y="20628"/>
                    <a:pt x="33201" y="20614"/>
                    <a:pt x="33061" y="20614"/>
                  </a:cubicBezTo>
                  <a:cubicBezTo>
                    <a:pt x="32236" y="20614"/>
                    <a:pt x="31458" y="21096"/>
                    <a:pt x="30815" y="21662"/>
                  </a:cubicBezTo>
                  <a:cubicBezTo>
                    <a:pt x="28943" y="23328"/>
                    <a:pt x="27893" y="25725"/>
                    <a:pt x="26797" y="28007"/>
                  </a:cubicBezTo>
                  <a:cubicBezTo>
                    <a:pt x="24446" y="32801"/>
                    <a:pt x="21548" y="37366"/>
                    <a:pt x="18192" y="41520"/>
                  </a:cubicBezTo>
                  <a:cubicBezTo>
                    <a:pt x="19425" y="38621"/>
                    <a:pt x="20680" y="35745"/>
                    <a:pt x="21867" y="32824"/>
                  </a:cubicBezTo>
                  <a:cubicBezTo>
                    <a:pt x="23602" y="28464"/>
                    <a:pt x="25177" y="23945"/>
                    <a:pt x="26135" y="19357"/>
                  </a:cubicBezTo>
                  <a:cubicBezTo>
                    <a:pt x="29468" y="14084"/>
                    <a:pt x="35197" y="10432"/>
                    <a:pt x="39739" y="5867"/>
                  </a:cubicBezTo>
                  <a:cubicBezTo>
                    <a:pt x="40219" y="5388"/>
                    <a:pt x="40698" y="4863"/>
                    <a:pt x="40835" y="4201"/>
                  </a:cubicBezTo>
                  <a:cubicBezTo>
                    <a:pt x="41109" y="2877"/>
                    <a:pt x="39716" y="1667"/>
                    <a:pt x="38347" y="1621"/>
                  </a:cubicBezTo>
                  <a:cubicBezTo>
                    <a:pt x="38309" y="1620"/>
                    <a:pt x="38271" y="1620"/>
                    <a:pt x="38233" y="1620"/>
                  </a:cubicBezTo>
                  <a:cubicBezTo>
                    <a:pt x="36930" y="1620"/>
                    <a:pt x="35715" y="2376"/>
                    <a:pt x="34672" y="3196"/>
                  </a:cubicBezTo>
                  <a:cubicBezTo>
                    <a:pt x="31317" y="5821"/>
                    <a:pt x="28669" y="9314"/>
                    <a:pt x="27003" y="13240"/>
                  </a:cubicBezTo>
                  <a:cubicBezTo>
                    <a:pt x="27163" y="11025"/>
                    <a:pt x="27140" y="8811"/>
                    <a:pt x="26866" y="6597"/>
                  </a:cubicBezTo>
                  <a:cubicBezTo>
                    <a:pt x="28715" y="5730"/>
                    <a:pt x="30153" y="4018"/>
                    <a:pt x="30678" y="2055"/>
                  </a:cubicBezTo>
                  <a:cubicBezTo>
                    <a:pt x="30532" y="2031"/>
                    <a:pt x="30386" y="2019"/>
                    <a:pt x="30239" y="2019"/>
                  </a:cubicBezTo>
                  <a:cubicBezTo>
                    <a:pt x="29283" y="2019"/>
                    <a:pt x="28339" y="2522"/>
                    <a:pt x="27824" y="3333"/>
                  </a:cubicBezTo>
                  <a:cubicBezTo>
                    <a:pt x="28395" y="2329"/>
                    <a:pt x="28372" y="1005"/>
                    <a:pt x="27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8" name="Google Shape;1258;p58"/>
          <p:cNvSpPr/>
          <p:nvPr/>
        </p:nvSpPr>
        <p:spPr>
          <a:xfrm flipH="1">
            <a:off x="1826627" y="3878551"/>
            <a:ext cx="904213" cy="1339697"/>
          </a:xfrm>
          <a:custGeom>
            <a:avLst/>
            <a:gdLst/>
            <a:ahLst/>
            <a:cxnLst/>
            <a:rect l="l" t="t" r="r" b="b"/>
            <a:pathLst>
              <a:path w="33508" h="49646" extrusionOk="0">
                <a:moveTo>
                  <a:pt x="12973" y="0"/>
                </a:moveTo>
                <a:cubicBezTo>
                  <a:pt x="11302" y="0"/>
                  <a:pt x="9993" y="1496"/>
                  <a:pt x="9427" y="3059"/>
                </a:cubicBezTo>
                <a:cubicBezTo>
                  <a:pt x="8103" y="6574"/>
                  <a:pt x="9359" y="10729"/>
                  <a:pt x="11915" y="13468"/>
                </a:cubicBezTo>
                <a:cubicBezTo>
                  <a:pt x="13033" y="14654"/>
                  <a:pt x="14449" y="15796"/>
                  <a:pt x="14631" y="17416"/>
                </a:cubicBezTo>
                <a:cubicBezTo>
                  <a:pt x="14700" y="18078"/>
                  <a:pt x="14540" y="18740"/>
                  <a:pt x="14517" y="19402"/>
                </a:cubicBezTo>
                <a:cubicBezTo>
                  <a:pt x="14471" y="20794"/>
                  <a:pt x="14974" y="22232"/>
                  <a:pt x="15955" y="23282"/>
                </a:cubicBezTo>
                <a:cubicBezTo>
                  <a:pt x="17233" y="24675"/>
                  <a:pt x="19242" y="25382"/>
                  <a:pt x="20201" y="27026"/>
                </a:cubicBezTo>
                <a:cubicBezTo>
                  <a:pt x="21410" y="29103"/>
                  <a:pt x="20497" y="31910"/>
                  <a:pt x="21684" y="34010"/>
                </a:cubicBezTo>
                <a:cubicBezTo>
                  <a:pt x="23031" y="36407"/>
                  <a:pt x="26432" y="36749"/>
                  <a:pt x="28281" y="38781"/>
                </a:cubicBezTo>
                <a:cubicBezTo>
                  <a:pt x="29285" y="39831"/>
                  <a:pt x="29742" y="41269"/>
                  <a:pt x="30404" y="42570"/>
                </a:cubicBezTo>
                <a:cubicBezTo>
                  <a:pt x="31043" y="43871"/>
                  <a:pt x="32070" y="45172"/>
                  <a:pt x="33508" y="45400"/>
                </a:cubicBezTo>
                <a:cubicBezTo>
                  <a:pt x="32024" y="44487"/>
                  <a:pt x="31454" y="42501"/>
                  <a:pt x="31202" y="40744"/>
                </a:cubicBezTo>
                <a:cubicBezTo>
                  <a:pt x="30951" y="38986"/>
                  <a:pt x="30746" y="37046"/>
                  <a:pt x="29468" y="35814"/>
                </a:cubicBezTo>
                <a:cubicBezTo>
                  <a:pt x="28737" y="35106"/>
                  <a:pt x="27733" y="34764"/>
                  <a:pt x="26934" y="34147"/>
                </a:cubicBezTo>
                <a:cubicBezTo>
                  <a:pt x="26112" y="33485"/>
                  <a:pt x="25496" y="32549"/>
                  <a:pt x="25245" y="31522"/>
                </a:cubicBezTo>
                <a:cubicBezTo>
                  <a:pt x="24789" y="29582"/>
                  <a:pt x="25565" y="27437"/>
                  <a:pt x="24720" y="25656"/>
                </a:cubicBezTo>
                <a:cubicBezTo>
                  <a:pt x="23921" y="23967"/>
                  <a:pt x="21844" y="23054"/>
                  <a:pt x="21296" y="21251"/>
                </a:cubicBezTo>
                <a:cubicBezTo>
                  <a:pt x="20817" y="19745"/>
                  <a:pt x="21570" y="18124"/>
                  <a:pt x="21273" y="16572"/>
                </a:cubicBezTo>
                <a:cubicBezTo>
                  <a:pt x="20863" y="14312"/>
                  <a:pt x="18443" y="13011"/>
                  <a:pt x="17416" y="10934"/>
                </a:cubicBezTo>
                <a:cubicBezTo>
                  <a:pt x="16777" y="9656"/>
                  <a:pt x="16708" y="8195"/>
                  <a:pt x="16686" y="6757"/>
                </a:cubicBezTo>
                <a:cubicBezTo>
                  <a:pt x="16663" y="5319"/>
                  <a:pt x="16686" y="3858"/>
                  <a:pt x="16161" y="2534"/>
                </a:cubicBezTo>
                <a:cubicBezTo>
                  <a:pt x="15636" y="1188"/>
                  <a:pt x="14449" y="23"/>
                  <a:pt x="13011" y="1"/>
                </a:cubicBezTo>
                <a:cubicBezTo>
                  <a:pt x="12998" y="0"/>
                  <a:pt x="12985" y="0"/>
                  <a:pt x="12973" y="0"/>
                </a:cubicBezTo>
                <a:close/>
                <a:moveTo>
                  <a:pt x="4392" y="14708"/>
                </a:moveTo>
                <a:cubicBezTo>
                  <a:pt x="3463" y="14708"/>
                  <a:pt x="2560" y="14973"/>
                  <a:pt x="1826" y="15567"/>
                </a:cubicBezTo>
                <a:cubicBezTo>
                  <a:pt x="434" y="16686"/>
                  <a:pt x="0" y="18763"/>
                  <a:pt x="571" y="20452"/>
                </a:cubicBezTo>
                <a:cubicBezTo>
                  <a:pt x="1142" y="22141"/>
                  <a:pt x="2602" y="23442"/>
                  <a:pt x="4269" y="24127"/>
                </a:cubicBezTo>
                <a:cubicBezTo>
                  <a:pt x="5455" y="24629"/>
                  <a:pt x="6916" y="24926"/>
                  <a:pt x="7555" y="26067"/>
                </a:cubicBezTo>
                <a:cubicBezTo>
                  <a:pt x="8080" y="27026"/>
                  <a:pt x="7829" y="28236"/>
                  <a:pt x="8263" y="29263"/>
                </a:cubicBezTo>
                <a:cubicBezTo>
                  <a:pt x="9222" y="31454"/>
                  <a:pt x="12554" y="31203"/>
                  <a:pt x="14243" y="32892"/>
                </a:cubicBezTo>
                <a:cubicBezTo>
                  <a:pt x="15430" y="34102"/>
                  <a:pt x="15544" y="35996"/>
                  <a:pt x="16434" y="37434"/>
                </a:cubicBezTo>
                <a:cubicBezTo>
                  <a:pt x="17279" y="38804"/>
                  <a:pt x="18763" y="39648"/>
                  <a:pt x="20269" y="40242"/>
                </a:cubicBezTo>
                <a:cubicBezTo>
                  <a:pt x="21296" y="40652"/>
                  <a:pt x="22369" y="40972"/>
                  <a:pt x="23282" y="41565"/>
                </a:cubicBezTo>
                <a:cubicBezTo>
                  <a:pt x="25907" y="43186"/>
                  <a:pt x="27094" y="46678"/>
                  <a:pt x="29947" y="47865"/>
                </a:cubicBezTo>
                <a:cubicBezTo>
                  <a:pt x="27025" y="46176"/>
                  <a:pt x="27048" y="42068"/>
                  <a:pt x="24811" y="40082"/>
                </a:cubicBezTo>
                <a:cubicBezTo>
                  <a:pt x="23487" y="38895"/>
                  <a:pt x="21479" y="38621"/>
                  <a:pt x="20292" y="37320"/>
                </a:cubicBezTo>
                <a:cubicBezTo>
                  <a:pt x="18375" y="35243"/>
                  <a:pt x="19310" y="31568"/>
                  <a:pt x="17393" y="29491"/>
                </a:cubicBezTo>
                <a:cubicBezTo>
                  <a:pt x="16161" y="28167"/>
                  <a:pt x="14083" y="27893"/>
                  <a:pt x="12828" y="26592"/>
                </a:cubicBezTo>
                <a:cubicBezTo>
                  <a:pt x="11755" y="25474"/>
                  <a:pt x="11504" y="23853"/>
                  <a:pt x="11162" y="22347"/>
                </a:cubicBezTo>
                <a:cubicBezTo>
                  <a:pt x="10682" y="20087"/>
                  <a:pt x="9884" y="17759"/>
                  <a:pt x="8172" y="16207"/>
                </a:cubicBezTo>
                <a:cubicBezTo>
                  <a:pt x="7156" y="15272"/>
                  <a:pt x="5747" y="14708"/>
                  <a:pt x="4392" y="14708"/>
                </a:cubicBezTo>
                <a:close/>
                <a:moveTo>
                  <a:pt x="5136" y="34284"/>
                </a:moveTo>
                <a:cubicBezTo>
                  <a:pt x="2876" y="34307"/>
                  <a:pt x="1210" y="36955"/>
                  <a:pt x="1826" y="39123"/>
                </a:cubicBezTo>
                <a:cubicBezTo>
                  <a:pt x="2433" y="41257"/>
                  <a:pt x="4719" y="42639"/>
                  <a:pt x="6945" y="42639"/>
                </a:cubicBezTo>
                <a:cubicBezTo>
                  <a:pt x="6981" y="42639"/>
                  <a:pt x="7017" y="42639"/>
                  <a:pt x="7053" y="42638"/>
                </a:cubicBezTo>
                <a:cubicBezTo>
                  <a:pt x="7470" y="42623"/>
                  <a:pt x="7888" y="42566"/>
                  <a:pt x="8305" y="42566"/>
                </a:cubicBezTo>
                <a:cubicBezTo>
                  <a:pt x="8504" y="42566"/>
                  <a:pt x="8703" y="42579"/>
                  <a:pt x="8902" y="42615"/>
                </a:cubicBezTo>
                <a:cubicBezTo>
                  <a:pt x="10591" y="42889"/>
                  <a:pt x="11755" y="44647"/>
                  <a:pt x="13444" y="44966"/>
                </a:cubicBezTo>
                <a:cubicBezTo>
                  <a:pt x="13658" y="45009"/>
                  <a:pt x="13873" y="45027"/>
                  <a:pt x="14088" y="45027"/>
                </a:cubicBezTo>
                <a:cubicBezTo>
                  <a:pt x="15090" y="45027"/>
                  <a:pt x="16104" y="44644"/>
                  <a:pt x="17118" y="44644"/>
                </a:cubicBezTo>
                <a:cubicBezTo>
                  <a:pt x="17164" y="44644"/>
                  <a:pt x="17210" y="44645"/>
                  <a:pt x="17256" y="44647"/>
                </a:cubicBezTo>
                <a:cubicBezTo>
                  <a:pt x="20877" y="44738"/>
                  <a:pt x="23021" y="49646"/>
                  <a:pt x="26658" y="49646"/>
                </a:cubicBezTo>
                <a:cubicBezTo>
                  <a:pt x="26666" y="49646"/>
                  <a:pt x="26675" y="49646"/>
                  <a:pt x="26683" y="49646"/>
                </a:cubicBezTo>
                <a:cubicBezTo>
                  <a:pt x="25450" y="48550"/>
                  <a:pt x="24400" y="47363"/>
                  <a:pt x="23716" y="45994"/>
                </a:cubicBezTo>
                <a:cubicBezTo>
                  <a:pt x="23236" y="45058"/>
                  <a:pt x="22894" y="43939"/>
                  <a:pt x="21981" y="43414"/>
                </a:cubicBezTo>
                <a:cubicBezTo>
                  <a:pt x="21342" y="43026"/>
                  <a:pt x="20543" y="43003"/>
                  <a:pt x="19881" y="42684"/>
                </a:cubicBezTo>
                <a:cubicBezTo>
                  <a:pt x="18397" y="41999"/>
                  <a:pt x="17895" y="40036"/>
                  <a:pt x="16503" y="39169"/>
                </a:cubicBezTo>
                <a:cubicBezTo>
                  <a:pt x="15225" y="38393"/>
                  <a:pt x="13558" y="38712"/>
                  <a:pt x="12120" y="38279"/>
                </a:cubicBezTo>
                <a:cubicBezTo>
                  <a:pt x="9496" y="37480"/>
                  <a:pt x="7852" y="34284"/>
                  <a:pt x="5136" y="34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58"/>
          <p:cNvSpPr/>
          <p:nvPr/>
        </p:nvSpPr>
        <p:spPr>
          <a:xfrm flipH="1">
            <a:off x="7043617" y="3883813"/>
            <a:ext cx="1699407" cy="1359261"/>
          </a:xfrm>
          <a:custGeom>
            <a:avLst/>
            <a:gdLst/>
            <a:ahLst/>
            <a:cxnLst/>
            <a:rect l="l" t="t" r="r" b="b"/>
            <a:pathLst>
              <a:path w="62976" h="50371" extrusionOk="0">
                <a:moveTo>
                  <a:pt x="58341" y="1"/>
                </a:moveTo>
                <a:cubicBezTo>
                  <a:pt x="58190" y="1"/>
                  <a:pt x="58038" y="12"/>
                  <a:pt x="57886" y="34"/>
                </a:cubicBezTo>
                <a:cubicBezTo>
                  <a:pt x="56174" y="285"/>
                  <a:pt x="54964" y="1860"/>
                  <a:pt x="54371" y="3481"/>
                </a:cubicBezTo>
                <a:cubicBezTo>
                  <a:pt x="53503" y="5832"/>
                  <a:pt x="53595" y="8388"/>
                  <a:pt x="53435" y="10899"/>
                </a:cubicBezTo>
                <a:cubicBezTo>
                  <a:pt x="53275" y="13387"/>
                  <a:pt x="52750" y="16034"/>
                  <a:pt x="50992" y="17815"/>
                </a:cubicBezTo>
                <a:cubicBezTo>
                  <a:pt x="48984" y="19892"/>
                  <a:pt x="45857" y="20303"/>
                  <a:pt x="43255" y="21558"/>
                </a:cubicBezTo>
                <a:cubicBezTo>
                  <a:pt x="41109" y="22585"/>
                  <a:pt x="39283" y="24252"/>
                  <a:pt x="38051" y="26283"/>
                </a:cubicBezTo>
                <a:cubicBezTo>
                  <a:pt x="36270" y="29205"/>
                  <a:pt x="35745" y="32857"/>
                  <a:pt x="33600" y="35550"/>
                </a:cubicBezTo>
                <a:cubicBezTo>
                  <a:pt x="31751" y="37878"/>
                  <a:pt x="28829" y="39248"/>
                  <a:pt x="25862" y="39544"/>
                </a:cubicBezTo>
                <a:cubicBezTo>
                  <a:pt x="23762" y="39773"/>
                  <a:pt x="21616" y="39499"/>
                  <a:pt x="19539" y="39887"/>
                </a:cubicBezTo>
                <a:cubicBezTo>
                  <a:pt x="16047" y="40549"/>
                  <a:pt x="13194" y="42968"/>
                  <a:pt x="10341" y="45091"/>
                </a:cubicBezTo>
                <a:cubicBezTo>
                  <a:pt x="7671" y="47061"/>
                  <a:pt x="4608" y="48914"/>
                  <a:pt x="878" y="48914"/>
                </a:cubicBezTo>
                <a:cubicBezTo>
                  <a:pt x="589" y="48914"/>
                  <a:pt x="297" y="48903"/>
                  <a:pt x="1" y="48880"/>
                </a:cubicBezTo>
                <a:lnTo>
                  <a:pt x="1" y="48880"/>
                </a:lnTo>
                <a:cubicBezTo>
                  <a:pt x="1602" y="49874"/>
                  <a:pt x="3492" y="50371"/>
                  <a:pt x="5384" y="50371"/>
                </a:cubicBezTo>
                <a:cubicBezTo>
                  <a:pt x="7402" y="50371"/>
                  <a:pt x="9421" y="49806"/>
                  <a:pt x="11094" y="48675"/>
                </a:cubicBezTo>
                <a:cubicBezTo>
                  <a:pt x="12281" y="47853"/>
                  <a:pt x="13308" y="46803"/>
                  <a:pt x="14563" y="46072"/>
                </a:cubicBezTo>
                <a:cubicBezTo>
                  <a:pt x="16350" y="45060"/>
                  <a:pt x="18397" y="44844"/>
                  <a:pt x="20484" y="44844"/>
                </a:cubicBezTo>
                <a:cubicBezTo>
                  <a:pt x="21784" y="44844"/>
                  <a:pt x="23100" y="44928"/>
                  <a:pt x="24378" y="44954"/>
                </a:cubicBezTo>
                <a:cubicBezTo>
                  <a:pt x="24588" y="44958"/>
                  <a:pt x="24798" y="44959"/>
                  <a:pt x="25009" y="44959"/>
                </a:cubicBezTo>
                <a:cubicBezTo>
                  <a:pt x="28796" y="44959"/>
                  <a:pt x="32604" y="44364"/>
                  <a:pt x="36042" y="42786"/>
                </a:cubicBezTo>
                <a:cubicBezTo>
                  <a:pt x="39694" y="41119"/>
                  <a:pt x="42867" y="38312"/>
                  <a:pt x="44556" y="34705"/>
                </a:cubicBezTo>
                <a:cubicBezTo>
                  <a:pt x="45514" y="32674"/>
                  <a:pt x="46062" y="30323"/>
                  <a:pt x="47683" y="28771"/>
                </a:cubicBezTo>
                <a:cubicBezTo>
                  <a:pt x="49486" y="27059"/>
                  <a:pt x="52179" y="26739"/>
                  <a:pt x="54462" y="25712"/>
                </a:cubicBezTo>
                <a:cubicBezTo>
                  <a:pt x="57680" y="24252"/>
                  <a:pt x="60054" y="21261"/>
                  <a:pt x="61355" y="17975"/>
                </a:cubicBezTo>
                <a:cubicBezTo>
                  <a:pt x="62656" y="14688"/>
                  <a:pt x="62976" y="11081"/>
                  <a:pt x="62953" y="7543"/>
                </a:cubicBezTo>
                <a:cubicBezTo>
                  <a:pt x="62953" y="5832"/>
                  <a:pt x="62839" y="4051"/>
                  <a:pt x="62040" y="2522"/>
                </a:cubicBezTo>
                <a:cubicBezTo>
                  <a:pt x="61312" y="1129"/>
                  <a:pt x="59884" y="1"/>
                  <a:pt x="58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58"/>
          <p:cNvSpPr/>
          <p:nvPr/>
        </p:nvSpPr>
        <p:spPr>
          <a:xfrm>
            <a:off x="1013254" y="2548831"/>
            <a:ext cx="68096" cy="64973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58"/>
          <p:cNvSpPr/>
          <p:nvPr/>
        </p:nvSpPr>
        <p:spPr>
          <a:xfrm>
            <a:off x="4273204" y="3764006"/>
            <a:ext cx="68096" cy="64973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5" name="Google Shape;1285;p58"/>
          <p:cNvGrpSpPr/>
          <p:nvPr/>
        </p:nvGrpSpPr>
        <p:grpSpPr>
          <a:xfrm rot="-5712340">
            <a:off x="1726976" y="540340"/>
            <a:ext cx="199303" cy="251690"/>
            <a:chOff x="3311031" y="3025663"/>
            <a:chExt cx="308584" cy="389695"/>
          </a:xfrm>
        </p:grpSpPr>
        <p:sp>
          <p:nvSpPr>
            <p:cNvPr id="1286" name="Google Shape;1286;p58"/>
            <p:cNvSpPr/>
            <p:nvPr/>
          </p:nvSpPr>
          <p:spPr>
            <a:xfrm flipH="1">
              <a:off x="3311031" y="3025663"/>
              <a:ext cx="308584" cy="389695"/>
            </a:xfrm>
            <a:custGeom>
              <a:avLst/>
              <a:gdLst/>
              <a:ahLst/>
              <a:cxnLst/>
              <a:rect l="l" t="t" r="r" b="b"/>
              <a:pathLst>
                <a:path w="15408" h="19458" extrusionOk="0">
                  <a:moveTo>
                    <a:pt x="11748" y="0"/>
                  </a:moveTo>
                  <a:cubicBezTo>
                    <a:pt x="11325" y="0"/>
                    <a:pt x="10903" y="69"/>
                    <a:pt x="10501" y="209"/>
                  </a:cubicBezTo>
                  <a:cubicBezTo>
                    <a:pt x="8789" y="802"/>
                    <a:pt x="7716" y="2445"/>
                    <a:pt x="6757" y="3998"/>
                  </a:cubicBezTo>
                  <a:cubicBezTo>
                    <a:pt x="4771" y="7239"/>
                    <a:pt x="2786" y="10503"/>
                    <a:pt x="777" y="13744"/>
                  </a:cubicBezTo>
                  <a:cubicBezTo>
                    <a:pt x="1" y="15022"/>
                    <a:pt x="161" y="17008"/>
                    <a:pt x="1279" y="18263"/>
                  </a:cubicBezTo>
                  <a:cubicBezTo>
                    <a:pt x="1958" y="19027"/>
                    <a:pt x="2996" y="19458"/>
                    <a:pt x="4019" y="19458"/>
                  </a:cubicBezTo>
                  <a:cubicBezTo>
                    <a:pt x="4647" y="19458"/>
                    <a:pt x="5269" y="19295"/>
                    <a:pt x="5799" y="18948"/>
                  </a:cubicBezTo>
                  <a:cubicBezTo>
                    <a:pt x="6278" y="18629"/>
                    <a:pt x="6666" y="18218"/>
                    <a:pt x="7031" y="17761"/>
                  </a:cubicBezTo>
                  <a:cubicBezTo>
                    <a:pt x="7579" y="17099"/>
                    <a:pt x="8058" y="16392"/>
                    <a:pt x="8538" y="15661"/>
                  </a:cubicBezTo>
                  <a:cubicBezTo>
                    <a:pt x="10683" y="12443"/>
                    <a:pt x="12852" y="9225"/>
                    <a:pt x="14586" y="5755"/>
                  </a:cubicBezTo>
                  <a:cubicBezTo>
                    <a:pt x="14906" y="5116"/>
                    <a:pt x="15225" y="4431"/>
                    <a:pt x="15294" y="3701"/>
                  </a:cubicBezTo>
                  <a:cubicBezTo>
                    <a:pt x="15408" y="2537"/>
                    <a:pt x="14837" y="1327"/>
                    <a:pt x="13879" y="642"/>
                  </a:cubicBezTo>
                  <a:cubicBezTo>
                    <a:pt x="13250" y="218"/>
                    <a:pt x="12500" y="0"/>
                    <a:pt x="1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8"/>
            <p:cNvSpPr/>
            <p:nvPr/>
          </p:nvSpPr>
          <p:spPr>
            <a:xfrm flipH="1">
              <a:off x="3311033" y="3038519"/>
              <a:ext cx="285712" cy="376837"/>
            </a:xfrm>
            <a:custGeom>
              <a:avLst/>
              <a:gdLst/>
              <a:ahLst/>
              <a:cxnLst/>
              <a:rect l="l" t="t" r="r" b="b"/>
              <a:pathLst>
                <a:path w="14266" h="18816" extrusionOk="0">
                  <a:moveTo>
                    <a:pt x="12737" y="0"/>
                  </a:moveTo>
                  <a:cubicBezTo>
                    <a:pt x="12737" y="0"/>
                    <a:pt x="13262" y="2306"/>
                    <a:pt x="11641" y="4816"/>
                  </a:cubicBezTo>
                  <a:cubicBezTo>
                    <a:pt x="10020" y="7327"/>
                    <a:pt x="5181" y="15156"/>
                    <a:pt x="3903" y="16571"/>
                  </a:cubicBezTo>
                  <a:cubicBezTo>
                    <a:pt x="3155" y="17401"/>
                    <a:pt x="1970" y="17599"/>
                    <a:pt x="1100" y="17599"/>
                  </a:cubicBezTo>
                  <a:cubicBezTo>
                    <a:pt x="510" y="17599"/>
                    <a:pt x="65" y="17508"/>
                    <a:pt x="0" y="17462"/>
                  </a:cubicBezTo>
                  <a:lnTo>
                    <a:pt x="0" y="17462"/>
                  </a:lnTo>
                  <a:cubicBezTo>
                    <a:pt x="46" y="17507"/>
                    <a:pt x="91" y="17553"/>
                    <a:pt x="137" y="17621"/>
                  </a:cubicBezTo>
                  <a:cubicBezTo>
                    <a:pt x="816" y="18385"/>
                    <a:pt x="1854" y="18816"/>
                    <a:pt x="2877" y="18816"/>
                  </a:cubicBezTo>
                  <a:cubicBezTo>
                    <a:pt x="3505" y="18816"/>
                    <a:pt x="4127" y="18653"/>
                    <a:pt x="4657" y="18306"/>
                  </a:cubicBezTo>
                  <a:cubicBezTo>
                    <a:pt x="5136" y="17987"/>
                    <a:pt x="5524" y="17576"/>
                    <a:pt x="5889" y="17119"/>
                  </a:cubicBezTo>
                  <a:cubicBezTo>
                    <a:pt x="6414" y="16457"/>
                    <a:pt x="6916" y="15750"/>
                    <a:pt x="7396" y="15019"/>
                  </a:cubicBezTo>
                  <a:cubicBezTo>
                    <a:pt x="9541" y="11801"/>
                    <a:pt x="11710" y="8583"/>
                    <a:pt x="13444" y="5113"/>
                  </a:cubicBezTo>
                  <a:cubicBezTo>
                    <a:pt x="13764" y="4474"/>
                    <a:pt x="14083" y="3789"/>
                    <a:pt x="14152" y="3059"/>
                  </a:cubicBezTo>
                  <a:cubicBezTo>
                    <a:pt x="14266" y="1895"/>
                    <a:pt x="13695" y="685"/>
                    <a:pt x="12737" y="0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8"/>
            <p:cNvSpPr/>
            <p:nvPr/>
          </p:nvSpPr>
          <p:spPr>
            <a:xfrm flipH="1">
              <a:off x="3397429" y="3183403"/>
              <a:ext cx="222185" cy="231938"/>
            </a:xfrm>
            <a:custGeom>
              <a:avLst/>
              <a:gdLst/>
              <a:ahLst/>
              <a:cxnLst/>
              <a:rect l="l" t="t" r="r" b="b"/>
              <a:pathLst>
                <a:path w="11094" h="11581" extrusionOk="0">
                  <a:moveTo>
                    <a:pt x="4383" y="1"/>
                  </a:moveTo>
                  <a:cubicBezTo>
                    <a:pt x="3174" y="1964"/>
                    <a:pt x="1987" y="3927"/>
                    <a:pt x="777" y="5867"/>
                  </a:cubicBezTo>
                  <a:cubicBezTo>
                    <a:pt x="1" y="7145"/>
                    <a:pt x="161" y="9131"/>
                    <a:pt x="1279" y="10386"/>
                  </a:cubicBezTo>
                  <a:cubicBezTo>
                    <a:pt x="1958" y="11150"/>
                    <a:pt x="2996" y="11581"/>
                    <a:pt x="4019" y="11581"/>
                  </a:cubicBezTo>
                  <a:cubicBezTo>
                    <a:pt x="4647" y="11581"/>
                    <a:pt x="5269" y="11418"/>
                    <a:pt x="5799" y="11071"/>
                  </a:cubicBezTo>
                  <a:cubicBezTo>
                    <a:pt x="6278" y="10752"/>
                    <a:pt x="6666" y="10341"/>
                    <a:pt x="7031" y="9884"/>
                  </a:cubicBezTo>
                  <a:cubicBezTo>
                    <a:pt x="7579" y="9222"/>
                    <a:pt x="8058" y="8515"/>
                    <a:pt x="8538" y="7784"/>
                  </a:cubicBezTo>
                  <a:cubicBezTo>
                    <a:pt x="9382" y="6506"/>
                    <a:pt x="10249" y="5228"/>
                    <a:pt x="11094" y="3927"/>
                  </a:cubicBezTo>
                  <a:lnTo>
                    <a:pt x="11094" y="3927"/>
                  </a:lnTo>
                  <a:cubicBezTo>
                    <a:pt x="10803" y="3978"/>
                    <a:pt x="10510" y="4002"/>
                    <a:pt x="10218" y="4002"/>
                  </a:cubicBezTo>
                  <a:cubicBezTo>
                    <a:pt x="9207" y="4002"/>
                    <a:pt x="8203" y="3718"/>
                    <a:pt x="7282" y="3311"/>
                  </a:cubicBezTo>
                  <a:cubicBezTo>
                    <a:pt x="6575" y="2991"/>
                    <a:pt x="5890" y="2603"/>
                    <a:pt x="5365" y="2055"/>
                  </a:cubicBezTo>
                  <a:cubicBezTo>
                    <a:pt x="4817" y="1507"/>
                    <a:pt x="4429" y="777"/>
                    <a:pt x="4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8"/>
            <p:cNvSpPr/>
            <p:nvPr/>
          </p:nvSpPr>
          <p:spPr>
            <a:xfrm flipH="1">
              <a:off x="3397432" y="3259740"/>
              <a:ext cx="199314" cy="155594"/>
            </a:xfrm>
            <a:custGeom>
              <a:avLst/>
              <a:gdLst/>
              <a:ahLst/>
              <a:cxnLst/>
              <a:rect l="l" t="t" r="r" b="b"/>
              <a:pathLst>
                <a:path w="9952" h="7769" extrusionOk="0">
                  <a:moveTo>
                    <a:pt x="7669" y="1"/>
                  </a:moveTo>
                  <a:cubicBezTo>
                    <a:pt x="6095" y="2489"/>
                    <a:pt x="4542" y="4817"/>
                    <a:pt x="3903" y="5524"/>
                  </a:cubicBezTo>
                  <a:cubicBezTo>
                    <a:pt x="3155" y="6354"/>
                    <a:pt x="1970" y="6552"/>
                    <a:pt x="1100" y="6552"/>
                  </a:cubicBezTo>
                  <a:cubicBezTo>
                    <a:pt x="510" y="6552"/>
                    <a:pt x="65" y="6461"/>
                    <a:pt x="0" y="6415"/>
                  </a:cubicBezTo>
                  <a:lnTo>
                    <a:pt x="0" y="6415"/>
                  </a:lnTo>
                  <a:cubicBezTo>
                    <a:pt x="46" y="6460"/>
                    <a:pt x="91" y="6506"/>
                    <a:pt x="137" y="6574"/>
                  </a:cubicBezTo>
                  <a:cubicBezTo>
                    <a:pt x="816" y="7338"/>
                    <a:pt x="1854" y="7769"/>
                    <a:pt x="2877" y="7769"/>
                  </a:cubicBezTo>
                  <a:cubicBezTo>
                    <a:pt x="3505" y="7769"/>
                    <a:pt x="4127" y="7606"/>
                    <a:pt x="4657" y="7259"/>
                  </a:cubicBezTo>
                  <a:cubicBezTo>
                    <a:pt x="5136" y="6940"/>
                    <a:pt x="5524" y="6529"/>
                    <a:pt x="5889" y="6072"/>
                  </a:cubicBezTo>
                  <a:cubicBezTo>
                    <a:pt x="6437" y="5410"/>
                    <a:pt x="6916" y="4703"/>
                    <a:pt x="7396" y="3972"/>
                  </a:cubicBezTo>
                  <a:cubicBezTo>
                    <a:pt x="8240" y="2694"/>
                    <a:pt x="9107" y="1416"/>
                    <a:pt x="9952" y="115"/>
                  </a:cubicBezTo>
                  <a:lnTo>
                    <a:pt x="9952" y="115"/>
                  </a:lnTo>
                  <a:cubicBezTo>
                    <a:pt x="9679" y="164"/>
                    <a:pt x="9403" y="187"/>
                    <a:pt x="9126" y="187"/>
                  </a:cubicBezTo>
                  <a:cubicBezTo>
                    <a:pt x="8639" y="187"/>
                    <a:pt x="8150" y="117"/>
                    <a:pt x="7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90" name="Google Shape;1290;p58"/>
          <p:cNvCxnSpPr/>
          <p:nvPr/>
        </p:nvCxnSpPr>
        <p:spPr>
          <a:xfrm>
            <a:off x="2097150" y="1061580"/>
            <a:ext cx="4949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081350" y="4214865"/>
            <a:ext cx="7019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A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rmstrong F, Mulligan K, Dermott RM. Cesarean scar niche: An evolving concern in clinical practice.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Gynaecol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Obstet. 2023 May;161(2):356-366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**Backer S. Intra-operative guidelines for the prevention of uterine niche formation in cesarean sections. 2023.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2944" y="3193349"/>
            <a:ext cx="6656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omfortaa" panose="020B0604020202020204" charset="0"/>
              </a:rPr>
              <a:t>Цель</a:t>
            </a:r>
            <a:r>
              <a:rPr lang="ru-RU" sz="1600" dirty="0">
                <a:latin typeface="Comfortaa" panose="020B0604020202020204" charset="0"/>
              </a:rPr>
              <a:t>: проанализировать существующие техники </a:t>
            </a:r>
            <a:r>
              <a:rPr lang="ru-RU" sz="1600" dirty="0" err="1">
                <a:latin typeface="Comfortaa" panose="020B0604020202020204" charset="0"/>
              </a:rPr>
              <a:t>ушивания</a:t>
            </a:r>
            <a:r>
              <a:rPr lang="ru-RU" sz="1600" dirty="0">
                <a:latin typeface="Comfortaa" panose="020B0604020202020204" charset="0"/>
              </a:rPr>
              <a:t> матки с позиции формирования несостоятельности рубца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55"/>
          <p:cNvSpPr/>
          <p:nvPr/>
        </p:nvSpPr>
        <p:spPr>
          <a:xfrm>
            <a:off x="347348" y="1614612"/>
            <a:ext cx="2554250" cy="2428225"/>
          </a:xfrm>
          <a:custGeom>
            <a:avLst/>
            <a:gdLst/>
            <a:ahLst/>
            <a:cxnLst/>
            <a:rect l="l" t="t" r="r" b="b"/>
            <a:pathLst>
              <a:path w="102170" h="97129" extrusionOk="0">
                <a:moveTo>
                  <a:pt x="4496" y="7441"/>
                </a:moveTo>
                <a:cubicBezTo>
                  <a:pt x="-2457" y="18289"/>
                  <a:pt x="-32" y="52158"/>
                  <a:pt x="3040" y="66642"/>
                </a:cubicBezTo>
                <a:cubicBezTo>
                  <a:pt x="6112" y="81127"/>
                  <a:pt x="10397" y="89821"/>
                  <a:pt x="22929" y="94348"/>
                </a:cubicBezTo>
                <a:cubicBezTo>
                  <a:pt x="35461" y="98876"/>
                  <a:pt x="65456" y="97277"/>
                  <a:pt x="78230" y="93807"/>
                </a:cubicBezTo>
                <a:cubicBezTo>
                  <a:pt x="91004" y="90337"/>
                  <a:pt x="96664" y="87921"/>
                  <a:pt x="99574" y="73527"/>
                </a:cubicBezTo>
                <a:cubicBezTo>
                  <a:pt x="102485" y="59133"/>
                  <a:pt x="104829" y="19436"/>
                  <a:pt x="95693" y="7441"/>
                </a:cubicBezTo>
                <a:cubicBezTo>
                  <a:pt x="86557" y="-4554"/>
                  <a:pt x="59958" y="1557"/>
                  <a:pt x="44758" y="1557"/>
                </a:cubicBezTo>
                <a:cubicBezTo>
                  <a:pt x="29559" y="1557"/>
                  <a:pt x="11449" y="-3406"/>
                  <a:pt x="4496" y="7441"/>
                </a:cubicBezTo>
                <a:close/>
              </a:path>
            </a:pathLst>
          </a:custGeom>
          <a:solidFill>
            <a:srgbClr val="FFFCF2">
              <a:alpha val="40240"/>
            </a:srgbClr>
          </a:solidFill>
          <a:ln>
            <a:noFill/>
          </a:ln>
        </p:spPr>
      </p:sp>
      <p:sp>
        <p:nvSpPr>
          <p:cNvPr id="1133" name="Google Shape;1133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Определения и терминология</a:t>
            </a:r>
            <a:endParaRPr sz="3000" dirty="0">
              <a:solidFill>
                <a:schemeClr val="accen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aphicFrame>
        <p:nvGraphicFramePr>
          <p:cNvPr id="1134" name="Google Shape;1134;p55"/>
          <p:cNvGraphicFramePr/>
          <p:nvPr>
            <p:extLst>
              <p:ext uri="{D42A27DB-BD31-4B8C-83A1-F6EECF244321}">
                <p14:modId xmlns:p14="http://schemas.microsoft.com/office/powerpoint/2010/main" val="347837849"/>
              </p:ext>
            </p:extLst>
          </p:nvPr>
        </p:nvGraphicFramePr>
        <p:xfrm>
          <a:off x="411746" y="1193617"/>
          <a:ext cx="8391491" cy="3090645"/>
        </p:xfrm>
        <a:graphic>
          <a:graphicData uri="http://schemas.openxmlformats.org/drawingml/2006/table">
            <a:tbl>
              <a:tblPr>
                <a:noFill/>
                <a:tableStyleId>{A21C7600-B93D-4A6E-973F-3824DA03F0C8}</a:tableStyleId>
              </a:tblPr>
              <a:tblGrid>
                <a:gridCol w="248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3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37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Состоятельный рубец</a:t>
                      </a: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050" dirty="0">
                        <a:solidFill>
                          <a:schemeClr val="accent2"/>
                        </a:solidFill>
                        <a:latin typeface="Archivo Black"/>
                        <a:ea typeface="Archivo Black"/>
                        <a:cs typeface="Archivo Black"/>
                        <a:sym typeface="Archivo Black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достаточная толщина 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миометрия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в зоне рубца (обычно &gt;2,5–3 мм по УЗИ, но «идеального» 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cut-off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нет)*</a:t>
                      </a:r>
                      <a:endParaRPr sz="12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69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Несостоятельный рубец</a:t>
                      </a: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050" dirty="0">
                        <a:solidFill>
                          <a:schemeClr val="accent2"/>
                        </a:solidFill>
                        <a:latin typeface="Archivo Black"/>
                        <a:ea typeface="Archivo Black"/>
                        <a:cs typeface="Archivo Black"/>
                        <a:sym typeface="Archivo Black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выраженное истончение/дефект 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миометрия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риск 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дегисценции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/разрыва в последующей беременности</a:t>
                      </a:r>
                      <a:endParaRPr sz="12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Ниша / </a:t>
                      </a:r>
                      <a:r>
                        <a:rPr lang="ru-RU" sz="16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истмоцеле</a:t>
                      </a: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050" dirty="0">
                        <a:solidFill>
                          <a:schemeClr val="accent2"/>
                        </a:solidFill>
                        <a:latin typeface="Archivo Black"/>
                        <a:ea typeface="Archivo Black"/>
                        <a:cs typeface="Archivo Black"/>
                        <a:sym typeface="Archivo Black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– углубление ≥2 мм в зоне рубца по УЗИ/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соногистерографии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**</a:t>
                      </a:r>
                      <a:endParaRPr sz="12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3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+mj-lt"/>
                          <a:ea typeface="Archivo Black"/>
                          <a:cs typeface="Archivo Black"/>
                          <a:sym typeface="Archivo Black"/>
                        </a:rPr>
                        <a:t>Дегисценция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+mn-lt"/>
                          <a:ea typeface="Archivo Black"/>
                          <a:cs typeface="Archivo Black"/>
                          <a:sym typeface="Archivo Black"/>
                        </a:rPr>
                        <a:t> рубца</a:t>
                      </a:r>
                      <a:endParaRPr sz="1600" b="1" dirty="0">
                        <a:solidFill>
                          <a:schemeClr val="tx1"/>
                        </a:solidFill>
                        <a:latin typeface="+mn-lt"/>
                        <a:ea typeface="Archivo Black"/>
                        <a:cs typeface="Archivo Black"/>
                        <a:sym typeface="Archivo Black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частичное расхождение слоёв без полного разрыва </a:t>
                      </a:r>
                      <a:r>
                        <a:rPr lang="ru-RU" sz="1200" dirty="0" err="1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серозы</a:t>
                      </a:r>
                      <a:endParaRPr sz="12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42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</a:rPr>
                        <a:t>Разрыв матки по рубцу</a:t>
                      </a:r>
                      <a:r>
                        <a:rPr lang="ru-RU" sz="1600" dirty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endParaRPr sz="1600" dirty="0">
                        <a:solidFill>
                          <a:schemeClr val="accent2"/>
                        </a:solidFill>
                        <a:latin typeface="+mj-lt"/>
                        <a:ea typeface="Archivo Black"/>
                        <a:cs typeface="Archivo Black"/>
                        <a:sym typeface="Archivo Black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полный разрыв стенки матки</a:t>
                      </a:r>
                      <a:endParaRPr sz="12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3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2"/>
                        </a:solidFill>
                        <a:latin typeface="Archivo Black"/>
                        <a:ea typeface="Archivo Black"/>
                        <a:cs typeface="Archivo Black"/>
                        <a:sym typeface="Archivo Black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5" name="Google Shape;1135;p55"/>
          <p:cNvSpPr txBox="1"/>
          <p:nvPr/>
        </p:nvSpPr>
        <p:spPr>
          <a:xfrm>
            <a:off x="459486" y="4297397"/>
            <a:ext cx="374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*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Thieme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 Medical Publishers 333 Seventh Avenue, New York, Review of Cesarean Scar Assessment in the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Nonpregnant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 State: Imaging Techniques and Uterine Scar Defect</a:t>
            </a:r>
            <a:endParaRPr sz="1500" dirty="0">
              <a:solidFill>
                <a:schemeClr val="tx1">
                  <a:lumMod val="50000"/>
                  <a:lumOff val="50000"/>
                </a:schemeClr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36" name="Google Shape;1136;p55"/>
          <p:cNvSpPr txBox="1"/>
          <p:nvPr/>
        </p:nvSpPr>
        <p:spPr>
          <a:xfrm>
            <a:off x="4703139" y="4297397"/>
            <a:ext cx="374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**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Spiezio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Sardo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A. 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Risk of Cesarean scar defect following single- vs double-layer uterine closure.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UOG, 2017</a:t>
            </a:r>
            <a:endParaRPr sz="600" b="1" dirty="0">
              <a:solidFill>
                <a:schemeClr val="tx1">
                  <a:lumMod val="50000"/>
                  <a:lumOff val="50000"/>
                </a:schemeClr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1137" name="Google Shape;1137;p55"/>
          <p:cNvGrpSpPr/>
          <p:nvPr/>
        </p:nvGrpSpPr>
        <p:grpSpPr>
          <a:xfrm>
            <a:off x="8164343" y="419811"/>
            <a:ext cx="637156" cy="696384"/>
            <a:chOff x="849771" y="662017"/>
            <a:chExt cx="637156" cy="696384"/>
          </a:xfrm>
        </p:grpSpPr>
        <p:sp>
          <p:nvSpPr>
            <p:cNvPr id="1138" name="Google Shape;1138;p55"/>
            <p:cNvSpPr/>
            <p:nvPr/>
          </p:nvSpPr>
          <p:spPr>
            <a:xfrm>
              <a:off x="849771" y="788329"/>
              <a:ext cx="576393" cy="570073"/>
            </a:xfrm>
            <a:custGeom>
              <a:avLst/>
              <a:gdLst/>
              <a:ahLst/>
              <a:cxnLst/>
              <a:rect l="l" t="t" r="r" b="b"/>
              <a:pathLst>
                <a:path w="19699" h="19483" extrusionOk="0">
                  <a:moveTo>
                    <a:pt x="12988" y="0"/>
                  </a:moveTo>
                  <a:cubicBezTo>
                    <a:pt x="12287" y="539"/>
                    <a:pt x="11418" y="753"/>
                    <a:pt x="10545" y="753"/>
                  </a:cubicBezTo>
                  <a:cubicBezTo>
                    <a:pt x="10308" y="753"/>
                    <a:pt x="10072" y="737"/>
                    <a:pt x="9838" y="708"/>
                  </a:cubicBezTo>
                  <a:cubicBezTo>
                    <a:pt x="9413" y="645"/>
                    <a:pt x="8955" y="549"/>
                    <a:pt x="8522" y="549"/>
                  </a:cubicBezTo>
                  <a:cubicBezTo>
                    <a:pt x="8163" y="549"/>
                    <a:pt x="7822" y="615"/>
                    <a:pt x="7532" y="822"/>
                  </a:cubicBezTo>
                  <a:cubicBezTo>
                    <a:pt x="7373" y="959"/>
                    <a:pt x="7236" y="1119"/>
                    <a:pt x="7099" y="1301"/>
                  </a:cubicBezTo>
                  <a:cubicBezTo>
                    <a:pt x="4337" y="4771"/>
                    <a:pt x="2009" y="8582"/>
                    <a:pt x="206" y="12645"/>
                  </a:cubicBezTo>
                  <a:cubicBezTo>
                    <a:pt x="0" y="13216"/>
                    <a:pt x="206" y="13787"/>
                    <a:pt x="479" y="14266"/>
                  </a:cubicBezTo>
                  <a:cubicBezTo>
                    <a:pt x="1461" y="15978"/>
                    <a:pt x="3150" y="17142"/>
                    <a:pt x="4908" y="18032"/>
                  </a:cubicBezTo>
                  <a:cubicBezTo>
                    <a:pt x="6494" y="18836"/>
                    <a:pt x="8217" y="19483"/>
                    <a:pt x="9986" y="19483"/>
                  </a:cubicBezTo>
                  <a:cubicBezTo>
                    <a:pt x="10127" y="19483"/>
                    <a:pt x="10268" y="19478"/>
                    <a:pt x="10408" y="19470"/>
                  </a:cubicBezTo>
                  <a:cubicBezTo>
                    <a:pt x="11139" y="19447"/>
                    <a:pt x="11892" y="19287"/>
                    <a:pt x="12463" y="18831"/>
                  </a:cubicBezTo>
                  <a:cubicBezTo>
                    <a:pt x="12919" y="18489"/>
                    <a:pt x="13216" y="17986"/>
                    <a:pt x="13536" y="17507"/>
                  </a:cubicBezTo>
                  <a:cubicBezTo>
                    <a:pt x="15635" y="14129"/>
                    <a:pt x="17735" y="10751"/>
                    <a:pt x="19516" y="7167"/>
                  </a:cubicBezTo>
                  <a:cubicBezTo>
                    <a:pt x="19698" y="6346"/>
                    <a:pt x="19539" y="5866"/>
                    <a:pt x="19288" y="5478"/>
                  </a:cubicBezTo>
                  <a:cubicBezTo>
                    <a:pt x="19036" y="5090"/>
                    <a:pt x="18671" y="4771"/>
                    <a:pt x="18420" y="4405"/>
                  </a:cubicBezTo>
                  <a:cubicBezTo>
                    <a:pt x="18009" y="3858"/>
                    <a:pt x="17781" y="3196"/>
                    <a:pt x="17735" y="2511"/>
                  </a:cubicBezTo>
                  <a:cubicBezTo>
                    <a:pt x="16092" y="1780"/>
                    <a:pt x="14494" y="959"/>
                    <a:pt x="12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5"/>
            <p:cNvSpPr/>
            <p:nvPr/>
          </p:nvSpPr>
          <p:spPr>
            <a:xfrm>
              <a:off x="921222" y="935912"/>
              <a:ext cx="384710" cy="367476"/>
            </a:xfrm>
            <a:custGeom>
              <a:avLst/>
              <a:gdLst/>
              <a:ahLst/>
              <a:cxnLst/>
              <a:rect l="l" t="t" r="r" b="b"/>
              <a:pathLst>
                <a:path w="13148" h="12559" extrusionOk="0">
                  <a:moveTo>
                    <a:pt x="4246" y="0"/>
                  </a:moveTo>
                  <a:cubicBezTo>
                    <a:pt x="3036" y="1849"/>
                    <a:pt x="1849" y="3721"/>
                    <a:pt x="662" y="5593"/>
                  </a:cubicBezTo>
                  <a:cubicBezTo>
                    <a:pt x="480" y="5889"/>
                    <a:pt x="274" y="6186"/>
                    <a:pt x="183" y="6529"/>
                  </a:cubicBezTo>
                  <a:cubicBezTo>
                    <a:pt x="0" y="7099"/>
                    <a:pt x="69" y="7738"/>
                    <a:pt x="274" y="8332"/>
                  </a:cubicBezTo>
                  <a:cubicBezTo>
                    <a:pt x="685" y="9473"/>
                    <a:pt x="1530" y="10432"/>
                    <a:pt x="2557" y="11116"/>
                  </a:cubicBezTo>
                  <a:cubicBezTo>
                    <a:pt x="3584" y="11778"/>
                    <a:pt x="4771" y="12166"/>
                    <a:pt x="5958" y="12417"/>
                  </a:cubicBezTo>
                  <a:cubicBezTo>
                    <a:pt x="6344" y="12497"/>
                    <a:pt x="6753" y="12559"/>
                    <a:pt x="7148" y="12559"/>
                  </a:cubicBezTo>
                  <a:cubicBezTo>
                    <a:pt x="7664" y="12559"/>
                    <a:pt x="8160" y="12453"/>
                    <a:pt x="8560" y="12144"/>
                  </a:cubicBezTo>
                  <a:cubicBezTo>
                    <a:pt x="8879" y="11915"/>
                    <a:pt x="9108" y="11550"/>
                    <a:pt x="9336" y="11208"/>
                  </a:cubicBezTo>
                  <a:cubicBezTo>
                    <a:pt x="10591" y="9268"/>
                    <a:pt x="11824" y="7327"/>
                    <a:pt x="12988" y="5342"/>
                  </a:cubicBezTo>
                  <a:cubicBezTo>
                    <a:pt x="13057" y="5227"/>
                    <a:pt x="13125" y="5113"/>
                    <a:pt x="13125" y="4976"/>
                  </a:cubicBezTo>
                  <a:cubicBezTo>
                    <a:pt x="13148" y="4862"/>
                    <a:pt x="13102" y="4748"/>
                    <a:pt x="13057" y="4634"/>
                  </a:cubicBezTo>
                  <a:cubicBezTo>
                    <a:pt x="12783" y="3995"/>
                    <a:pt x="12189" y="3561"/>
                    <a:pt x="11596" y="3196"/>
                  </a:cubicBezTo>
                  <a:cubicBezTo>
                    <a:pt x="9313" y="1712"/>
                    <a:pt x="6825" y="457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5"/>
            <p:cNvSpPr/>
            <p:nvPr/>
          </p:nvSpPr>
          <p:spPr>
            <a:xfrm>
              <a:off x="1162317" y="662017"/>
              <a:ext cx="324610" cy="227848"/>
            </a:xfrm>
            <a:custGeom>
              <a:avLst/>
              <a:gdLst/>
              <a:ahLst/>
              <a:cxnLst/>
              <a:rect l="l" t="t" r="r" b="b"/>
              <a:pathLst>
                <a:path w="11094" h="7787" extrusionOk="0">
                  <a:moveTo>
                    <a:pt x="2001" y="0"/>
                  </a:moveTo>
                  <a:cubicBezTo>
                    <a:pt x="1958" y="0"/>
                    <a:pt x="1915" y="1"/>
                    <a:pt x="1872" y="3"/>
                  </a:cubicBezTo>
                  <a:cubicBezTo>
                    <a:pt x="1644" y="26"/>
                    <a:pt x="1438" y="72"/>
                    <a:pt x="1256" y="209"/>
                  </a:cubicBezTo>
                  <a:cubicBezTo>
                    <a:pt x="1073" y="346"/>
                    <a:pt x="982" y="528"/>
                    <a:pt x="868" y="688"/>
                  </a:cubicBezTo>
                  <a:cubicBezTo>
                    <a:pt x="571" y="1236"/>
                    <a:pt x="297" y="1806"/>
                    <a:pt x="69" y="2400"/>
                  </a:cubicBezTo>
                  <a:cubicBezTo>
                    <a:pt x="46" y="2491"/>
                    <a:pt x="0" y="2605"/>
                    <a:pt x="0" y="2697"/>
                  </a:cubicBezTo>
                  <a:cubicBezTo>
                    <a:pt x="23" y="2856"/>
                    <a:pt x="115" y="2970"/>
                    <a:pt x="206" y="3085"/>
                  </a:cubicBezTo>
                  <a:cubicBezTo>
                    <a:pt x="754" y="3746"/>
                    <a:pt x="1461" y="4249"/>
                    <a:pt x="2169" y="4728"/>
                  </a:cubicBezTo>
                  <a:cubicBezTo>
                    <a:pt x="4246" y="6097"/>
                    <a:pt x="6551" y="7125"/>
                    <a:pt x="8948" y="7787"/>
                  </a:cubicBezTo>
                  <a:cubicBezTo>
                    <a:pt x="9907" y="7330"/>
                    <a:pt x="10591" y="6440"/>
                    <a:pt x="11002" y="5436"/>
                  </a:cubicBezTo>
                  <a:cubicBezTo>
                    <a:pt x="11048" y="5321"/>
                    <a:pt x="11093" y="5162"/>
                    <a:pt x="11071" y="5025"/>
                  </a:cubicBezTo>
                  <a:cubicBezTo>
                    <a:pt x="11048" y="4865"/>
                    <a:pt x="10911" y="4705"/>
                    <a:pt x="10774" y="4591"/>
                  </a:cubicBezTo>
                  <a:cubicBezTo>
                    <a:pt x="8674" y="2605"/>
                    <a:pt x="6118" y="1099"/>
                    <a:pt x="3333" y="254"/>
                  </a:cubicBezTo>
                  <a:cubicBezTo>
                    <a:pt x="2895" y="108"/>
                    <a:pt x="2456" y="0"/>
                    <a:pt x="2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5"/>
            <p:cNvSpPr/>
            <p:nvPr/>
          </p:nvSpPr>
          <p:spPr>
            <a:xfrm>
              <a:off x="1216417" y="693207"/>
              <a:ext cx="221089" cy="119176"/>
            </a:xfrm>
            <a:custGeom>
              <a:avLst/>
              <a:gdLst/>
              <a:ahLst/>
              <a:cxnLst/>
              <a:rect l="l" t="t" r="r" b="b"/>
              <a:pathLst>
                <a:path w="7556" h="4073" extrusionOk="0">
                  <a:moveTo>
                    <a:pt x="109" y="1"/>
                  </a:moveTo>
                  <a:cubicBezTo>
                    <a:pt x="95" y="1"/>
                    <a:pt x="81" y="4"/>
                    <a:pt x="69" y="10"/>
                  </a:cubicBezTo>
                  <a:cubicBezTo>
                    <a:pt x="23" y="56"/>
                    <a:pt x="0" y="124"/>
                    <a:pt x="46" y="170"/>
                  </a:cubicBezTo>
                  <a:cubicBezTo>
                    <a:pt x="594" y="1037"/>
                    <a:pt x="1552" y="1562"/>
                    <a:pt x="2420" y="1996"/>
                  </a:cubicBezTo>
                  <a:cubicBezTo>
                    <a:pt x="4017" y="2795"/>
                    <a:pt x="5707" y="3502"/>
                    <a:pt x="7418" y="4073"/>
                  </a:cubicBezTo>
                  <a:lnTo>
                    <a:pt x="7441" y="4073"/>
                  </a:lnTo>
                  <a:cubicBezTo>
                    <a:pt x="7487" y="4073"/>
                    <a:pt x="7533" y="4050"/>
                    <a:pt x="7555" y="4004"/>
                  </a:cubicBezTo>
                  <a:cubicBezTo>
                    <a:pt x="7555" y="3936"/>
                    <a:pt x="7533" y="3890"/>
                    <a:pt x="7487" y="3867"/>
                  </a:cubicBezTo>
                  <a:cubicBezTo>
                    <a:pt x="5775" y="3297"/>
                    <a:pt x="4109" y="2612"/>
                    <a:pt x="2511" y="1813"/>
                  </a:cubicBezTo>
                  <a:cubicBezTo>
                    <a:pt x="1666" y="1402"/>
                    <a:pt x="753" y="877"/>
                    <a:pt x="206" y="56"/>
                  </a:cubicBezTo>
                  <a:cubicBezTo>
                    <a:pt x="189" y="22"/>
                    <a:pt x="14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5"/>
            <p:cNvSpPr/>
            <p:nvPr/>
          </p:nvSpPr>
          <p:spPr>
            <a:xfrm>
              <a:off x="1034748" y="929416"/>
              <a:ext cx="275190" cy="161866"/>
            </a:xfrm>
            <a:custGeom>
              <a:avLst/>
              <a:gdLst/>
              <a:ahLst/>
              <a:cxnLst/>
              <a:rect l="l" t="t" r="r" b="b"/>
              <a:pathLst>
                <a:path w="9405" h="5532" extrusionOk="0">
                  <a:moveTo>
                    <a:pt x="928" y="1"/>
                  </a:moveTo>
                  <a:cubicBezTo>
                    <a:pt x="832" y="1"/>
                    <a:pt x="736" y="6"/>
                    <a:pt x="640" y="17"/>
                  </a:cubicBezTo>
                  <a:cubicBezTo>
                    <a:pt x="480" y="40"/>
                    <a:pt x="275" y="131"/>
                    <a:pt x="206" y="291"/>
                  </a:cubicBezTo>
                  <a:cubicBezTo>
                    <a:pt x="1" y="930"/>
                    <a:pt x="480" y="1569"/>
                    <a:pt x="982" y="2003"/>
                  </a:cubicBezTo>
                  <a:cubicBezTo>
                    <a:pt x="2626" y="3509"/>
                    <a:pt x="4634" y="4605"/>
                    <a:pt x="6803" y="5176"/>
                  </a:cubicBezTo>
                  <a:cubicBezTo>
                    <a:pt x="7259" y="5290"/>
                    <a:pt x="7716" y="5381"/>
                    <a:pt x="8195" y="5472"/>
                  </a:cubicBezTo>
                  <a:cubicBezTo>
                    <a:pt x="8334" y="5507"/>
                    <a:pt x="8488" y="5532"/>
                    <a:pt x="8640" y="5532"/>
                  </a:cubicBezTo>
                  <a:cubicBezTo>
                    <a:pt x="8888" y="5532"/>
                    <a:pt x="9126" y="5465"/>
                    <a:pt x="9268" y="5267"/>
                  </a:cubicBezTo>
                  <a:cubicBezTo>
                    <a:pt x="9405" y="5084"/>
                    <a:pt x="9382" y="4810"/>
                    <a:pt x="9291" y="4582"/>
                  </a:cubicBezTo>
                  <a:cubicBezTo>
                    <a:pt x="9177" y="4377"/>
                    <a:pt x="9017" y="4217"/>
                    <a:pt x="8834" y="4057"/>
                  </a:cubicBezTo>
                  <a:cubicBezTo>
                    <a:pt x="6985" y="2345"/>
                    <a:pt x="4794" y="1067"/>
                    <a:pt x="2397" y="291"/>
                  </a:cubicBezTo>
                  <a:cubicBezTo>
                    <a:pt x="1919" y="138"/>
                    <a:pt x="1425" y="1"/>
                    <a:pt x="928" y="1"/>
                  </a:cubicBezTo>
                  <a:close/>
                </a:path>
              </a:pathLst>
            </a:custGeom>
            <a:solidFill>
              <a:schemeClr val="lt1">
                <a:alpha val="432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55"/>
          <p:cNvSpPr/>
          <p:nvPr/>
        </p:nvSpPr>
        <p:spPr>
          <a:xfrm>
            <a:off x="4489705" y="4147767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55"/>
          <p:cNvSpPr/>
          <p:nvPr/>
        </p:nvSpPr>
        <p:spPr>
          <a:xfrm>
            <a:off x="355986" y="2578906"/>
            <a:ext cx="68096" cy="64973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5" name="Google Shape;1145;p55"/>
          <p:cNvGrpSpPr/>
          <p:nvPr/>
        </p:nvGrpSpPr>
        <p:grpSpPr>
          <a:xfrm rot="-1703417">
            <a:off x="675637" y="933608"/>
            <a:ext cx="199308" cy="251696"/>
            <a:chOff x="3311031" y="3025663"/>
            <a:chExt cx="308584" cy="389695"/>
          </a:xfrm>
        </p:grpSpPr>
        <p:sp>
          <p:nvSpPr>
            <p:cNvPr id="1146" name="Google Shape;1146;p55"/>
            <p:cNvSpPr/>
            <p:nvPr/>
          </p:nvSpPr>
          <p:spPr>
            <a:xfrm flipH="1">
              <a:off x="3311031" y="3025663"/>
              <a:ext cx="308584" cy="389695"/>
            </a:xfrm>
            <a:custGeom>
              <a:avLst/>
              <a:gdLst/>
              <a:ahLst/>
              <a:cxnLst/>
              <a:rect l="l" t="t" r="r" b="b"/>
              <a:pathLst>
                <a:path w="15408" h="19458" extrusionOk="0">
                  <a:moveTo>
                    <a:pt x="11748" y="0"/>
                  </a:moveTo>
                  <a:cubicBezTo>
                    <a:pt x="11325" y="0"/>
                    <a:pt x="10903" y="69"/>
                    <a:pt x="10501" y="209"/>
                  </a:cubicBezTo>
                  <a:cubicBezTo>
                    <a:pt x="8789" y="802"/>
                    <a:pt x="7716" y="2445"/>
                    <a:pt x="6757" y="3998"/>
                  </a:cubicBezTo>
                  <a:cubicBezTo>
                    <a:pt x="4771" y="7239"/>
                    <a:pt x="2786" y="10503"/>
                    <a:pt x="777" y="13744"/>
                  </a:cubicBezTo>
                  <a:cubicBezTo>
                    <a:pt x="1" y="15022"/>
                    <a:pt x="161" y="17008"/>
                    <a:pt x="1279" y="18263"/>
                  </a:cubicBezTo>
                  <a:cubicBezTo>
                    <a:pt x="1958" y="19027"/>
                    <a:pt x="2996" y="19458"/>
                    <a:pt x="4019" y="19458"/>
                  </a:cubicBezTo>
                  <a:cubicBezTo>
                    <a:pt x="4647" y="19458"/>
                    <a:pt x="5269" y="19295"/>
                    <a:pt x="5799" y="18948"/>
                  </a:cubicBezTo>
                  <a:cubicBezTo>
                    <a:pt x="6278" y="18629"/>
                    <a:pt x="6666" y="18218"/>
                    <a:pt x="7031" y="17761"/>
                  </a:cubicBezTo>
                  <a:cubicBezTo>
                    <a:pt x="7579" y="17099"/>
                    <a:pt x="8058" y="16392"/>
                    <a:pt x="8538" y="15661"/>
                  </a:cubicBezTo>
                  <a:cubicBezTo>
                    <a:pt x="10683" y="12443"/>
                    <a:pt x="12852" y="9225"/>
                    <a:pt x="14586" y="5755"/>
                  </a:cubicBezTo>
                  <a:cubicBezTo>
                    <a:pt x="14906" y="5116"/>
                    <a:pt x="15225" y="4431"/>
                    <a:pt x="15294" y="3701"/>
                  </a:cubicBezTo>
                  <a:cubicBezTo>
                    <a:pt x="15408" y="2537"/>
                    <a:pt x="14837" y="1327"/>
                    <a:pt x="13879" y="642"/>
                  </a:cubicBezTo>
                  <a:cubicBezTo>
                    <a:pt x="13250" y="218"/>
                    <a:pt x="12500" y="0"/>
                    <a:pt x="1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5"/>
            <p:cNvSpPr/>
            <p:nvPr/>
          </p:nvSpPr>
          <p:spPr>
            <a:xfrm flipH="1">
              <a:off x="3311033" y="3038519"/>
              <a:ext cx="285712" cy="376837"/>
            </a:xfrm>
            <a:custGeom>
              <a:avLst/>
              <a:gdLst/>
              <a:ahLst/>
              <a:cxnLst/>
              <a:rect l="l" t="t" r="r" b="b"/>
              <a:pathLst>
                <a:path w="14266" h="18816" extrusionOk="0">
                  <a:moveTo>
                    <a:pt x="12737" y="0"/>
                  </a:moveTo>
                  <a:cubicBezTo>
                    <a:pt x="12737" y="0"/>
                    <a:pt x="13262" y="2306"/>
                    <a:pt x="11641" y="4816"/>
                  </a:cubicBezTo>
                  <a:cubicBezTo>
                    <a:pt x="10020" y="7327"/>
                    <a:pt x="5181" y="15156"/>
                    <a:pt x="3903" y="16571"/>
                  </a:cubicBezTo>
                  <a:cubicBezTo>
                    <a:pt x="3155" y="17401"/>
                    <a:pt x="1970" y="17599"/>
                    <a:pt x="1100" y="17599"/>
                  </a:cubicBezTo>
                  <a:cubicBezTo>
                    <a:pt x="510" y="17599"/>
                    <a:pt x="65" y="17508"/>
                    <a:pt x="0" y="17462"/>
                  </a:cubicBezTo>
                  <a:lnTo>
                    <a:pt x="0" y="17462"/>
                  </a:lnTo>
                  <a:cubicBezTo>
                    <a:pt x="46" y="17507"/>
                    <a:pt x="91" y="17553"/>
                    <a:pt x="137" y="17621"/>
                  </a:cubicBezTo>
                  <a:cubicBezTo>
                    <a:pt x="816" y="18385"/>
                    <a:pt x="1854" y="18816"/>
                    <a:pt x="2877" y="18816"/>
                  </a:cubicBezTo>
                  <a:cubicBezTo>
                    <a:pt x="3505" y="18816"/>
                    <a:pt x="4127" y="18653"/>
                    <a:pt x="4657" y="18306"/>
                  </a:cubicBezTo>
                  <a:cubicBezTo>
                    <a:pt x="5136" y="17987"/>
                    <a:pt x="5524" y="17576"/>
                    <a:pt x="5889" y="17119"/>
                  </a:cubicBezTo>
                  <a:cubicBezTo>
                    <a:pt x="6414" y="16457"/>
                    <a:pt x="6916" y="15750"/>
                    <a:pt x="7396" y="15019"/>
                  </a:cubicBezTo>
                  <a:cubicBezTo>
                    <a:pt x="9541" y="11801"/>
                    <a:pt x="11710" y="8583"/>
                    <a:pt x="13444" y="5113"/>
                  </a:cubicBezTo>
                  <a:cubicBezTo>
                    <a:pt x="13764" y="4474"/>
                    <a:pt x="14083" y="3789"/>
                    <a:pt x="14152" y="3059"/>
                  </a:cubicBezTo>
                  <a:cubicBezTo>
                    <a:pt x="14266" y="1895"/>
                    <a:pt x="13695" y="685"/>
                    <a:pt x="12737" y="0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5"/>
            <p:cNvSpPr/>
            <p:nvPr/>
          </p:nvSpPr>
          <p:spPr>
            <a:xfrm flipH="1">
              <a:off x="3397429" y="3183403"/>
              <a:ext cx="222185" cy="231938"/>
            </a:xfrm>
            <a:custGeom>
              <a:avLst/>
              <a:gdLst/>
              <a:ahLst/>
              <a:cxnLst/>
              <a:rect l="l" t="t" r="r" b="b"/>
              <a:pathLst>
                <a:path w="11094" h="11581" extrusionOk="0">
                  <a:moveTo>
                    <a:pt x="4383" y="1"/>
                  </a:moveTo>
                  <a:cubicBezTo>
                    <a:pt x="3174" y="1964"/>
                    <a:pt x="1987" y="3927"/>
                    <a:pt x="777" y="5867"/>
                  </a:cubicBezTo>
                  <a:cubicBezTo>
                    <a:pt x="1" y="7145"/>
                    <a:pt x="161" y="9131"/>
                    <a:pt x="1279" y="10386"/>
                  </a:cubicBezTo>
                  <a:cubicBezTo>
                    <a:pt x="1958" y="11150"/>
                    <a:pt x="2996" y="11581"/>
                    <a:pt x="4019" y="11581"/>
                  </a:cubicBezTo>
                  <a:cubicBezTo>
                    <a:pt x="4647" y="11581"/>
                    <a:pt x="5269" y="11418"/>
                    <a:pt x="5799" y="11071"/>
                  </a:cubicBezTo>
                  <a:cubicBezTo>
                    <a:pt x="6278" y="10752"/>
                    <a:pt x="6666" y="10341"/>
                    <a:pt x="7031" y="9884"/>
                  </a:cubicBezTo>
                  <a:cubicBezTo>
                    <a:pt x="7579" y="9222"/>
                    <a:pt x="8058" y="8515"/>
                    <a:pt x="8538" y="7784"/>
                  </a:cubicBezTo>
                  <a:cubicBezTo>
                    <a:pt x="9382" y="6506"/>
                    <a:pt x="10249" y="5228"/>
                    <a:pt x="11094" y="3927"/>
                  </a:cubicBezTo>
                  <a:lnTo>
                    <a:pt x="11094" y="3927"/>
                  </a:lnTo>
                  <a:cubicBezTo>
                    <a:pt x="10803" y="3978"/>
                    <a:pt x="10510" y="4002"/>
                    <a:pt x="10218" y="4002"/>
                  </a:cubicBezTo>
                  <a:cubicBezTo>
                    <a:pt x="9207" y="4002"/>
                    <a:pt x="8203" y="3718"/>
                    <a:pt x="7282" y="3311"/>
                  </a:cubicBezTo>
                  <a:cubicBezTo>
                    <a:pt x="6575" y="2991"/>
                    <a:pt x="5890" y="2603"/>
                    <a:pt x="5365" y="2055"/>
                  </a:cubicBezTo>
                  <a:cubicBezTo>
                    <a:pt x="4817" y="1507"/>
                    <a:pt x="4429" y="777"/>
                    <a:pt x="4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5"/>
            <p:cNvSpPr/>
            <p:nvPr/>
          </p:nvSpPr>
          <p:spPr>
            <a:xfrm flipH="1">
              <a:off x="3397432" y="3259740"/>
              <a:ext cx="199314" cy="155594"/>
            </a:xfrm>
            <a:custGeom>
              <a:avLst/>
              <a:gdLst/>
              <a:ahLst/>
              <a:cxnLst/>
              <a:rect l="l" t="t" r="r" b="b"/>
              <a:pathLst>
                <a:path w="9952" h="7769" extrusionOk="0">
                  <a:moveTo>
                    <a:pt x="7669" y="1"/>
                  </a:moveTo>
                  <a:cubicBezTo>
                    <a:pt x="6095" y="2489"/>
                    <a:pt x="4542" y="4817"/>
                    <a:pt x="3903" y="5524"/>
                  </a:cubicBezTo>
                  <a:cubicBezTo>
                    <a:pt x="3155" y="6354"/>
                    <a:pt x="1970" y="6552"/>
                    <a:pt x="1100" y="6552"/>
                  </a:cubicBezTo>
                  <a:cubicBezTo>
                    <a:pt x="510" y="6552"/>
                    <a:pt x="65" y="6461"/>
                    <a:pt x="0" y="6415"/>
                  </a:cubicBezTo>
                  <a:lnTo>
                    <a:pt x="0" y="6415"/>
                  </a:lnTo>
                  <a:cubicBezTo>
                    <a:pt x="46" y="6460"/>
                    <a:pt x="91" y="6506"/>
                    <a:pt x="137" y="6574"/>
                  </a:cubicBezTo>
                  <a:cubicBezTo>
                    <a:pt x="816" y="7338"/>
                    <a:pt x="1854" y="7769"/>
                    <a:pt x="2877" y="7769"/>
                  </a:cubicBezTo>
                  <a:cubicBezTo>
                    <a:pt x="3505" y="7769"/>
                    <a:pt x="4127" y="7606"/>
                    <a:pt x="4657" y="7259"/>
                  </a:cubicBezTo>
                  <a:cubicBezTo>
                    <a:pt x="5136" y="6940"/>
                    <a:pt x="5524" y="6529"/>
                    <a:pt x="5889" y="6072"/>
                  </a:cubicBezTo>
                  <a:cubicBezTo>
                    <a:pt x="6437" y="5410"/>
                    <a:pt x="6916" y="4703"/>
                    <a:pt x="7396" y="3972"/>
                  </a:cubicBezTo>
                  <a:cubicBezTo>
                    <a:pt x="8240" y="2694"/>
                    <a:pt x="9107" y="1416"/>
                    <a:pt x="9952" y="115"/>
                  </a:cubicBezTo>
                  <a:lnTo>
                    <a:pt x="9952" y="115"/>
                  </a:lnTo>
                  <a:cubicBezTo>
                    <a:pt x="9679" y="164"/>
                    <a:pt x="9403" y="187"/>
                    <a:pt x="9126" y="187"/>
                  </a:cubicBezTo>
                  <a:cubicBezTo>
                    <a:pt x="8639" y="187"/>
                    <a:pt x="8150" y="117"/>
                    <a:pt x="7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56"/>
          <p:cNvSpPr txBox="1">
            <a:spLocks noGrp="1"/>
          </p:cNvSpPr>
          <p:nvPr>
            <p:ph type="title" idx="8"/>
          </p:nvPr>
        </p:nvSpPr>
        <p:spPr>
          <a:xfrm>
            <a:off x="196328" y="195486"/>
            <a:ext cx="88271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Патогенез формирования несостоятельного рубца</a:t>
            </a:r>
            <a:br>
              <a:rPr lang="ru-RU" sz="2800" dirty="0"/>
            </a:br>
            <a:r>
              <a:rPr lang="ru-RU" sz="2400" dirty="0">
                <a:solidFill>
                  <a:schemeClr val="tx1"/>
                </a:solidFill>
              </a:rPr>
              <a:t>Ключевые звенья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1155" name="Google Shape;1155;p56"/>
          <p:cNvSpPr/>
          <p:nvPr/>
        </p:nvSpPr>
        <p:spPr>
          <a:xfrm>
            <a:off x="931794" y="1181547"/>
            <a:ext cx="957299" cy="919924"/>
          </a:xfrm>
          <a:custGeom>
            <a:avLst/>
            <a:gdLst/>
            <a:ahLst/>
            <a:cxnLst/>
            <a:rect l="l" t="t" r="r" b="b"/>
            <a:pathLst>
              <a:path w="24754" h="23786" extrusionOk="0">
                <a:moveTo>
                  <a:pt x="7290" y="1406"/>
                </a:moveTo>
                <a:cubicBezTo>
                  <a:pt x="4097" y="2942"/>
                  <a:pt x="257" y="6621"/>
                  <a:pt x="14" y="10138"/>
                </a:cubicBezTo>
                <a:cubicBezTo>
                  <a:pt x="-228" y="13655"/>
                  <a:pt x="2642" y="20527"/>
                  <a:pt x="5835" y="22508"/>
                </a:cubicBezTo>
                <a:cubicBezTo>
                  <a:pt x="9029" y="24489"/>
                  <a:pt x="16022" y="24044"/>
                  <a:pt x="19175" y="22023"/>
                </a:cubicBezTo>
                <a:cubicBezTo>
                  <a:pt x="22328" y="20002"/>
                  <a:pt x="24754" y="13897"/>
                  <a:pt x="24754" y="10380"/>
                </a:cubicBezTo>
                <a:cubicBezTo>
                  <a:pt x="24754" y="6863"/>
                  <a:pt x="22086" y="2417"/>
                  <a:pt x="19175" y="921"/>
                </a:cubicBezTo>
                <a:cubicBezTo>
                  <a:pt x="16264" y="-575"/>
                  <a:pt x="10484" y="-130"/>
                  <a:pt x="7290" y="14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56" name="Google Shape;1156;p56"/>
          <p:cNvSpPr/>
          <p:nvPr/>
        </p:nvSpPr>
        <p:spPr>
          <a:xfrm>
            <a:off x="931793" y="2583106"/>
            <a:ext cx="957299" cy="919864"/>
          </a:xfrm>
          <a:custGeom>
            <a:avLst/>
            <a:gdLst/>
            <a:ahLst/>
            <a:cxnLst/>
            <a:rect l="l" t="t" r="r" b="b"/>
            <a:pathLst>
              <a:path w="24754" h="23786" extrusionOk="0">
                <a:moveTo>
                  <a:pt x="7290" y="1406"/>
                </a:moveTo>
                <a:cubicBezTo>
                  <a:pt x="4097" y="2942"/>
                  <a:pt x="257" y="6621"/>
                  <a:pt x="14" y="10138"/>
                </a:cubicBezTo>
                <a:cubicBezTo>
                  <a:pt x="-228" y="13655"/>
                  <a:pt x="2642" y="20527"/>
                  <a:pt x="5835" y="22508"/>
                </a:cubicBezTo>
                <a:cubicBezTo>
                  <a:pt x="9029" y="24489"/>
                  <a:pt x="16022" y="24044"/>
                  <a:pt x="19175" y="22023"/>
                </a:cubicBezTo>
                <a:cubicBezTo>
                  <a:pt x="22328" y="20002"/>
                  <a:pt x="24754" y="13897"/>
                  <a:pt x="24754" y="10380"/>
                </a:cubicBezTo>
                <a:cubicBezTo>
                  <a:pt x="24754" y="6863"/>
                  <a:pt x="22086" y="2417"/>
                  <a:pt x="19175" y="921"/>
                </a:cubicBezTo>
                <a:cubicBezTo>
                  <a:pt x="16264" y="-575"/>
                  <a:pt x="10484" y="-130"/>
                  <a:pt x="7290" y="14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57" name="Google Shape;1157;p56"/>
          <p:cNvSpPr/>
          <p:nvPr/>
        </p:nvSpPr>
        <p:spPr>
          <a:xfrm flipH="1">
            <a:off x="7478053" y="1125018"/>
            <a:ext cx="957299" cy="919864"/>
          </a:xfrm>
          <a:custGeom>
            <a:avLst/>
            <a:gdLst/>
            <a:ahLst/>
            <a:cxnLst/>
            <a:rect l="l" t="t" r="r" b="b"/>
            <a:pathLst>
              <a:path w="24754" h="23786" extrusionOk="0">
                <a:moveTo>
                  <a:pt x="7290" y="1406"/>
                </a:moveTo>
                <a:cubicBezTo>
                  <a:pt x="4097" y="2942"/>
                  <a:pt x="257" y="6621"/>
                  <a:pt x="14" y="10138"/>
                </a:cubicBezTo>
                <a:cubicBezTo>
                  <a:pt x="-228" y="13655"/>
                  <a:pt x="2642" y="20527"/>
                  <a:pt x="5835" y="22508"/>
                </a:cubicBezTo>
                <a:cubicBezTo>
                  <a:pt x="9029" y="24489"/>
                  <a:pt x="16022" y="24044"/>
                  <a:pt x="19175" y="22023"/>
                </a:cubicBezTo>
                <a:cubicBezTo>
                  <a:pt x="22328" y="20002"/>
                  <a:pt x="24754" y="13897"/>
                  <a:pt x="24754" y="10380"/>
                </a:cubicBezTo>
                <a:cubicBezTo>
                  <a:pt x="24754" y="6863"/>
                  <a:pt x="22086" y="2417"/>
                  <a:pt x="19175" y="921"/>
                </a:cubicBezTo>
                <a:cubicBezTo>
                  <a:pt x="16264" y="-575"/>
                  <a:pt x="10484" y="-130"/>
                  <a:pt x="7290" y="14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58" name="Google Shape;1158;p56"/>
          <p:cNvSpPr/>
          <p:nvPr/>
        </p:nvSpPr>
        <p:spPr>
          <a:xfrm flipH="1">
            <a:off x="7501686" y="2445298"/>
            <a:ext cx="957299" cy="919864"/>
          </a:xfrm>
          <a:custGeom>
            <a:avLst/>
            <a:gdLst/>
            <a:ahLst/>
            <a:cxnLst/>
            <a:rect l="l" t="t" r="r" b="b"/>
            <a:pathLst>
              <a:path w="24754" h="23786" extrusionOk="0">
                <a:moveTo>
                  <a:pt x="7290" y="1406"/>
                </a:moveTo>
                <a:cubicBezTo>
                  <a:pt x="4097" y="2942"/>
                  <a:pt x="257" y="6621"/>
                  <a:pt x="14" y="10138"/>
                </a:cubicBezTo>
                <a:cubicBezTo>
                  <a:pt x="-228" y="13655"/>
                  <a:pt x="2642" y="20527"/>
                  <a:pt x="5835" y="22508"/>
                </a:cubicBezTo>
                <a:cubicBezTo>
                  <a:pt x="9029" y="24489"/>
                  <a:pt x="16022" y="24044"/>
                  <a:pt x="19175" y="22023"/>
                </a:cubicBezTo>
                <a:cubicBezTo>
                  <a:pt x="22328" y="20002"/>
                  <a:pt x="24754" y="13897"/>
                  <a:pt x="24754" y="10380"/>
                </a:cubicBezTo>
                <a:cubicBezTo>
                  <a:pt x="24754" y="6863"/>
                  <a:pt x="22086" y="2417"/>
                  <a:pt x="19175" y="921"/>
                </a:cubicBezTo>
                <a:cubicBezTo>
                  <a:pt x="16264" y="-575"/>
                  <a:pt x="10484" y="-130"/>
                  <a:pt x="7290" y="14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59" name="Google Shape;1159;p56"/>
          <p:cNvSpPr txBox="1">
            <a:spLocks noGrp="1"/>
          </p:cNvSpPr>
          <p:nvPr>
            <p:ph type="title"/>
          </p:nvPr>
        </p:nvSpPr>
        <p:spPr>
          <a:xfrm>
            <a:off x="931793" y="1291447"/>
            <a:ext cx="957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160" name="Google Shape;1160;p56"/>
          <p:cNvSpPr txBox="1">
            <a:spLocks noGrp="1"/>
          </p:cNvSpPr>
          <p:nvPr>
            <p:ph type="subTitle" idx="1"/>
          </p:nvPr>
        </p:nvSpPr>
        <p:spPr>
          <a:xfrm>
            <a:off x="6635811" y="4428242"/>
            <a:ext cx="248608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*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Bujold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E. Uterine closure after cesarean delivery: surgical principle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AJOG, 2025</a:t>
            </a:r>
            <a:endParaRPr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61" name="Google Shape;1161;p56"/>
          <p:cNvSpPr txBox="1">
            <a:spLocks noGrp="1"/>
          </p:cNvSpPr>
          <p:nvPr>
            <p:ph type="title" idx="2"/>
          </p:nvPr>
        </p:nvSpPr>
        <p:spPr>
          <a:xfrm flipH="1">
            <a:off x="7501686" y="1209314"/>
            <a:ext cx="957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162" name="Google Shape;1162;p56"/>
          <p:cNvSpPr txBox="1">
            <a:spLocks noGrp="1"/>
          </p:cNvSpPr>
          <p:nvPr>
            <p:ph type="subTitle" idx="3"/>
          </p:nvPr>
        </p:nvSpPr>
        <p:spPr>
          <a:xfrm flipH="1">
            <a:off x="1731198" y="3631669"/>
            <a:ext cx="6404756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sz="2000" b="1" dirty="0"/>
              <a:t>Результат</a:t>
            </a:r>
            <a:r>
              <a:rPr lang="ru-RU" sz="2000" dirty="0"/>
              <a:t> – локальное истончение </a:t>
            </a:r>
            <a:r>
              <a:rPr lang="ru-RU" sz="2000" dirty="0" err="1"/>
              <a:t>миометрия</a:t>
            </a:r>
            <a:r>
              <a:rPr lang="ru-RU" sz="2000" dirty="0"/>
              <a:t>, ниша, нарушение архитектоники рубца.</a:t>
            </a:r>
            <a:endParaRPr sz="2000" dirty="0"/>
          </a:p>
        </p:txBody>
      </p:sp>
      <p:sp>
        <p:nvSpPr>
          <p:cNvPr id="1163" name="Google Shape;1163;p56"/>
          <p:cNvSpPr txBox="1">
            <a:spLocks noGrp="1"/>
          </p:cNvSpPr>
          <p:nvPr>
            <p:ph type="title" idx="4"/>
          </p:nvPr>
        </p:nvSpPr>
        <p:spPr>
          <a:xfrm>
            <a:off x="931792" y="2681583"/>
            <a:ext cx="957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165" name="Google Shape;1165;p56"/>
          <p:cNvSpPr txBox="1">
            <a:spLocks noGrp="1"/>
          </p:cNvSpPr>
          <p:nvPr>
            <p:ph type="title" idx="6"/>
          </p:nvPr>
        </p:nvSpPr>
        <p:spPr>
          <a:xfrm flipH="1">
            <a:off x="7501685" y="2572004"/>
            <a:ext cx="957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166" name="Google Shape;1166;p56"/>
          <p:cNvSpPr txBox="1">
            <a:spLocks noGrp="1"/>
          </p:cNvSpPr>
          <p:nvPr>
            <p:ph type="subTitle" idx="7"/>
          </p:nvPr>
        </p:nvSpPr>
        <p:spPr>
          <a:xfrm flipH="1">
            <a:off x="4833835" y="1738745"/>
            <a:ext cx="2735399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(в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т.ч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при блокирующей технике/перетяжке</a:t>
            </a:r>
            <a:r>
              <a:rPr lang="ru-RU" dirty="0"/>
              <a:t>)</a:t>
            </a:r>
            <a:endParaRPr dirty="0"/>
          </a:p>
        </p:txBody>
      </p:sp>
      <p:sp>
        <p:nvSpPr>
          <p:cNvPr id="1167" name="Google Shape;1167;p56"/>
          <p:cNvSpPr txBox="1">
            <a:spLocks noGrp="1"/>
          </p:cNvSpPr>
          <p:nvPr>
            <p:ph type="subTitle" idx="9"/>
          </p:nvPr>
        </p:nvSpPr>
        <p:spPr>
          <a:xfrm>
            <a:off x="1815957" y="1475164"/>
            <a:ext cx="2593787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Неадекватная кооптация краев </a:t>
            </a:r>
            <a:r>
              <a:rPr lang="ru-RU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миометрия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68" name="Google Shape;1168;p56"/>
          <p:cNvSpPr txBox="1">
            <a:spLocks noGrp="1"/>
          </p:cNvSpPr>
          <p:nvPr>
            <p:ph type="subTitle" idx="13"/>
          </p:nvPr>
        </p:nvSpPr>
        <p:spPr>
          <a:xfrm flipH="1">
            <a:off x="4798450" y="1204242"/>
            <a:ext cx="2609681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Ишемия и некроз в зоне шва 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69" name="Google Shape;1169;p56"/>
          <p:cNvSpPr txBox="1">
            <a:spLocks noGrp="1"/>
          </p:cNvSpPr>
          <p:nvPr>
            <p:ph type="subTitle" idx="14"/>
          </p:nvPr>
        </p:nvSpPr>
        <p:spPr>
          <a:xfrm>
            <a:off x="1813383" y="2404792"/>
            <a:ext cx="3406689" cy="12478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Включение эндометрия в рубец с последующей хронической воспалительной реакцией*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70" name="Google Shape;1170;p56"/>
          <p:cNvSpPr txBox="1">
            <a:spLocks noGrp="1"/>
          </p:cNvSpPr>
          <p:nvPr>
            <p:ph type="subTitle" idx="15"/>
          </p:nvPr>
        </p:nvSpPr>
        <p:spPr>
          <a:xfrm flipH="1">
            <a:off x="5164118" y="2686338"/>
            <a:ext cx="2635105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Инфекция, аномальное заживление раны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71" name="Google Shape;1171;p56"/>
          <p:cNvSpPr/>
          <p:nvPr/>
        </p:nvSpPr>
        <p:spPr>
          <a:xfrm flipH="1">
            <a:off x="4537938" y="4450815"/>
            <a:ext cx="68123" cy="64985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2" name="Google Shape;1172;p56"/>
          <p:cNvGrpSpPr/>
          <p:nvPr/>
        </p:nvGrpSpPr>
        <p:grpSpPr>
          <a:xfrm rot="-2519054">
            <a:off x="5894336" y="4566761"/>
            <a:ext cx="406843" cy="401382"/>
            <a:chOff x="8167224" y="612742"/>
            <a:chExt cx="406859" cy="401398"/>
          </a:xfrm>
        </p:grpSpPr>
        <p:sp>
          <p:nvSpPr>
            <p:cNvPr id="1173" name="Google Shape;1173;p56"/>
            <p:cNvSpPr/>
            <p:nvPr/>
          </p:nvSpPr>
          <p:spPr>
            <a:xfrm flipH="1">
              <a:off x="8198311" y="612742"/>
              <a:ext cx="336021" cy="356970"/>
            </a:xfrm>
            <a:custGeom>
              <a:avLst/>
              <a:gdLst/>
              <a:ahLst/>
              <a:cxnLst/>
              <a:rect l="l" t="t" r="r" b="b"/>
              <a:pathLst>
                <a:path w="16778" h="17824" extrusionOk="0">
                  <a:moveTo>
                    <a:pt x="8757" y="0"/>
                  </a:moveTo>
                  <a:cubicBezTo>
                    <a:pt x="7465" y="0"/>
                    <a:pt x="6167" y="257"/>
                    <a:pt x="4954" y="710"/>
                  </a:cubicBezTo>
                  <a:cubicBezTo>
                    <a:pt x="3448" y="1281"/>
                    <a:pt x="1987" y="2171"/>
                    <a:pt x="1142" y="3541"/>
                  </a:cubicBezTo>
                  <a:cubicBezTo>
                    <a:pt x="663" y="4317"/>
                    <a:pt x="389" y="5207"/>
                    <a:pt x="229" y="6120"/>
                  </a:cubicBezTo>
                  <a:cubicBezTo>
                    <a:pt x="1" y="7489"/>
                    <a:pt x="1" y="8904"/>
                    <a:pt x="24" y="10297"/>
                  </a:cubicBezTo>
                  <a:cubicBezTo>
                    <a:pt x="47" y="12556"/>
                    <a:pt x="69" y="14839"/>
                    <a:pt x="115" y="17099"/>
                  </a:cubicBezTo>
                  <a:cubicBezTo>
                    <a:pt x="2742" y="17595"/>
                    <a:pt x="5402" y="17824"/>
                    <a:pt x="8063" y="17824"/>
                  </a:cubicBezTo>
                  <a:cubicBezTo>
                    <a:pt x="10789" y="17824"/>
                    <a:pt x="13515" y="17583"/>
                    <a:pt x="16207" y="17144"/>
                  </a:cubicBezTo>
                  <a:cubicBezTo>
                    <a:pt x="16298" y="17144"/>
                    <a:pt x="16390" y="17122"/>
                    <a:pt x="16458" y="17053"/>
                  </a:cubicBezTo>
                  <a:cubicBezTo>
                    <a:pt x="16526" y="16985"/>
                    <a:pt x="16526" y="16870"/>
                    <a:pt x="16526" y="16779"/>
                  </a:cubicBezTo>
                  <a:cubicBezTo>
                    <a:pt x="16709" y="13721"/>
                    <a:pt x="16778" y="10639"/>
                    <a:pt x="16481" y="7603"/>
                  </a:cubicBezTo>
                  <a:cubicBezTo>
                    <a:pt x="16367" y="6302"/>
                    <a:pt x="16161" y="5001"/>
                    <a:pt x="15568" y="3837"/>
                  </a:cubicBezTo>
                  <a:cubicBezTo>
                    <a:pt x="14655" y="2034"/>
                    <a:pt x="12874" y="756"/>
                    <a:pt x="10911" y="254"/>
                  </a:cubicBezTo>
                  <a:cubicBezTo>
                    <a:pt x="10206" y="81"/>
                    <a:pt x="9482" y="0"/>
                    <a:pt x="8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 flipH="1">
              <a:off x="8284258" y="712889"/>
              <a:ext cx="165507" cy="165507"/>
            </a:xfrm>
            <a:custGeom>
              <a:avLst/>
              <a:gdLst/>
              <a:ahLst/>
              <a:cxnLst/>
              <a:rect l="l" t="t" r="r" b="b"/>
              <a:pathLst>
                <a:path w="8264" h="8264" extrusionOk="0">
                  <a:moveTo>
                    <a:pt x="2101" y="0"/>
                  </a:moveTo>
                  <a:lnTo>
                    <a:pt x="2101" y="2100"/>
                  </a:lnTo>
                  <a:lnTo>
                    <a:pt x="1" y="2100"/>
                  </a:lnTo>
                  <a:lnTo>
                    <a:pt x="1" y="6140"/>
                  </a:lnTo>
                  <a:lnTo>
                    <a:pt x="2101" y="6140"/>
                  </a:lnTo>
                  <a:lnTo>
                    <a:pt x="2101" y="8263"/>
                  </a:lnTo>
                  <a:lnTo>
                    <a:pt x="6141" y="8263"/>
                  </a:lnTo>
                  <a:lnTo>
                    <a:pt x="6141" y="6140"/>
                  </a:lnTo>
                  <a:lnTo>
                    <a:pt x="8263" y="6140"/>
                  </a:lnTo>
                  <a:lnTo>
                    <a:pt x="8263" y="2100"/>
                  </a:lnTo>
                  <a:lnTo>
                    <a:pt x="6141" y="2100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 flipH="1">
              <a:off x="8167224" y="940057"/>
              <a:ext cx="406859" cy="74082"/>
            </a:xfrm>
            <a:custGeom>
              <a:avLst/>
              <a:gdLst/>
              <a:ahLst/>
              <a:cxnLst/>
              <a:rect l="l" t="t" r="r" b="b"/>
              <a:pathLst>
                <a:path w="20315" h="3699" extrusionOk="0">
                  <a:moveTo>
                    <a:pt x="17325" y="0"/>
                  </a:moveTo>
                  <a:cubicBezTo>
                    <a:pt x="12554" y="69"/>
                    <a:pt x="7806" y="160"/>
                    <a:pt x="3059" y="229"/>
                  </a:cubicBezTo>
                  <a:cubicBezTo>
                    <a:pt x="2237" y="229"/>
                    <a:pt x="1461" y="411"/>
                    <a:pt x="845" y="868"/>
                  </a:cubicBezTo>
                  <a:cubicBezTo>
                    <a:pt x="548" y="1073"/>
                    <a:pt x="297" y="1370"/>
                    <a:pt x="183" y="1712"/>
                  </a:cubicBezTo>
                  <a:cubicBezTo>
                    <a:pt x="0" y="2374"/>
                    <a:pt x="479" y="3082"/>
                    <a:pt x="1073" y="3379"/>
                  </a:cubicBezTo>
                  <a:cubicBezTo>
                    <a:pt x="1689" y="3675"/>
                    <a:pt x="2420" y="3698"/>
                    <a:pt x="3104" y="3698"/>
                  </a:cubicBezTo>
                  <a:lnTo>
                    <a:pt x="14905" y="3675"/>
                  </a:lnTo>
                  <a:cubicBezTo>
                    <a:pt x="15955" y="3675"/>
                    <a:pt x="17005" y="3675"/>
                    <a:pt x="18078" y="3630"/>
                  </a:cubicBezTo>
                  <a:cubicBezTo>
                    <a:pt x="18420" y="3630"/>
                    <a:pt x="18763" y="3607"/>
                    <a:pt x="19082" y="3493"/>
                  </a:cubicBezTo>
                  <a:cubicBezTo>
                    <a:pt x="19676" y="3287"/>
                    <a:pt x="20109" y="2740"/>
                    <a:pt x="20201" y="2123"/>
                  </a:cubicBezTo>
                  <a:cubicBezTo>
                    <a:pt x="20315" y="1507"/>
                    <a:pt x="20041" y="868"/>
                    <a:pt x="19561" y="480"/>
                  </a:cubicBezTo>
                  <a:cubicBezTo>
                    <a:pt x="18945" y="0"/>
                    <a:pt x="18101" y="0"/>
                    <a:pt x="17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6" name="Google Shape;1176;p56"/>
          <p:cNvSpPr/>
          <p:nvPr/>
        </p:nvSpPr>
        <p:spPr>
          <a:xfrm flipH="1">
            <a:off x="2229098" y="4317742"/>
            <a:ext cx="164586" cy="54655"/>
          </a:xfrm>
          <a:custGeom>
            <a:avLst/>
            <a:gdLst/>
            <a:ahLst/>
            <a:cxnLst/>
            <a:rect l="l" t="t" r="r" b="b"/>
            <a:pathLst>
              <a:path w="8218" h="2729" extrusionOk="0">
                <a:moveTo>
                  <a:pt x="3698" y="948"/>
                </a:moveTo>
                <a:cubicBezTo>
                  <a:pt x="3835" y="1017"/>
                  <a:pt x="3972" y="1131"/>
                  <a:pt x="4064" y="1245"/>
                </a:cubicBezTo>
                <a:cubicBezTo>
                  <a:pt x="4315" y="1496"/>
                  <a:pt x="4406" y="1839"/>
                  <a:pt x="4315" y="2113"/>
                </a:cubicBezTo>
                <a:cubicBezTo>
                  <a:pt x="4269" y="2272"/>
                  <a:pt x="4132" y="2409"/>
                  <a:pt x="3995" y="2478"/>
                </a:cubicBezTo>
                <a:cubicBezTo>
                  <a:pt x="3927" y="2501"/>
                  <a:pt x="3858" y="2512"/>
                  <a:pt x="3793" y="2512"/>
                </a:cubicBezTo>
                <a:cubicBezTo>
                  <a:pt x="3727" y="2512"/>
                  <a:pt x="3664" y="2501"/>
                  <a:pt x="3607" y="2478"/>
                </a:cubicBezTo>
                <a:cubicBezTo>
                  <a:pt x="3288" y="2341"/>
                  <a:pt x="3219" y="1861"/>
                  <a:pt x="3379" y="1473"/>
                </a:cubicBezTo>
                <a:cubicBezTo>
                  <a:pt x="3447" y="1291"/>
                  <a:pt x="3562" y="1108"/>
                  <a:pt x="3698" y="948"/>
                </a:cubicBezTo>
                <a:close/>
                <a:moveTo>
                  <a:pt x="5462" y="0"/>
                </a:moveTo>
                <a:cubicBezTo>
                  <a:pt x="5246" y="0"/>
                  <a:pt x="5022" y="24"/>
                  <a:pt x="4794" y="81"/>
                </a:cubicBezTo>
                <a:cubicBezTo>
                  <a:pt x="4360" y="172"/>
                  <a:pt x="3950" y="401"/>
                  <a:pt x="3653" y="697"/>
                </a:cubicBezTo>
                <a:cubicBezTo>
                  <a:pt x="3420" y="620"/>
                  <a:pt x="3177" y="574"/>
                  <a:pt x="2923" y="574"/>
                </a:cubicBezTo>
                <a:cubicBezTo>
                  <a:pt x="2804" y="574"/>
                  <a:pt x="2682" y="584"/>
                  <a:pt x="2557" y="606"/>
                </a:cubicBezTo>
                <a:cubicBezTo>
                  <a:pt x="1918" y="697"/>
                  <a:pt x="1347" y="1063"/>
                  <a:pt x="982" y="1336"/>
                </a:cubicBezTo>
                <a:cubicBezTo>
                  <a:pt x="617" y="1588"/>
                  <a:pt x="183" y="1976"/>
                  <a:pt x="1" y="2501"/>
                </a:cubicBezTo>
                <a:cubicBezTo>
                  <a:pt x="1" y="2546"/>
                  <a:pt x="24" y="2615"/>
                  <a:pt x="69" y="2615"/>
                </a:cubicBezTo>
                <a:cubicBezTo>
                  <a:pt x="86" y="2620"/>
                  <a:pt x="102" y="2623"/>
                  <a:pt x="116" y="2623"/>
                </a:cubicBezTo>
                <a:cubicBezTo>
                  <a:pt x="159" y="2623"/>
                  <a:pt x="189" y="2598"/>
                  <a:pt x="206" y="2546"/>
                </a:cubicBezTo>
                <a:cubicBezTo>
                  <a:pt x="366" y="2090"/>
                  <a:pt x="777" y="1747"/>
                  <a:pt x="1119" y="1496"/>
                </a:cubicBezTo>
                <a:cubicBezTo>
                  <a:pt x="1667" y="1108"/>
                  <a:pt x="2146" y="880"/>
                  <a:pt x="2603" y="811"/>
                </a:cubicBezTo>
                <a:cubicBezTo>
                  <a:pt x="2702" y="796"/>
                  <a:pt x="2803" y="789"/>
                  <a:pt x="2905" y="789"/>
                </a:cubicBezTo>
                <a:cubicBezTo>
                  <a:pt x="3108" y="789"/>
                  <a:pt x="3310" y="819"/>
                  <a:pt x="3493" y="880"/>
                </a:cubicBezTo>
                <a:cubicBezTo>
                  <a:pt x="3356" y="1040"/>
                  <a:pt x="3242" y="1222"/>
                  <a:pt x="3173" y="1405"/>
                </a:cubicBezTo>
                <a:cubicBezTo>
                  <a:pt x="2991" y="1861"/>
                  <a:pt x="3082" y="2478"/>
                  <a:pt x="3516" y="2683"/>
                </a:cubicBezTo>
                <a:cubicBezTo>
                  <a:pt x="3607" y="2706"/>
                  <a:pt x="3698" y="2729"/>
                  <a:pt x="3767" y="2729"/>
                </a:cubicBezTo>
                <a:cubicBezTo>
                  <a:pt x="3881" y="2729"/>
                  <a:pt x="3972" y="2706"/>
                  <a:pt x="4064" y="2660"/>
                </a:cubicBezTo>
                <a:cubicBezTo>
                  <a:pt x="4292" y="2569"/>
                  <a:pt x="4452" y="2386"/>
                  <a:pt x="4520" y="2181"/>
                </a:cubicBezTo>
                <a:cubicBezTo>
                  <a:pt x="4634" y="1839"/>
                  <a:pt x="4520" y="1405"/>
                  <a:pt x="4223" y="1085"/>
                </a:cubicBezTo>
                <a:cubicBezTo>
                  <a:pt x="4109" y="971"/>
                  <a:pt x="3995" y="880"/>
                  <a:pt x="3858" y="789"/>
                </a:cubicBezTo>
                <a:cubicBezTo>
                  <a:pt x="4109" y="560"/>
                  <a:pt x="4475" y="355"/>
                  <a:pt x="4840" y="286"/>
                </a:cubicBezTo>
                <a:cubicBezTo>
                  <a:pt x="5051" y="237"/>
                  <a:pt x="5259" y="216"/>
                  <a:pt x="5460" y="216"/>
                </a:cubicBezTo>
                <a:cubicBezTo>
                  <a:pt x="5995" y="216"/>
                  <a:pt x="6477" y="365"/>
                  <a:pt x="6826" y="515"/>
                </a:cubicBezTo>
                <a:cubicBezTo>
                  <a:pt x="7191" y="675"/>
                  <a:pt x="7875" y="1040"/>
                  <a:pt x="8012" y="1702"/>
                </a:cubicBezTo>
                <a:cubicBezTo>
                  <a:pt x="8012" y="1770"/>
                  <a:pt x="8081" y="1793"/>
                  <a:pt x="8127" y="1793"/>
                </a:cubicBezTo>
                <a:cubicBezTo>
                  <a:pt x="8195" y="1770"/>
                  <a:pt x="8218" y="1724"/>
                  <a:pt x="8218" y="1656"/>
                </a:cubicBezTo>
                <a:cubicBezTo>
                  <a:pt x="8058" y="903"/>
                  <a:pt x="7328" y="492"/>
                  <a:pt x="6894" y="309"/>
                </a:cubicBezTo>
                <a:cubicBezTo>
                  <a:pt x="6531" y="161"/>
                  <a:pt x="6025" y="0"/>
                  <a:pt x="5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56"/>
          <p:cNvSpPr/>
          <p:nvPr/>
        </p:nvSpPr>
        <p:spPr>
          <a:xfrm rot="5735881">
            <a:off x="4331096" y="1532727"/>
            <a:ext cx="143061" cy="11772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56"/>
          <p:cNvSpPr/>
          <p:nvPr/>
        </p:nvSpPr>
        <p:spPr>
          <a:xfrm>
            <a:off x="196328" y="1412400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2"/>
                </a:cubicBezTo>
                <a:lnTo>
                  <a:pt x="2214" y="1781"/>
                </a:lnTo>
                <a:cubicBezTo>
                  <a:pt x="2214" y="2032"/>
                  <a:pt x="2032" y="2215"/>
                  <a:pt x="1804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4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70" y="5365"/>
                  <a:pt x="5798" y="5365"/>
                </a:cubicBezTo>
                <a:lnTo>
                  <a:pt x="7168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8" y="2215"/>
                </a:cubicBezTo>
                <a:lnTo>
                  <a:pt x="5798" y="2215"/>
                </a:lnTo>
                <a:cubicBezTo>
                  <a:pt x="5570" y="2215"/>
                  <a:pt x="5364" y="2032"/>
                  <a:pt x="5364" y="1781"/>
                </a:cubicBezTo>
                <a:lnTo>
                  <a:pt x="5364" y="412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56"/>
          <p:cNvSpPr/>
          <p:nvPr/>
        </p:nvSpPr>
        <p:spPr>
          <a:xfrm>
            <a:off x="4896585" y="3400710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2"/>
                </a:cubicBezTo>
                <a:lnTo>
                  <a:pt x="2214" y="1781"/>
                </a:lnTo>
                <a:cubicBezTo>
                  <a:pt x="2214" y="2032"/>
                  <a:pt x="2032" y="2215"/>
                  <a:pt x="1804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4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70" y="5365"/>
                  <a:pt x="5798" y="5365"/>
                </a:cubicBezTo>
                <a:lnTo>
                  <a:pt x="7168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8" y="2215"/>
                </a:cubicBezTo>
                <a:lnTo>
                  <a:pt x="5798" y="2215"/>
                </a:lnTo>
                <a:cubicBezTo>
                  <a:pt x="5570" y="2215"/>
                  <a:pt x="5364" y="2032"/>
                  <a:pt x="5364" y="1781"/>
                </a:cubicBezTo>
                <a:lnTo>
                  <a:pt x="5364" y="412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0" name="Google Shape;1180;p56"/>
          <p:cNvGrpSpPr/>
          <p:nvPr/>
        </p:nvGrpSpPr>
        <p:grpSpPr>
          <a:xfrm rot="3971213">
            <a:off x="4544407" y="1795473"/>
            <a:ext cx="355235" cy="305699"/>
            <a:chOff x="2581492" y="1663973"/>
            <a:chExt cx="447094" cy="384748"/>
          </a:xfrm>
        </p:grpSpPr>
        <p:sp>
          <p:nvSpPr>
            <p:cNvPr id="1181" name="Google Shape;1181;p56"/>
            <p:cNvSpPr/>
            <p:nvPr/>
          </p:nvSpPr>
          <p:spPr>
            <a:xfrm flipH="1">
              <a:off x="2581492" y="1663973"/>
              <a:ext cx="447094" cy="384748"/>
            </a:xfrm>
            <a:custGeom>
              <a:avLst/>
              <a:gdLst/>
              <a:ahLst/>
              <a:cxnLst/>
              <a:rect l="l" t="t" r="r" b="b"/>
              <a:pathLst>
                <a:path w="22324" h="19211" extrusionOk="0">
                  <a:moveTo>
                    <a:pt x="17667" y="1"/>
                  </a:moveTo>
                  <a:cubicBezTo>
                    <a:pt x="17065" y="1"/>
                    <a:pt x="16463" y="115"/>
                    <a:pt x="15909" y="347"/>
                  </a:cubicBezTo>
                  <a:cubicBezTo>
                    <a:pt x="14973" y="735"/>
                    <a:pt x="14197" y="1443"/>
                    <a:pt x="13444" y="2105"/>
                  </a:cubicBezTo>
                  <a:cubicBezTo>
                    <a:pt x="10020" y="5140"/>
                    <a:pt x="6505" y="8085"/>
                    <a:pt x="2944" y="10938"/>
                  </a:cubicBezTo>
                  <a:cubicBezTo>
                    <a:pt x="2283" y="11440"/>
                    <a:pt x="1643" y="11965"/>
                    <a:pt x="1164" y="12627"/>
                  </a:cubicBezTo>
                  <a:cubicBezTo>
                    <a:pt x="0" y="14293"/>
                    <a:pt x="297" y="16827"/>
                    <a:pt x="1826" y="18174"/>
                  </a:cubicBezTo>
                  <a:cubicBezTo>
                    <a:pt x="2610" y="18875"/>
                    <a:pt x="3686" y="19211"/>
                    <a:pt x="4730" y="19211"/>
                  </a:cubicBezTo>
                  <a:cubicBezTo>
                    <a:pt x="5690" y="19211"/>
                    <a:pt x="6625" y="18926"/>
                    <a:pt x="7281" y="18379"/>
                  </a:cubicBezTo>
                  <a:cubicBezTo>
                    <a:pt x="11230" y="15115"/>
                    <a:pt x="15179" y="11874"/>
                    <a:pt x="19128" y="8610"/>
                  </a:cubicBezTo>
                  <a:cubicBezTo>
                    <a:pt x="20178" y="7742"/>
                    <a:pt x="21273" y="6829"/>
                    <a:pt x="21753" y="5551"/>
                  </a:cubicBezTo>
                  <a:cubicBezTo>
                    <a:pt x="22323" y="4022"/>
                    <a:pt x="21821" y="2127"/>
                    <a:pt x="20566" y="1055"/>
                  </a:cubicBezTo>
                  <a:cubicBezTo>
                    <a:pt x="19780" y="356"/>
                    <a:pt x="18725" y="1"/>
                    <a:pt x="17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6"/>
            <p:cNvSpPr/>
            <p:nvPr/>
          </p:nvSpPr>
          <p:spPr>
            <a:xfrm flipH="1">
              <a:off x="2584239" y="1703363"/>
              <a:ext cx="418294" cy="345354"/>
            </a:xfrm>
            <a:custGeom>
              <a:avLst/>
              <a:gdLst/>
              <a:ahLst/>
              <a:cxnLst/>
              <a:rect l="l" t="t" r="r" b="b"/>
              <a:pathLst>
                <a:path w="20886" h="17244" extrusionOk="0">
                  <a:moveTo>
                    <a:pt x="20041" y="1"/>
                  </a:moveTo>
                  <a:cubicBezTo>
                    <a:pt x="20041" y="23"/>
                    <a:pt x="20223" y="1827"/>
                    <a:pt x="17370" y="4360"/>
                  </a:cubicBezTo>
                  <a:cubicBezTo>
                    <a:pt x="14494" y="6917"/>
                    <a:pt x="5661" y="13924"/>
                    <a:pt x="4337" y="14677"/>
                  </a:cubicBezTo>
                  <a:cubicBezTo>
                    <a:pt x="3328" y="15251"/>
                    <a:pt x="2002" y="15785"/>
                    <a:pt x="923" y="15785"/>
                  </a:cubicBezTo>
                  <a:cubicBezTo>
                    <a:pt x="585" y="15785"/>
                    <a:pt x="272" y="15733"/>
                    <a:pt x="0" y="15613"/>
                  </a:cubicBezTo>
                  <a:lnTo>
                    <a:pt x="0" y="15613"/>
                  </a:lnTo>
                  <a:cubicBezTo>
                    <a:pt x="137" y="15819"/>
                    <a:pt x="320" y="16024"/>
                    <a:pt x="525" y="16207"/>
                  </a:cubicBezTo>
                  <a:cubicBezTo>
                    <a:pt x="1309" y="16908"/>
                    <a:pt x="2385" y="17244"/>
                    <a:pt x="3429" y="17244"/>
                  </a:cubicBezTo>
                  <a:cubicBezTo>
                    <a:pt x="4389" y="17244"/>
                    <a:pt x="5324" y="16959"/>
                    <a:pt x="5980" y="16412"/>
                  </a:cubicBezTo>
                  <a:cubicBezTo>
                    <a:pt x="9929" y="13148"/>
                    <a:pt x="13878" y="9907"/>
                    <a:pt x="17827" y="6643"/>
                  </a:cubicBezTo>
                  <a:cubicBezTo>
                    <a:pt x="18877" y="5775"/>
                    <a:pt x="19972" y="4862"/>
                    <a:pt x="20452" y="3584"/>
                  </a:cubicBezTo>
                  <a:cubicBezTo>
                    <a:pt x="20885" y="2420"/>
                    <a:pt x="20703" y="1051"/>
                    <a:pt x="20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 flipH="1">
              <a:off x="2754289" y="1801187"/>
              <a:ext cx="274297" cy="247520"/>
            </a:xfrm>
            <a:custGeom>
              <a:avLst/>
              <a:gdLst/>
              <a:ahLst/>
              <a:cxnLst/>
              <a:rect l="l" t="t" r="r" b="b"/>
              <a:pathLst>
                <a:path w="13696" h="12359" extrusionOk="0">
                  <a:moveTo>
                    <a:pt x="7920" y="0"/>
                  </a:moveTo>
                  <a:cubicBezTo>
                    <a:pt x="6277" y="1370"/>
                    <a:pt x="4611" y="2739"/>
                    <a:pt x="2944" y="4086"/>
                  </a:cubicBezTo>
                  <a:cubicBezTo>
                    <a:pt x="2283" y="4588"/>
                    <a:pt x="1643" y="5113"/>
                    <a:pt x="1164" y="5775"/>
                  </a:cubicBezTo>
                  <a:cubicBezTo>
                    <a:pt x="0" y="7441"/>
                    <a:pt x="297" y="9975"/>
                    <a:pt x="1826" y="11322"/>
                  </a:cubicBezTo>
                  <a:cubicBezTo>
                    <a:pt x="2610" y="12023"/>
                    <a:pt x="3686" y="12359"/>
                    <a:pt x="4730" y="12359"/>
                  </a:cubicBezTo>
                  <a:cubicBezTo>
                    <a:pt x="5690" y="12359"/>
                    <a:pt x="6625" y="12074"/>
                    <a:pt x="7281" y="11527"/>
                  </a:cubicBezTo>
                  <a:cubicBezTo>
                    <a:pt x="9381" y="9792"/>
                    <a:pt x="11481" y="8080"/>
                    <a:pt x="13581" y="6346"/>
                  </a:cubicBezTo>
                  <a:cubicBezTo>
                    <a:pt x="13695" y="4771"/>
                    <a:pt x="13170" y="3150"/>
                    <a:pt x="12120" y="1986"/>
                  </a:cubicBezTo>
                  <a:cubicBezTo>
                    <a:pt x="11070" y="799"/>
                    <a:pt x="9518" y="69"/>
                    <a:pt x="7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 flipH="1">
              <a:off x="2755214" y="1880708"/>
              <a:ext cx="247320" cy="167991"/>
            </a:xfrm>
            <a:custGeom>
              <a:avLst/>
              <a:gdLst/>
              <a:ahLst/>
              <a:cxnLst/>
              <a:rect l="l" t="t" r="r" b="b"/>
              <a:pathLst>
                <a:path w="12349" h="8388" extrusionOk="0">
                  <a:moveTo>
                    <a:pt x="11961" y="1"/>
                  </a:moveTo>
                  <a:cubicBezTo>
                    <a:pt x="8651" y="2649"/>
                    <a:pt x="5136" y="5365"/>
                    <a:pt x="4337" y="5821"/>
                  </a:cubicBezTo>
                  <a:cubicBezTo>
                    <a:pt x="3328" y="6395"/>
                    <a:pt x="2002" y="6929"/>
                    <a:pt x="923" y="6929"/>
                  </a:cubicBezTo>
                  <a:cubicBezTo>
                    <a:pt x="585" y="6929"/>
                    <a:pt x="272" y="6877"/>
                    <a:pt x="0" y="6757"/>
                  </a:cubicBezTo>
                  <a:lnTo>
                    <a:pt x="0" y="6757"/>
                  </a:lnTo>
                  <a:cubicBezTo>
                    <a:pt x="69" y="6871"/>
                    <a:pt x="160" y="6963"/>
                    <a:pt x="228" y="7054"/>
                  </a:cubicBezTo>
                  <a:lnTo>
                    <a:pt x="251" y="7077"/>
                  </a:lnTo>
                  <a:cubicBezTo>
                    <a:pt x="320" y="7168"/>
                    <a:pt x="411" y="7259"/>
                    <a:pt x="525" y="7351"/>
                  </a:cubicBezTo>
                  <a:cubicBezTo>
                    <a:pt x="1309" y="8052"/>
                    <a:pt x="2385" y="8388"/>
                    <a:pt x="3429" y="8388"/>
                  </a:cubicBezTo>
                  <a:cubicBezTo>
                    <a:pt x="4389" y="8388"/>
                    <a:pt x="5324" y="8103"/>
                    <a:pt x="5980" y="7556"/>
                  </a:cubicBezTo>
                  <a:cubicBezTo>
                    <a:pt x="8080" y="5821"/>
                    <a:pt x="10180" y="4109"/>
                    <a:pt x="12280" y="2375"/>
                  </a:cubicBezTo>
                  <a:cubicBezTo>
                    <a:pt x="12349" y="1576"/>
                    <a:pt x="12234" y="754"/>
                    <a:pt x="11961" y="1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56"/>
          <p:cNvGrpSpPr/>
          <p:nvPr/>
        </p:nvGrpSpPr>
        <p:grpSpPr>
          <a:xfrm flipH="1">
            <a:off x="196328" y="2797748"/>
            <a:ext cx="1109326" cy="2740462"/>
            <a:chOff x="1985590" y="3490398"/>
            <a:chExt cx="1109326" cy="2740462"/>
          </a:xfrm>
        </p:grpSpPr>
        <p:sp>
          <p:nvSpPr>
            <p:cNvPr id="1193" name="Google Shape;1193;p56"/>
            <p:cNvSpPr/>
            <p:nvPr/>
          </p:nvSpPr>
          <p:spPr>
            <a:xfrm>
              <a:off x="2299102" y="3490398"/>
              <a:ext cx="614745" cy="567414"/>
            </a:xfrm>
            <a:custGeom>
              <a:avLst/>
              <a:gdLst/>
              <a:ahLst/>
              <a:cxnLst/>
              <a:rect l="l" t="t" r="r" b="b"/>
              <a:pathLst>
                <a:path w="22781" h="21027" extrusionOk="0">
                  <a:moveTo>
                    <a:pt x="12014" y="1"/>
                  </a:moveTo>
                  <a:cubicBezTo>
                    <a:pt x="11821" y="1"/>
                    <a:pt x="11628" y="10"/>
                    <a:pt x="11436" y="28"/>
                  </a:cubicBezTo>
                  <a:cubicBezTo>
                    <a:pt x="9496" y="210"/>
                    <a:pt x="7715" y="1214"/>
                    <a:pt x="6186" y="2447"/>
                  </a:cubicBezTo>
                  <a:cubicBezTo>
                    <a:pt x="5410" y="3086"/>
                    <a:pt x="4657" y="3839"/>
                    <a:pt x="4337" y="4798"/>
                  </a:cubicBezTo>
                  <a:cubicBezTo>
                    <a:pt x="3858" y="6259"/>
                    <a:pt x="4520" y="7834"/>
                    <a:pt x="5159" y="9249"/>
                  </a:cubicBezTo>
                  <a:cubicBezTo>
                    <a:pt x="6026" y="11189"/>
                    <a:pt x="6917" y="13129"/>
                    <a:pt x="7807" y="15069"/>
                  </a:cubicBezTo>
                  <a:cubicBezTo>
                    <a:pt x="6483" y="13746"/>
                    <a:pt x="5182" y="12422"/>
                    <a:pt x="3881" y="11098"/>
                  </a:cubicBezTo>
                  <a:cubicBezTo>
                    <a:pt x="3289" y="10506"/>
                    <a:pt x="2600" y="9876"/>
                    <a:pt x="1795" y="9876"/>
                  </a:cubicBezTo>
                  <a:cubicBezTo>
                    <a:pt x="1730" y="9876"/>
                    <a:pt x="1664" y="9880"/>
                    <a:pt x="1598" y="9888"/>
                  </a:cubicBezTo>
                  <a:cubicBezTo>
                    <a:pt x="754" y="9979"/>
                    <a:pt x="137" y="10847"/>
                    <a:pt x="69" y="11691"/>
                  </a:cubicBezTo>
                  <a:cubicBezTo>
                    <a:pt x="1" y="12536"/>
                    <a:pt x="343" y="13380"/>
                    <a:pt x="754" y="14111"/>
                  </a:cubicBezTo>
                  <a:cubicBezTo>
                    <a:pt x="2899" y="18060"/>
                    <a:pt x="7168" y="20776"/>
                    <a:pt x="11664" y="21027"/>
                  </a:cubicBezTo>
                  <a:cubicBezTo>
                    <a:pt x="17485" y="20639"/>
                    <a:pt x="22506" y="15069"/>
                    <a:pt x="22735" y="8952"/>
                  </a:cubicBezTo>
                  <a:cubicBezTo>
                    <a:pt x="22780" y="7834"/>
                    <a:pt x="22643" y="6601"/>
                    <a:pt x="21890" y="5780"/>
                  </a:cubicBezTo>
                  <a:cubicBezTo>
                    <a:pt x="21485" y="5325"/>
                    <a:pt x="20848" y="5062"/>
                    <a:pt x="20247" y="5062"/>
                  </a:cubicBezTo>
                  <a:cubicBezTo>
                    <a:pt x="19731" y="5062"/>
                    <a:pt x="19241" y="5256"/>
                    <a:pt x="18946" y="5688"/>
                  </a:cubicBezTo>
                  <a:cubicBezTo>
                    <a:pt x="18558" y="6213"/>
                    <a:pt x="18580" y="6944"/>
                    <a:pt x="18580" y="7606"/>
                  </a:cubicBezTo>
                  <a:cubicBezTo>
                    <a:pt x="18535" y="9569"/>
                    <a:pt x="17964" y="11554"/>
                    <a:pt x="16960" y="13266"/>
                  </a:cubicBezTo>
                  <a:cubicBezTo>
                    <a:pt x="17097" y="11372"/>
                    <a:pt x="17211" y="9477"/>
                    <a:pt x="17348" y="7583"/>
                  </a:cubicBezTo>
                  <a:cubicBezTo>
                    <a:pt x="17462" y="5757"/>
                    <a:pt x="17553" y="3794"/>
                    <a:pt x="16572" y="2264"/>
                  </a:cubicBezTo>
                  <a:cubicBezTo>
                    <a:pt x="15604" y="761"/>
                    <a:pt x="13799" y="1"/>
                    <a:pt x="12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6"/>
            <p:cNvSpPr/>
            <p:nvPr/>
          </p:nvSpPr>
          <p:spPr>
            <a:xfrm>
              <a:off x="1985590" y="3902567"/>
              <a:ext cx="1109326" cy="2328293"/>
            </a:xfrm>
            <a:custGeom>
              <a:avLst/>
              <a:gdLst/>
              <a:ahLst/>
              <a:cxnLst/>
              <a:rect l="l" t="t" r="r" b="b"/>
              <a:pathLst>
                <a:path w="41109" h="86281" extrusionOk="0">
                  <a:moveTo>
                    <a:pt x="3600" y="39967"/>
                  </a:moveTo>
                  <a:cubicBezTo>
                    <a:pt x="2921" y="39967"/>
                    <a:pt x="2330" y="40561"/>
                    <a:pt x="1941" y="41155"/>
                  </a:cubicBezTo>
                  <a:cubicBezTo>
                    <a:pt x="320" y="43620"/>
                    <a:pt x="0" y="46747"/>
                    <a:pt x="183" y="49691"/>
                  </a:cubicBezTo>
                  <a:cubicBezTo>
                    <a:pt x="434" y="53983"/>
                    <a:pt x="1667" y="58228"/>
                    <a:pt x="3744" y="61994"/>
                  </a:cubicBezTo>
                  <a:cubicBezTo>
                    <a:pt x="5342" y="64916"/>
                    <a:pt x="7442" y="67541"/>
                    <a:pt x="9633" y="70074"/>
                  </a:cubicBezTo>
                  <a:cubicBezTo>
                    <a:pt x="8355" y="68294"/>
                    <a:pt x="7693" y="66514"/>
                    <a:pt x="7213" y="64802"/>
                  </a:cubicBezTo>
                  <a:cubicBezTo>
                    <a:pt x="5387" y="58479"/>
                    <a:pt x="4794" y="51791"/>
                    <a:pt x="5479" y="45241"/>
                  </a:cubicBezTo>
                  <a:cubicBezTo>
                    <a:pt x="5661" y="43551"/>
                    <a:pt x="5821" y="41611"/>
                    <a:pt x="4611" y="40424"/>
                  </a:cubicBezTo>
                  <a:cubicBezTo>
                    <a:pt x="4383" y="40219"/>
                    <a:pt x="4132" y="40036"/>
                    <a:pt x="3835" y="39991"/>
                  </a:cubicBezTo>
                  <a:cubicBezTo>
                    <a:pt x="3756" y="39974"/>
                    <a:pt x="3677" y="39967"/>
                    <a:pt x="3600" y="39967"/>
                  </a:cubicBezTo>
                  <a:close/>
                  <a:moveTo>
                    <a:pt x="27756" y="1"/>
                  </a:moveTo>
                  <a:cubicBezTo>
                    <a:pt x="26889" y="708"/>
                    <a:pt x="26250" y="1713"/>
                    <a:pt x="25976" y="2808"/>
                  </a:cubicBezTo>
                  <a:cubicBezTo>
                    <a:pt x="25907" y="1941"/>
                    <a:pt x="25770" y="982"/>
                    <a:pt x="25108" y="412"/>
                  </a:cubicBezTo>
                  <a:cubicBezTo>
                    <a:pt x="24881" y="216"/>
                    <a:pt x="24573" y="125"/>
                    <a:pt x="24268" y="125"/>
                  </a:cubicBezTo>
                  <a:cubicBezTo>
                    <a:pt x="23683" y="125"/>
                    <a:pt x="23107" y="458"/>
                    <a:pt x="23122" y="1028"/>
                  </a:cubicBezTo>
                  <a:cubicBezTo>
                    <a:pt x="23145" y="1827"/>
                    <a:pt x="24218" y="2375"/>
                    <a:pt x="24035" y="3151"/>
                  </a:cubicBezTo>
                  <a:cubicBezTo>
                    <a:pt x="24022" y="2561"/>
                    <a:pt x="23437" y="2227"/>
                    <a:pt x="22850" y="2227"/>
                  </a:cubicBezTo>
                  <a:cubicBezTo>
                    <a:pt x="22415" y="2227"/>
                    <a:pt x="21980" y="2410"/>
                    <a:pt x="21776" y="2808"/>
                  </a:cubicBezTo>
                  <a:cubicBezTo>
                    <a:pt x="21388" y="3630"/>
                    <a:pt x="22050" y="4657"/>
                    <a:pt x="22917" y="4885"/>
                  </a:cubicBezTo>
                  <a:cubicBezTo>
                    <a:pt x="22780" y="4870"/>
                    <a:pt x="22641" y="4860"/>
                    <a:pt x="22501" y="4860"/>
                  </a:cubicBezTo>
                  <a:cubicBezTo>
                    <a:pt x="22222" y="4860"/>
                    <a:pt x="21943" y="4901"/>
                    <a:pt x="21684" y="5022"/>
                  </a:cubicBezTo>
                  <a:cubicBezTo>
                    <a:pt x="21205" y="5251"/>
                    <a:pt x="20908" y="5958"/>
                    <a:pt x="21274" y="6369"/>
                  </a:cubicBezTo>
                  <a:cubicBezTo>
                    <a:pt x="21433" y="6529"/>
                    <a:pt x="21662" y="6597"/>
                    <a:pt x="21890" y="6666"/>
                  </a:cubicBezTo>
                  <a:cubicBezTo>
                    <a:pt x="22532" y="6835"/>
                    <a:pt x="23194" y="6941"/>
                    <a:pt x="23888" y="6941"/>
                  </a:cubicBezTo>
                  <a:cubicBezTo>
                    <a:pt x="24502" y="6941"/>
                    <a:pt x="25141" y="6859"/>
                    <a:pt x="25816" y="6666"/>
                  </a:cubicBezTo>
                  <a:lnTo>
                    <a:pt x="25816" y="6666"/>
                  </a:lnTo>
                  <a:cubicBezTo>
                    <a:pt x="26227" y="12783"/>
                    <a:pt x="25108" y="18832"/>
                    <a:pt x="23305" y="24721"/>
                  </a:cubicBezTo>
                  <a:cubicBezTo>
                    <a:pt x="23511" y="22164"/>
                    <a:pt x="23282" y="19471"/>
                    <a:pt x="22963" y="16846"/>
                  </a:cubicBezTo>
                  <a:cubicBezTo>
                    <a:pt x="22689" y="14586"/>
                    <a:pt x="22278" y="12190"/>
                    <a:pt x="20794" y="10455"/>
                  </a:cubicBezTo>
                  <a:cubicBezTo>
                    <a:pt x="20156" y="9694"/>
                    <a:pt x="19222" y="9062"/>
                    <a:pt x="18241" y="9062"/>
                  </a:cubicBezTo>
                  <a:cubicBezTo>
                    <a:pt x="18134" y="9062"/>
                    <a:pt x="18026" y="9070"/>
                    <a:pt x="17918" y="9085"/>
                  </a:cubicBezTo>
                  <a:cubicBezTo>
                    <a:pt x="16709" y="9268"/>
                    <a:pt x="15841" y="10478"/>
                    <a:pt x="15750" y="11710"/>
                  </a:cubicBezTo>
                  <a:cubicBezTo>
                    <a:pt x="15659" y="12920"/>
                    <a:pt x="16184" y="14130"/>
                    <a:pt x="16891" y="15111"/>
                  </a:cubicBezTo>
                  <a:cubicBezTo>
                    <a:pt x="17599" y="16115"/>
                    <a:pt x="18489" y="16983"/>
                    <a:pt x="19265" y="17919"/>
                  </a:cubicBezTo>
                  <a:cubicBezTo>
                    <a:pt x="21548" y="20795"/>
                    <a:pt x="22575" y="24584"/>
                    <a:pt x="22164" y="28213"/>
                  </a:cubicBezTo>
                  <a:cubicBezTo>
                    <a:pt x="21548" y="30039"/>
                    <a:pt x="20863" y="31842"/>
                    <a:pt x="20155" y="33622"/>
                  </a:cubicBezTo>
                  <a:cubicBezTo>
                    <a:pt x="17416" y="40607"/>
                    <a:pt x="14335" y="47523"/>
                    <a:pt x="12440" y="54759"/>
                  </a:cubicBezTo>
                  <a:cubicBezTo>
                    <a:pt x="11276" y="44350"/>
                    <a:pt x="18968" y="34079"/>
                    <a:pt x="16640" y="23899"/>
                  </a:cubicBezTo>
                  <a:cubicBezTo>
                    <a:pt x="16435" y="22963"/>
                    <a:pt x="16092" y="21982"/>
                    <a:pt x="15248" y="21525"/>
                  </a:cubicBezTo>
                  <a:cubicBezTo>
                    <a:pt x="14967" y="21367"/>
                    <a:pt x="14673" y="21296"/>
                    <a:pt x="14381" y="21296"/>
                  </a:cubicBezTo>
                  <a:cubicBezTo>
                    <a:pt x="13106" y="21296"/>
                    <a:pt x="11841" y="22644"/>
                    <a:pt x="11619" y="24036"/>
                  </a:cubicBezTo>
                  <a:cubicBezTo>
                    <a:pt x="11345" y="25748"/>
                    <a:pt x="11984" y="27437"/>
                    <a:pt x="12121" y="29172"/>
                  </a:cubicBezTo>
                  <a:cubicBezTo>
                    <a:pt x="12326" y="31796"/>
                    <a:pt x="11322" y="34353"/>
                    <a:pt x="10683" y="36909"/>
                  </a:cubicBezTo>
                  <a:cubicBezTo>
                    <a:pt x="9176" y="42935"/>
                    <a:pt x="9770" y="49486"/>
                    <a:pt x="12326" y="55147"/>
                  </a:cubicBezTo>
                  <a:cubicBezTo>
                    <a:pt x="11938" y="56699"/>
                    <a:pt x="11596" y="58274"/>
                    <a:pt x="11322" y="59872"/>
                  </a:cubicBezTo>
                  <a:cubicBezTo>
                    <a:pt x="10660" y="63706"/>
                    <a:pt x="10477" y="67678"/>
                    <a:pt x="10911" y="71558"/>
                  </a:cubicBezTo>
                  <a:cubicBezTo>
                    <a:pt x="10477" y="71056"/>
                    <a:pt x="10044" y="70577"/>
                    <a:pt x="9633" y="70074"/>
                  </a:cubicBezTo>
                  <a:lnTo>
                    <a:pt x="9633" y="70074"/>
                  </a:lnTo>
                  <a:cubicBezTo>
                    <a:pt x="9998" y="70599"/>
                    <a:pt x="10432" y="71124"/>
                    <a:pt x="10934" y="71649"/>
                  </a:cubicBezTo>
                  <a:cubicBezTo>
                    <a:pt x="11527" y="76990"/>
                    <a:pt x="13330" y="82103"/>
                    <a:pt x="16686" y="86280"/>
                  </a:cubicBezTo>
                  <a:cubicBezTo>
                    <a:pt x="17234" y="85664"/>
                    <a:pt x="16709" y="84705"/>
                    <a:pt x="16229" y="84021"/>
                  </a:cubicBezTo>
                  <a:cubicBezTo>
                    <a:pt x="11025" y="76694"/>
                    <a:pt x="10546" y="66879"/>
                    <a:pt x="12486" y="58091"/>
                  </a:cubicBezTo>
                  <a:cubicBezTo>
                    <a:pt x="13604" y="52955"/>
                    <a:pt x="15476" y="48025"/>
                    <a:pt x="17507" y="43163"/>
                  </a:cubicBezTo>
                  <a:cubicBezTo>
                    <a:pt x="24857" y="39626"/>
                    <a:pt x="30815" y="33645"/>
                    <a:pt x="34421" y="26455"/>
                  </a:cubicBezTo>
                  <a:cubicBezTo>
                    <a:pt x="34923" y="25428"/>
                    <a:pt x="35403" y="24355"/>
                    <a:pt x="35357" y="23214"/>
                  </a:cubicBezTo>
                  <a:cubicBezTo>
                    <a:pt x="35311" y="22073"/>
                    <a:pt x="34604" y="20886"/>
                    <a:pt x="33485" y="20658"/>
                  </a:cubicBezTo>
                  <a:cubicBezTo>
                    <a:pt x="33343" y="20628"/>
                    <a:pt x="33201" y="20614"/>
                    <a:pt x="33061" y="20614"/>
                  </a:cubicBezTo>
                  <a:cubicBezTo>
                    <a:pt x="32236" y="20614"/>
                    <a:pt x="31458" y="21096"/>
                    <a:pt x="30815" y="21662"/>
                  </a:cubicBezTo>
                  <a:cubicBezTo>
                    <a:pt x="28943" y="23328"/>
                    <a:pt x="27893" y="25725"/>
                    <a:pt x="26797" y="28007"/>
                  </a:cubicBezTo>
                  <a:cubicBezTo>
                    <a:pt x="24446" y="32801"/>
                    <a:pt x="21548" y="37366"/>
                    <a:pt x="18192" y="41520"/>
                  </a:cubicBezTo>
                  <a:cubicBezTo>
                    <a:pt x="19425" y="38621"/>
                    <a:pt x="20680" y="35745"/>
                    <a:pt x="21867" y="32824"/>
                  </a:cubicBezTo>
                  <a:cubicBezTo>
                    <a:pt x="23602" y="28464"/>
                    <a:pt x="25177" y="23945"/>
                    <a:pt x="26135" y="19357"/>
                  </a:cubicBezTo>
                  <a:cubicBezTo>
                    <a:pt x="29468" y="14084"/>
                    <a:pt x="35197" y="10432"/>
                    <a:pt x="39739" y="5867"/>
                  </a:cubicBezTo>
                  <a:cubicBezTo>
                    <a:pt x="40219" y="5388"/>
                    <a:pt x="40698" y="4863"/>
                    <a:pt x="40835" y="4201"/>
                  </a:cubicBezTo>
                  <a:cubicBezTo>
                    <a:pt x="41109" y="2877"/>
                    <a:pt x="39716" y="1667"/>
                    <a:pt x="38347" y="1621"/>
                  </a:cubicBezTo>
                  <a:cubicBezTo>
                    <a:pt x="38309" y="1620"/>
                    <a:pt x="38271" y="1620"/>
                    <a:pt x="38233" y="1620"/>
                  </a:cubicBezTo>
                  <a:cubicBezTo>
                    <a:pt x="36930" y="1620"/>
                    <a:pt x="35715" y="2376"/>
                    <a:pt x="34672" y="3196"/>
                  </a:cubicBezTo>
                  <a:cubicBezTo>
                    <a:pt x="31317" y="5821"/>
                    <a:pt x="28669" y="9314"/>
                    <a:pt x="27003" y="13240"/>
                  </a:cubicBezTo>
                  <a:cubicBezTo>
                    <a:pt x="27163" y="11025"/>
                    <a:pt x="27140" y="8811"/>
                    <a:pt x="26866" y="6597"/>
                  </a:cubicBezTo>
                  <a:cubicBezTo>
                    <a:pt x="28715" y="5730"/>
                    <a:pt x="30153" y="4018"/>
                    <a:pt x="30678" y="2055"/>
                  </a:cubicBezTo>
                  <a:cubicBezTo>
                    <a:pt x="30532" y="2031"/>
                    <a:pt x="30386" y="2019"/>
                    <a:pt x="30239" y="2019"/>
                  </a:cubicBezTo>
                  <a:cubicBezTo>
                    <a:pt x="29283" y="2019"/>
                    <a:pt x="28339" y="2522"/>
                    <a:pt x="27824" y="3333"/>
                  </a:cubicBezTo>
                  <a:cubicBezTo>
                    <a:pt x="28395" y="2329"/>
                    <a:pt x="28372" y="1005"/>
                    <a:pt x="27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" name="Google Shape;1195;p56"/>
          <p:cNvGrpSpPr/>
          <p:nvPr/>
        </p:nvGrpSpPr>
        <p:grpSpPr>
          <a:xfrm>
            <a:off x="7980336" y="3043038"/>
            <a:ext cx="1109326" cy="2740462"/>
            <a:chOff x="1985590" y="3490398"/>
            <a:chExt cx="1109326" cy="2740462"/>
          </a:xfrm>
        </p:grpSpPr>
        <p:sp>
          <p:nvSpPr>
            <p:cNvPr id="1196" name="Google Shape;1196;p56"/>
            <p:cNvSpPr/>
            <p:nvPr/>
          </p:nvSpPr>
          <p:spPr>
            <a:xfrm>
              <a:off x="2299102" y="3490398"/>
              <a:ext cx="614745" cy="567414"/>
            </a:xfrm>
            <a:custGeom>
              <a:avLst/>
              <a:gdLst/>
              <a:ahLst/>
              <a:cxnLst/>
              <a:rect l="l" t="t" r="r" b="b"/>
              <a:pathLst>
                <a:path w="22781" h="21027" extrusionOk="0">
                  <a:moveTo>
                    <a:pt x="12014" y="1"/>
                  </a:moveTo>
                  <a:cubicBezTo>
                    <a:pt x="11821" y="1"/>
                    <a:pt x="11628" y="10"/>
                    <a:pt x="11436" y="28"/>
                  </a:cubicBezTo>
                  <a:cubicBezTo>
                    <a:pt x="9496" y="210"/>
                    <a:pt x="7715" y="1214"/>
                    <a:pt x="6186" y="2447"/>
                  </a:cubicBezTo>
                  <a:cubicBezTo>
                    <a:pt x="5410" y="3086"/>
                    <a:pt x="4657" y="3839"/>
                    <a:pt x="4337" y="4798"/>
                  </a:cubicBezTo>
                  <a:cubicBezTo>
                    <a:pt x="3858" y="6259"/>
                    <a:pt x="4520" y="7834"/>
                    <a:pt x="5159" y="9249"/>
                  </a:cubicBezTo>
                  <a:cubicBezTo>
                    <a:pt x="6026" y="11189"/>
                    <a:pt x="6917" y="13129"/>
                    <a:pt x="7807" y="15069"/>
                  </a:cubicBezTo>
                  <a:cubicBezTo>
                    <a:pt x="6483" y="13746"/>
                    <a:pt x="5182" y="12422"/>
                    <a:pt x="3881" y="11098"/>
                  </a:cubicBezTo>
                  <a:cubicBezTo>
                    <a:pt x="3289" y="10506"/>
                    <a:pt x="2600" y="9876"/>
                    <a:pt x="1795" y="9876"/>
                  </a:cubicBezTo>
                  <a:cubicBezTo>
                    <a:pt x="1730" y="9876"/>
                    <a:pt x="1664" y="9880"/>
                    <a:pt x="1598" y="9888"/>
                  </a:cubicBezTo>
                  <a:cubicBezTo>
                    <a:pt x="754" y="9979"/>
                    <a:pt x="137" y="10847"/>
                    <a:pt x="69" y="11691"/>
                  </a:cubicBezTo>
                  <a:cubicBezTo>
                    <a:pt x="1" y="12536"/>
                    <a:pt x="343" y="13380"/>
                    <a:pt x="754" y="14111"/>
                  </a:cubicBezTo>
                  <a:cubicBezTo>
                    <a:pt x="2899" y="18060"/>
                    <a:pt x="7168" y="20776"/>
                    <a:pt x="11664" y="21027"/>
                  </a:cubicBezTo>
                  <a:cubicBezTo>
                    <a:pt x="17485" y="20639"/>
                    <a:pt x="22506" y="15069"/>
                    <a:pt x="22735" y="8952"/>
                  </a:cubicBezTo>
                  <a:cubicBezTo>
                    <a:pt x="22780" y="7834"/>
                    <a:pt x="22643" y="6601"/>
                    <a:pt x="21890" y="5780"/>
                  </a:cubicBezTo>
                  <a:cubicBezTo>
                    <a:pt x="21485" y="5325"/>
                    <a:pt x="20848" y="5062"/>
                    <a:pt x="20247" y="5062"/>
                  </a:cubicBezTo>
                  <a:cubicBezTo>
                    <a:pt x="19731" y="5062"/>
                    <a:pt x="19241" y="5256"/>
                    <a:pt x="18946" y="5688"/>
                  </a:cubicBezTo>
                  <a:cubicBezTo>
                    <a:pt x="18558" y="6213"/>
                    <a:pt x="18580" y="6944"/>
                    <a:pt x="18580" y="7606"/>
                  </a:cubicBezTo>
                  <a:cubicBezTo>
                    <a:pt x="18535" y="9569"/>
                    <a:pt x="17964" y="11554"/>
                    <a:pt x="16960" y="13266"/>
                  </a:cubicBezTo>
                  <a:cubicBezTo>
                    <a:pt x="17097" y="11372"/>
                    <a:pt x="17211" y="9477"/>
                    <a:pt x="17348" y="7583"/>
                  </a:cubicBezTo>
                  <a:cubicBezTo>
                    <a:pt x="17462" y="5757"/>
                    <a:pt x="17553" y="3794"/>
                    <a:pt x="16572" y="2264"/>
                  </a:cubicBezTo>
                  <a:cubicBezTo>
                    <a:pt x="15604" y="761"/>
                    <a:pt x="13799" y="1"/>
                    <a:pt x="12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6"/>
            <p:cNvSpPr/>
            <p:nvPr/>
          </p:nvSpPr>
          <p:spPr>
            <a:xfrm>
              <a:off x="1985590" y="3902567"/>
              <a:ext cx="1109326" cy="2328293"/>
            </a:xfrm>
            <a:custGeom>
              <a:avLst/>
              <a:gdLst/>
              <a:ahLst/>
              <a:cxnLst/>
              <a:rect l="l" t="t" r="r" b="b"/>
              <a:pathLst>
                <a:path w="41109" h="86281" extrusionOk="0">
                  <a:moveTo>
                    <a:pt x="3600" y="39967"/>
                  </a:moveTo>
                  <a:cubicBezTo>
                    <a:pt x="2921" y="39967"/>
                    <a:pt x="2330" y="40561"/>
                    <a:pt x="1941" y="41155"/>
                  </a:cubicBezTo>
                  <a:cubicBezTo>
                    <a:pt x="320" y="43620"/>
                    <a:pt x="0" y="46747"/>
                    <a:pt x="183" y="49691"/>
                  </a:cubicBezTo>
                  <a:cubicBezTo>
                    <a:pt x="434" y="53983"/>
                    <a:pt x="1667" y="58228"/>
                    <a:pt x="3744" y="61994"/>
                  </a:cubicBezTo>
                  <a:cubicBezTo>
                    <a:pt x="5342" y="64916"/>
                    <a:pt x="7442" y="67541"/>
                    <a:pt x="9633" y="70074"/>
                  </a:cubicBezTo>
                  <a:cubicBezTo>
                    <a:pt x="8355" y="68294"/>
                    <a:pt x="7693" y="66514"/>
                    <a:pt x="7213" y="64802"/>
                  </a:cubicBezTo>
                  <a:cubicBezTo>
                    <a:pt x="5387" y="58479"/>
                    <a:pt x="4794" y="51791"/>
                    <a:pt x="5479" y="45241"/>
                  </a:cubicBezTo>
                  <a:cubicBezTo>
                    <a:pt x="5661" y="43551"/>
                    <a:pt x="5821" y="41611"/>
                    <a:pt x="4611" y="40424"/>
                  </a:cubicBezTo>
                  <a:cubicBezTo>
                    <a:pt x="4383" y="40219"/>
                    <a:pt x="4132" y="40036"/>
                    <a:pt x="3835" y="39991"/>
                  </a:cubicBezTo>
                  <a:cubicBezTo>
                    <a:pt x="3756" y="39974"/>
                    <a:pt x="3677" y="39967"/>
                    <a:pt x="3600" y="39967"/>
                  </a:cubicBezTo>
                  <a:close/>
                  <a:moveTo>
                    <a:pt x="27756" y="1"/>
                  </a:moveTo>
                  <a:cubicBezTo>
                    <a:pt x="26889" y="708"/>
                    <a:pt x="26250" y="1713"/>
                    <a:pt x="25976" y="2808"/>
                  </a:cubicBezTo>
                  <a:cubicBezTo>
                    <a:pt x="25907" y="1941"/>
                    <a:pt x="25770" y="982"/>
                    <a:pt x="25108" y="412"/>
                  </a:cubicBezTo>
                  <a:cubicBezTo>
                    <a:pt x="24881" y="216"/>
                    <a:pt x="24573" y="125"/>
                    <a:pt x="24268" y="125"/>
                  </a:cubicBezTo>
                  <a:cubicBezTo>
                    <a:pt x="23683" y="125"/>
                    <a:pt x="23107" y="458"/>
                    <a:pt x="23122" y="1028"/>
                  </a:cubicBezTo>
                  <a:cubicBezTo>
                    <a:pt x="23145" y="1827"/>
                    <a:pt x="24218" y="2375"/>
                    <a:pt x="24035" y="3151"/>
                  </a:cubicBezTo>
                  <a:cubicBezTo>
                    <a:pt x="24022" y="2561"/>
                    <a:pt x="23437" y="2227"/>
                    <a:pt x="22850" y="2227"/>
                  </a:cubicBezTo>
                  <a:cubicBezTo>
                    <a:pt x="22415" y="2227"/>
                    <a:pt x="21980" y="2410"/>
                    <a:pt x="21776" y="2808"/>
                  </a:cubicBezTo>
                  <a:cubicBezTo>
                    <a:pt x="21388" y="3630"/>
                    <a:pt x="22050" y="4657"/>
                    <a:pt x="22917" y="4885"/>
                  </a:cubicBezTo>
                  <a:cubicBezTo>
                    <a:pt x="22780" y="4870"/>
                    <a:pt x="22641" y="4860"/>
                    <a:pt x="22501" y="4860"/>
                  </a:cubicBezTo>
                  <a:cubicBezTo>
                    <a:pt x="22222" y="4860"/>
                    <a:pt x="21943" y="4901"/>
                    <a:pt x="21684" y="5022"/>
                  </a:cubicBezTo>
                  <a:cubicBezTo>
                    <a:pt x="21205" y="5251"/>
                    <a:pt x="20908" y="5958"/>
                    <a:pt x="21274" y="6369"/>
                  </a:cubicBezTo>
                  <a:cubicBezTo>
                    <a:pt x="21433" y="6529"/>
                    <a:pt x="21662" y="6597"/>
                    <a:pt x="21890" y="6666"/>
                  </a:cubicBezTo>
                  <a:cubicBezTo>
                    <a:pt x="22532" y="6835"/>
                    <a:pt x="23194" y="6941"/>
                    <a:pt x="23888" y="6941"/>
                  </a:cubicBezTo>
                  <a:cubicBezTo>
                    <a:pt x="24502" y="6941"/>
                    <a:pt x="25141" y="6859"/>
                    <a:pt x="25816" y="6666"/>
                  </a:cubicBezTo>
                  <a:lnTo>
                    <a:pt x="25816" y="6666"/>
                  </a:lnTo>
                  <a:cubicBezTo>
                    <a:pt x="26227" y="12783"/>
                    <a:pt x="25108" y="18832"/>
                    <a:pt x="23305" y="24721"/>
                  </a:cubicBezTo>
                  <a:cubicBezTo>
                    <a:pt x="23511" y="22164"/>
                    <a:pt x="23282" y="19471"/>
                    <a:pt x="22963" y="16846"/>
                  </a:cubicBezTo>
                  <a:cubicBezTo>
                    <a:pt x="22689" y="14586"/>
                    <a:pt x="22278" y="12190"/>
                    <a:pt x="20794" y="10455"/>
                  </a:cubicBezTo>
                  <a:cubicBezTo>
                    <a:pt x="20156" y="9694"/>
                    <a:pt x="19222" y="9062"/>
                    <a:pt x="18241" y="9062"/>
                  </a:cubicBezTo>
                  <a:cubicBezTo>
                    <a:pt x="18134" y="9062"/>
                    <a:pt x="18026" y="9070"/>
                    <a:pt x="17918" y="9085"/>
                  </a:cubicBezTo>
                  <a:cubicBezTo>
                    <a:pt x="16709" y="9268"/>
                    <a:pt x="15841" y="10478"/>
                    <a:pt x="15750" y="11710"/>
                  </a:cubicBezTo>
                  <a:cubicBezTo>
                    <a:pt x="15659" y="12920"/>
                    <a:pt x="16184" y="14130"/>
                    <a:pt x="16891" y="15111"/>
                  </a:cubicBezTo>
                  <a:cubicBezTo>
                    <a:pt x="17599" y="16115"/>
                    <a:pt x="18489" y="16983"/>
                    <a:pt x="19265" y="17919"/>
                  </a:cubicBezTo>
                  <a:cubicBezTo>
                    <a:pt x="21548" y="20795"/>
                    <a:pt x="22575" y="24584"/>
                    <a:pt x="22164" y="28213"/>
                  </a:cubicBezTo>
                  <a:cubicBezTo>
                    <a:pt x="21548" y="30039"/>
                    <a:pt x="20863" y="31842"/>
                    <a:pt x="20155" y="33622"/>
                  </a:cubicBezTo>
                  <a:cubicBezTo>
                    <a:pt x="17416" y="40607"/>
                    <a:pt x="14335" y="47523"/>
                    <a:pt x="12440" y="54759"/>
                  </a:cubicBezTo>
                  <a:cubicBezTo>
                    <a:pt x="11276" y="44350"/>
                    <a:pt x="18968" y="34079"/>
                    <a:pt x="16640" y="23899"/>
                  </a:cubicBezTo>
                  <a:cubicBezTo>
                    <a:pt x="16435" y="22963"/>
                    <a:pt x="16092" y="21982"/>
                    <a:pt x="15248" y="21525"/>
                  </a:cubicBezTo>
                  <a:cubicBezTo>
                    <a:pt x="14967" y="21367"/>
                    <a:pt x="14673" y="21296"/>
                    <a:pt x="14381" y="21296"/>
                  </a:cubicBezTo>
                  <a:cubicBezTo>
                    <a:pt x="13106" y="21296"/>
                    <a:pt x="11841" y="22644"/>
                    <a:pt x="11619" y="24036"/>
                  </a:cubicBezTo>
                  <a:cubicBezTo>
                    <a:pt x="11345" y="25748"/>
                    <a:pt x="11984" y="27437"/>
                    <a:pt x="12121" y="29172"/>
                  </a:cubicBezTo>
                  <a:cubicBezTo>
                    <a:pt x="12326" y="31796"/>
                    <a:pt x="11322" y="34353"/>
                    <a:pt x="10683" y="36909"/>
                  </a:cubicBezTo>
                  <a:cubicBezTo>
                    <a:pt x="9176" y="42935"/>
                    <a:pt x="9770" y="49486"/>
                    <a:pt x="12326" y="55147"/>
                  </a:cubicBezTo>
                  <a:cubicBezTo>
                    <a:pt x="11938" y="56699"/>
                    <a:pt x="11596" y="58274"/>
                    <a:pt x="11322" y="59872"/>
                  </a:cubicBezTo>
                  <a:cubicBezTo>
                    <a:pt x="10660" y="63706"/>
                    <a:pt x="10477" y="67678"/>
                    <a:pt x="10911" y="71558"/>
                  </a:cubicBezTo>
                  <a:cubicBezTo>
                    <a:pt x="10477" y="71056"/>
                    <a:pt x="10044" y="70577"/>
                    <a:pt x="9633" y="70074"/>
                  </a:cubicBezTo>
                  <a:lnTo>
                    <a:pt x="9633" y="70074"/>
                  </a:lnTo>
                  <a:cubicBezTo>
                    <a:pt x="9998" y="70599"/>
                    <a:pt x="10432" y="71124"/>
                    <a:pt x="10934" y="71649"/>
                  </a:cubicBezTo>
                  <a:cubicBezTo>
                    <a:pt x="11527" y="76990"/>
                    <a:pt x="13330" y="82103"/>
                    <a:pt x="16686" y="86280"/>
                  </a:cubicBezTo>
                  <a:cubicBezTo>
                    <a:pt x="17234" y="85664"/>
                    <a:pt x="16709" y="84705"/>
                    <a:pt x="16229" y="84021"/>
                  </a:cubicBezTo>
                  <a:cubicBezTo>
                    <a:pt x="11025" y="76694"/>
                    <a:pt x="10546" y="66879"/>
                    <a:pt x="12486" y="58091"/>
                  </a:cubicBezTo>
                  <a:cubicBezTo>
                    <a:pt x="13604" y="52955"/>
                    <a:pt x="15476" y="48025"/>
                    <a:pt x="17507" y="43163"/>
                  </a:cubicBezTo>
                  <a:cubicBezTo>
                    <a:pt x="24857" y="39626"/>
                    <a:pt x="30815" y="33645"/>
                    <a:pt x="34421" y="26455"/>
                  </a:cubicBezTo>
                  <a:cubicBezTo>
                    <a:pt x="34923" y="25428"/>
                    <a:pt x="35403" y="24355"/>
                    <a:pt x="35357" y="23214"/>
                  </a:cubicBezTo>
                  <a:cubicBezTo>
                    <a:pt x="35311" y="22073"/>
                    <a:pt x="34604" y="20886"/>
                    <a:pt x="33485" y="20658"/>
                  </a:cubicBezTo>
                  <a:cubicBezTo>
                    <a:pt x="33343" y="20628"/>
                    <a:pt x="33201" y="20614"/>
                    <a:pt x="33061" y="20614"/>
                  </a:cubicBezTo>
                  <a:cubicBezTo>
                    <a:pt x="32236" y="20614"/>
                    <a:pt x="31458" y="21096"/>
                    <a:pt x="30815" y="21662"/>
                  </a:cubicBezTo>
                  <a:cubicBezTo>
                    <a:pt x="28943" y="23328"/>
                    <a:pt x="27893" y="25725"/>
                    <a:pt x="26797" y="28007"/>
                  </a:cubicBezTo>
                  <a:cubicBezTo>
                    <a:pt x="24446" y="32801"/>
                    <a:pt x="21548" y="37366"/>
                    <a:pt x="18192" y="41520"/>
                  </a:cubicBezTo>
                  <a:cubicBezTo>
                    <a:pt x="19425" y="38621"/>
                    <a:pt x="20680" y="35745"/>
                    <a:pt x="21867" y="32824"/>
                  </a:cubicBezTo>
                  <a:cubicBezTo>
                    <a:pt x="23602" y="28464"/>
                    <a:pt x="25177" y="23945"/>
                    <a:pt x="26135" y="19357"/>
                  </a:cubicBezTo>
                  <a:cubicBezTo>
                    <a:pt x="29468" y="14084"/>
                    <a:pt x="35197" y="10432"/>
                    <a:pt x="39739" y="5867"/>
                  </a:cubicBezTo>
                  <a:cubicBezTo>
                    <a:pt x="40219" y="5388"/>
                    <a:pt x="40698" y="4863"/>
                    <a:pt x="40835" y="4201"/>
                  </a:cubicBezTo>
                  <a:cubicBezTo>
                    <a:pt x="41109" y="2877"/>
                    <a:pt x="39716" y="1667"/>
                    <a:pt x="38347" y="1621"/>
                  </a:cubicBezTo>
                  <a:cubicBezTo>
                    <a:pt x="38309" y="1620"/>
                    <a:pt x="38271" y="1620"/>
                    <a:pt x="38233" y="1620"/>
                  </a:cubicBezTo>
                  <a:cubicBezTo>
                    <a:pt x="36930" y="1620"/>
                    <a:pt x="35715" y="2376"/>
                    <a:pt x="34672" y="3196"/>
                  </a:cubicBezTo>
                  <a:cubicBezTo>
                    <a:pt x="31317" y="5821"/>
                    <a:pt x="28669" y="9314"/>
                    <a:pt x="27003" y="13240"/>
                  </a:cubicBezTo>
                  <a:cubicBezTo>
                    <a:pt x="27163" y="11025"/>
                    <a:pt x="27140" y="8811"/>
                    <a:pt x="26866" y="6597"/>
                  </a:cubicBezTo>
                  <a:cubicBezTo>
                    <a:pt x="28715" y="5730"/>
                    <a:pt x="30153" y="4018"/>
                    <a:pt x="30678" y="2055"/>
                  </a:cubicBezTo>
                  <a:cubicBezTo>
                    <a:pt x="30532" y="2031"/>
                    <a:pt x="30386" y="2019"/>
                    <a:pt x="30239" y="2019"/>
                  </a:cubicBezTo>
                  <a:cubicBezTo>
                    <a:pt x="29283" y="2019"/>
                    <a:pt x="28339" y="2522"/>
                    <a:pt x="27824" y="3333"/>
                  </a:cubicBezTo>
                  <a:cubicBezTo>
                    <a:pt x="28395" y="2329"/>
                    <a:pt x="28372" y="1005"/>
                    <a:pt x="27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" name="Google Shape;1198;p56"/>
          <p:cNvGrpSpPr/>
          <p:nvPr/>
        </p:nvGrpSpPr>
        <p:grpSpPr>
          <a:xfrm>
            <a:off x="4206590" y="1904949"/>
            <a:ext cx="150927" cy="143533"/>
            <a:chOff x="3716290" y="4256524"/>
            <a:chExt cx="150927" cy="143533"/>
          </a:xfrm>
        </p:grpSpPr>
        <p:sp>
          <p:nvSpPr>
            <p:cNvPr id="1199" name="Google Shape;1199;p56"/>
            <p:cNvSpPr/>
            <p:nvPr/>
          </p:nvSpPr>
          <p:spPr>
            <a:xfrm>
              <a:off x="3723063" y="4256524"/>
              <a:ext cx="144154" cy="125102"/>
            </a:xfrm>
            <a:custGeom>
              <a:avLst/>
              <a:gdLst/>
              <a:ahLst/>
              <a:cxnLst/>
              <a:rect l="l" t="t" r="r" b="b"/>
              <a:pathLst>
                <a:path w="5342" h="4636" extrusionOk="0">
                  <a:moveTo>
                    <a:pt x="2617" y="1"/>
                  </a:moveTo>
                  <a:cubicBezTo>
                    <a:pt x="1907" y="1"/>
                    <a:pt x="1193" y="283"/>
                    <a:pt x="731" y="824"/>
                  </a:cubicBezTo>
                  <a:cubicBezTo>
                    <a:pt x="412" y="1189"/>
                    <a:pt x="1" y="2011"/>
                    <a:pt x="138" y="2810"/>
                  </a:cubicBezTo>
                  <a:cubicBezTo>
                    <a:pt x="252" y="3403"/>
                    <a:pt x="663" y="3905"/>
                    <a:pt x="1188" y="4202"/>
                  </a:cubicBezTo>
                  <a:cubicBezTo>
                    <a:pt x="1713" y="4499"/>
                    <a:pt x="2306" y="4613"/>
                    <a:pt x="2900" y="4636"/>
                  </a:cubicBezTo>
                  <a:cubicBezTo>
                    <a:pt x="3242" y="4636"/>
                    <a:pt x="3584" y="4613"/>
                    <a:pt x="3881" y="4476"/>
                  </a:cubicBezTo>
                  <a:cubicBezTo>
                    <a:pt x="4201" y="4339"/>
                    <a:pt x="4475" y="4065"/>
                    <a:pt x="4680" y="3768"/>
                  </a:cubicBezTo>
                  <a:cubicBezTo>
                    <a:pt x="5342" y="2741"/>
                    <a:pt x="5068" y="1212"/>
                    <a:pt x="4064" y="459"/>
                  </a:cubicBezTo>
                  <a:cubicBezTo>
                    <a:pt x="3650" y="151"/>
                    <a:pt x="3135" y="1"/>
                    <a:pt x="2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6"/>
            <p:cNvSpPr/>
            <p:nvPr/>
          </p:nvSpPr>
          <p:spPr>
            <a:xfrm>
              <a:off x="3752018" y="4279812"/>
              <a:ext cx="83195" cy="76610"/>
            </a:xfrm>
            <a:custGeom>
              <a:avLst/>
              <a:gdLst/>
              <a:ahLst/>
              <a:cxnLst/>
              <a:rect l="l" t="t" r="r" b="b"/>
              <a:pathLst>
                <a:path w="3083" h="2839" extrusionOk="0">
                  <a:moveTo>
                    <a:pt x="1286" y="1"/>
                  </a:moveTo>
                  <a:cubicBezTo>
                    <a:pt x="1219" y="1"/>
                    <a:pt x="1134" y="45"/>
                    <a:pt x="1096" y="121"/>
                  </a:cubicBezTo>
                  <a:cubicBezTo>
                    <a:pt x="1051" y="189"/>
                    <a:pt x="1028" y="280"/>
                    <a:pt x="1028" y="372"/>
                  </a:cubicBezTo>
                  <a:cubicBezTo>
                    <a:pt x="1005" y="668"/>
                    <a:pt x="1028" y="965"/>
                    <a:pt x="1073" y="1239"/>
                  </a:cubicBezTo>
                  <a:cubicBezTo>
                    <a:pt x="1073" y="1262"/>
                    <a:pt x="1073" y="1307"/>
                    <a:pt x="1073" y="1353"/>
                  </a:cubicBezTo>
                  <a:cubicBezTo>
                    <a:pt x="1005" y="1376"/>
                    <a:pt x="914" y="1376"/>
                    <a:pt x="822" y="1399"/>
                  </a:cubicBezTo>
                  <a:cubicBezTo>
                    <a:pt x="754" y="1422"/>
                    <a:pt x="503" y="1513"/>
                    <a:pt x="229" y="1604"/>
                  </a:cubicBezTo>
                  <a:cubicBezTo>
                    <a:pt x="138" y="1627"/>
                    <a:pt x="1" y="1741"/>
                    <a:pt x="69" y="1832"/>
                  </a:cubicBezTo>
                  <a:cubicBezTo>
                    <a:pt x="92" y="1878"/>
                    <a:pt x="160" y="1878"/>
                    <a:pt x="229" y="1878"/>
                  </a:cubicBezTo>
                  <a:cubicBezTo>
                    <a:pt x="548" y="1878"/>
                    <a:pt x="868" y="1855"/>
                    <a:pt x="1188" y="1810"/>
                  </a:cubicBezTo>
                  <a:cubicBezTo>
                    <a:pt x="1279" y="2084"/>
                    <a:pt x="1416" y="2403"/>
                    <a:pt x="1576" y="2700"/>
                  </a:cubicBezTo>
                  <a:cubicBezTo>
                    <a:pt x="1621" y="2745"/>
                    <a:pt x="1644" y="2814"/>
                    <a:pt x="1713" y="2837"/>
                  </a:cubicBezTo>
                  <a:cubicBezTo>
                    <a:pt x="1720" y="2838"/>
                    <a:pt x="1728" y="2839"/>
                    <a:pt x="1735" y="2839"/>
                  </a:cubicBezTo>
                  <a:cubicBezTo>
                    <a:pt x="1857" y="2839"/>
                    <a:pt x="1918" y="2669"/>
                    <a:pt x="1918" y="2540"/>
                  </a:cubicBezTo>
                  <a:cubicBezTo>
                    <a:pt x="1941" y="2243"/>
                    <a:pt x="1918" y="1969"/>
                    <a:pt x="1872" y="1673"/>
                  </a:cubicBezTo>
                  <a:cubicBezTo>
                    <a:pt x="2283" y="1581"/>
                    <a:pt x="2694" y="1467"/>
                    <a:pt x="3082" y="1307"/>
                  </a:cubicBezTo>
                  <a:cubicBezTo>
                    <a:pt x="3036" y="1170"/>
                    <a:pt x="2854" y="1148"/>
                    <a:pt x="2694" y="1148"/>
                  </a:cubicBezTo>
                  <a:cubicBezTo>
                    <a:pt x="2397" y="1148"/>
                    <a:pt x="2101" y="1170"/>
                    <a:pt x="1781" y="1216"/>
                  </a:cubicBezTo>
                  <a:cubicBezTo>
                    <a:pt x="1690" y="805"/>
                    <a:pt x="1530" y="394"/>
                    <a:pt x="1324" y="6"/>
                  </a:cubicBezTo>
                  <a:cubicBezTo>
                    <a:pt x="1313" y="2"/>
                    <a:pt x="1300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6"/>
            <p:cNvSpPr/>
            <p:nvPr/>
          </p:nvSpPr>
          <p:spPr>
            <a:xfrm>
              <a:off x="3716290" y="4291065"/>
              <a:ext cx="138001" cy="108992"/>
            </a:xfrm>
            <a:custGeom>
              <a:avLst/>
              <a:gdLst/>
              <a:ahLst/>
              <a:cxnLst/>
              <a:rect l="l" t="t" r="r" b="b"/>
              <a:pathLst>
                <a:path w="5114" h="4039" extrusionOk="0">
                  <a:moveTo>
                    <a:pt x="686" y="0"/>
                  </a:moveTo>
                  <a:lnTo>
                    <a:pt x="686" y="0"/>
                  </a:lnTo>
                  <a:cubicBezTo>
                    <a:pt x="1" y="959"/>
                    <a:pt x="115" y="2397"/>
                    <a:pt x="914" y="3241"/>
                  </a:cubicBezTo>
                  <a:cubicBezTo>
                    <a:pt x="1396" y="3764"/>
                    <a:pt x="2101" y="4039"/>
                    <a:pt x="2806" y="4039"/>
                  </a:cubicBezTo>
                  <a:cubicBezTo>
                    <a:pt x="3270" y="4039"/>
                    <a:pt x="3733" y="3920"/>
                    <a:pt x="4132" y="3675"/>
                  </a:cubicBezTo>
                  <a:cubicBezTo>
                    <a:pt x="4360" y="3538"/>
                    <a:pt x="4566" y="3356"/>
                    <a:pt x="4726" y="3150"/>
                  </a:cubicBezTo>
                  <a:cubicBezTo>
                    <a:pt x="4931" y="2876"/>
                    <a:pt x="5022" y="2580"/>
                    <a:pt x="5091" y="2260"/>
                  </a:cubicBezTo>
                  <a:cubicBezTo>
                    <a:pt x="5091" y="2214"/>
                    <a:pt x="5114" y="2169"/>
                    <a:pt x="5114" y="2123"/>
                  </a:cubicBezTo>
                  <a:lnTo>
                    <a:pt x="5114" y="2123"/>
                  </a:lnTo>
                  <a:cubicBezTo>
                    <a:pt x="5068" y="2237"/>
                    <a:pt x="4999" y="2374"/>
                    <a:pt x="4931" y="2488"/>
                  </a:cubicBezTo>
                  <a:cubicBezTo>
                    <a:pt x="4726" y="2785"/>
                    <a:pt x="4475" y="3059"/>
                    <a:pt x="4132" y="3196"/>
                  </a:cubicBezTo>
                  <a:cubicBezTo>
                    <a:pt x="3835" y="3333"/>
                    <a:pt x="3493" y="3356"/>
                    <a:pt x="3151" y="3356"/>
                  </a:cubicBezTo>
                  <a:cubicBezTo>
                    <a:pt x="2557" y="3333"/>
                    <a:pt x="1964" y="3219"/>
                    <a:pt x="1439" y="2922"/>
                  </a:cubicBezTo>
                  <a:cubicBezTo>
                    <a:pt x="914" y="2625"/>
                    <a:pt x="503" y="2123"/>
                    <a:pt x="389" y="1530"/>
                  </a:cubicBezTo>
                  <a:cubicBezTo>
                    <a:pt x="297" y="982"/>
                    <a:pt x="457" y="411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p85"/>
          <p:cNvSpPr txBox="1">
            <a:spLocks noGrp="1"/>
          </p:cNvSpPr>
          <p:nvPr>
            <p:ph type="title"/>
          </p:nvPr>
        </p:nvSpPr>
        <p:spPr>
          <a:xfrm>
            <a:off x="632284" y="32478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Факторы риска</a:t>
            </a:r>
            <a:endParaRPr dirty="0"/>
          </a:p>
        </p:txBody>
      </p:sp>
      <p:sp>
        <p:nvSpPr>
          <p:cNvPr id="2637" name="Google Shape;2637;p85"/>
          <p:cNvSpPr txBox="1">
            <a:spLocks noGrp="1"/>
          </p:cNvSpPr>
          <p:nvPr>
            <p:ph type="sldNum" idx="4294967295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638" name="Google Shape;2638;p85"/>
          <p:cNvSpPr txBox="1"/>
          <p:nvPr/>
        </p:nvSpPr>
        <p:spPr>
          <a:xfrm>
            <a:off x="3261476" y="2421302"/>
            <a:ext cx="2655353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1"/>
                </a:solidFill>
                <a:latin typeface="Archivo Black"/>
                <a:ea typeface="Archivo Black"/>
                <a:cs typeface="Archivo Black"/>
                <a:sym typeface="Archivo Black"/>
              </a:rPr>
              <a:t>Несостоятельный рубец на матке</a:t>
            </a:r>
            <a:endParaRPr sz="2000" dirty="0">
              <a:solidFill>
                <a:schemeClr val="accen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639" name="Google Shape;2639;p85"/>
          <p:cNvSpPr txBox="1"/>
          <p:nvPr/>
        </p:nvSpPr>
        <p:spPr>
          <a:xfrm flipH="1">
            <a:off x="179512" y="2223250"/>
            <a:ext cx="2924616" cy="149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>
                <a:latin typeface="Comfortaa" panose="020B0604020202020204" charset="0"/>
              </a:rPr>
              <a:t>Инфекционные: послеоперационные осложнения, перенесенные ВЗОМТ, ИППП***</a:t>
            </a:r>
          </a:p>
        </p:txBody>
      </p:sp>
      <p:sp>
        <p:nvSpPr>
          <p:cNvPr id="2641" name="Google Shape;2641;p85"/>
          <p:cNvSpPr txBox="1"/>
          <p:nvPr/>
        </p:nvSpPr>
        <p:spPr>
          <a:xfrm flipH="1">
            <a:off x="5999519" y="2185389"/>
            <a:ext cx="3144480" cy="174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>
                <a:latin typeface="Comfortaa" panose="020B0604020202020204" charset="0"/>
              </a:rPr>
              <a:t>Акушерские: множественные КС, предшествующие операции на матке, короткий </a:t>
            </a:r>
            <a:r>
              <a:rPr lang="ru-RU" dirty="0" err="1">
                <a:latin typeface="Comfortaa" panose="020B0604020202020204" charset="0"/>
              </a:rPr>
              <a:t>межбеременный</a:t>
            </a:r>
            <a:r>
              <a:rPr lang="ru-RU" dirty="0">
                <a:latin typeface="Comfortaa" panose="020B0604020202020204" charset="0"/>
              </a:rPr>
              <a:t> интервал, ретрофлексия матки**</a:t>
            </a:r>
            <a:endParaRPr dirty="0">
              <a:solidFill>
                <a:schemeClr val="dk1"/>
              </a:solidFill>
              <a:latin typeface="Comfortaa" panose="020B060402020202020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2642" name="Google Shape;2642;p85"/>
          <p:cNvSpPr txBox="1"/>
          <p:nvPr/>
        </p:nvSpPr>
        <p:spPr>
          <a:xfrm flipH="1">
            <a:off x="2145380" y="3448224"/>
            <a:ext cx="4759738" cy="96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Интраоперационные</a:t>
            </a:r>
            <a:r>
              <a:rPr lang="ru-RU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факторы – уровень и направление разреза, техника расширения, гемостаз, способ и материал </a:t>
            </a:r>
            <a:r>
              <a:rPr lang="ru-RU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ушивания</a:t>
            </a:r>
            <a:r>
              <a:rPr lang="ru-RU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*</a:t>
            </a: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45" name="Google Shape;2645;p85"/>
          <p:cNvSpPr txBox="1"/>
          <p:nvPr/>
        </p:nvSpPr>
        <p:spPr>
          <a:xfrm flipH="1">
            <a:off x="2983413" y="1084823"/>
            <a:ext cx="304269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Пациент-ассоциированные: повышенный ИМТ, курение, сахарный диабет, анемия и др.*</a:t>
            </a: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647" name="Google Shape;2647;p85"/>
          <p:cNvCxnSpPr/>
          <p:nvPr/>
        </p:nvCxnSpPr>
        <p:spPr>
          <a:xfrm flipH="1">
            <a:off x="3104128" y="2767052"/>
            <a:ext cx="31469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49" name="Google Shape;2649;p85"/>
          <p:cNvCxnSpPr/>
          <p:nvPr/>
        </p:nvCxnSpPr>
        <p:spPr>
          <a:xfrm flipV="1">
            <a:off x="5898839" y="2700227"/>
            <a:ext cx="188250" cy="1336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51" name="Google Shape;2651;p85"/>
          <p:cNvCxnSpPr/>
          <p:nvPr/>
        </p:nvCxnSpPr>
        <p:spPr>
          <a:xfrm flipV="1">
            <a:off x="4504761" y="2067412"/>
            <a:ext cx="0" cy="31855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53" name="Google Shape;2653;p85"/>
          <p:cNvCxnSpPr>
            <a:stCxn id="2638" idx="2"/>
          </p:cNvCxnSpPr>
          <p:nvPr/>
        </p:nvCxnSpPr>
        <p:spPr>
          <a:xfrm>
            <a:off x="4589153" y="3112802"/>
            <a:ext cx="6598" cy="34291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655" name="Google Shape;2655;p85"/>
          <p:cNvGrpSpPr/>
          <p:nvPr/>
        </p:nvGrpSpPr>
        <p:grpSpPr>
          <a:xfrm rot="4560013" flipH="1">
            <a:off x="2119489" y="4082578"/>
            <a:ext cx="488140" cy="457795"/>
            <a:chOff x="3089978" y="4184399"/>
            <a:chExt cx="388071" cy="363947"/>
          </a:xfrm>
        </p:grpSpPr>
        <p:sp>
          <p:nvSpPr>
            <p:cNvPr id="2656" name="Google Shape;2656;p85"/>
            <p:cNvSpPr/>
            <p:nvPr/>
          </p:nvSpPr>
          <p:spPr>
            <a:xfrm>
              <a:off x="3089978" y="4184399"/>
              <a:ext cx="388071" cy="363947"/>
            </a:xfrm>
            <a:custGeom>
              <a:avLst/>
              <a:gdLst/>
              <a:ahLst/>
              <a:cxnLst/>
              <a:rect l="l" t="t" r="r" b="b"/>
              <a:pathLst>
                <a:path w="14381" h="13487" extrusionOk="0">
                  <a:moveTo>
                    <a:pt x="2308" y="0"/>
                  </a:moveTo>
                  <a:cubicBezTo>
                    <a:pt x="1580" y="0"/>
                    <a:pt x="863" y="267"/>
                    <a:pt x="434" y="855"/>
                  </a:cubicBezTo>
                  <a:cubicBezTo>
                    <a:pt x="92" y="1312"/>
                    <a:pt x="0" y="1905"/>
                    <a:pt x="46" y="2499"/>
                  </a:cubicBezTo>
                  <a:cubicBezTo>
                    <a:pt x="206" y="4097"/>
                    <a:pt x="1507" y="5306"/>
                    <a:pt x="2716" y="6379"/>
                  </a:cubicBezTo>
                  <a:cubicBezTo>
                    <a:pt x="4953" y="8319"/>
                    <a:pt x="7190" y="10282"/>
                    <a:pt x="9404" y="12245"/>
                  </a:cubicBezTo>
                  <a:cubicBezTo>
                    <a:pt x="9747" y="12542"/>
                    <a:pt x="10409" y="12976"/>
                    <a:pt x="11093" y="13249"/>
                  </a:cubicBezTo>
                  <a:cubicBezTo>
                    <a:pt x="11453" y="13400"/>
                    <a:pt x="11849" y="13486"/>
                    <a:pt x="12234" y="13486"/>
                  </a:cubicBezTo>
                  <a:cubicBezTo>
                    <a:pt x="12607" y="13486"/>
                    <a:pt x="12971" y="13406"/>
                    <a:pt x="13285" y="13227"/>
                  </a:cubicBezTo>
                  <a:cubicBezTo>
                    <a:pt x="13992" y="12839"/>
                    <a:pt x="14380" y="12017"/>
                    <a:pt x="14380" y="11218"/>
                  </a:cubicBezTo>
                  <a:cubicBezTo>
                    <a:pt x="14380" y="10419"/>
                    <a:pt x="14038" y="9643"/>
                    <a:pt x="13558" y="9004"/>
                  </a:cubicBezTo>
                  <a:cubicBezTo>
                    <a:pt x="13102" y="8365"/>
                    <a:pt x="12486" y="7817"/>
                    <a:pt x="11892" y="7292"/>
                  </a:cubicBezTo>
                  <a:cubicBezTo>
                    <a:pt x="9861" y="5489"/>
                    <a:pt x="7829" y="3663"/>
                    <a:pt x="5798" y="1860"/>
                  </a:cubicBezTo>
                  <a:cubicBezTo>
                    <a:pt x="5022" y="1175"/>
                    <a:pt x="4223" y="467"/>
                    <a:pt x="3241" y="148"/>
                  </a:cubicBezTo>
                  <a:cubicBezTo>
                    <a:pt x="2944" y="51"/>
                    <a:pt x="2625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5"/>
            <p:cNvSpPr/>
            <p:nvPr/>
          </p:nvSpPr>
          <p:spPr>
            <a:xfrm>
              <a:off x="3168208" y="4252428"/>
              <a:ext cx="225460" cy="223004"/>
            </a:xfrm>
            <a:custGeom>
              <a:avLst/>
              <a:gdLst/>
              <a:ahLst/>
              <a:cxnLst/>
              <a:rect l="l" t="t" r="r" b="b"/>
              <a:pathLst>
                <a:path w="8355" h="8264" extrusionOk="0">
                  <a:moveTo>
                    <a:pt x="3629" y="1"/>
                  </a:moveTo>
                  <a:cubicBezTo>
                    <a:pt x="2465" y="1370"/>
                    <a:pt x="1255" y="2717"/>
                    <a:pt x="0" y="4018"/>
                  </a:cubicBezTo>
                  <a:cubicBezTo>
                    <a:pt x="1621" y="5433"/>
                    <a:pt x="3218" y="6848"/>
                    <a:pt x="4839" y="8263"/>
                  </a:cubicBezTo>
                  <a:cubicBezTo>
                    <a:pt x="5957" y="6848"/>
                    <a:pt x="7144" y="5501"/>
                    <a:pt x="8354" y="4200"/>
                  </a:cubicBezTo>
                  <a:cubicBezTo>
                    <a:pt x="6779" y="2808"/>
                    <a:pt x="5204" y="1393"/>
                    <a:pt x="3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5"/>
            <p:cNvSpPr/>
            <p:nvPr/>
          </p:nvSpPr>
          <p:spPr>
            <a:xfrm>
              <a:off x="3202074" y="4297385"/>
              <a:ext cx="155865" cy="132469"/>
            </a:xfrm>
            <a:custGeom>
              <a:avLst/>
              <a:gdLst/>
              <a:ahLst/>
              <a:cxnLst/>
              <a:rect l="l" t="t" r="r" b="b"/>
              <a:pathLst>
                <a:path w="5776" h="4909" extrusionOk="0">
                  <a:moveTo>
                    <a:pt x="1941" y="1"/>
                  </a:moveTo>
                  <a:cubicBezTo>
                    <a:pt x="1872" y="1"/>
                    <a:pt x="1804" y="46"/>
                    <a:pt x="1826" y="115"/>
                  </a:cubicBezTo>
                  <a:cubicBezTo>
                    <a:pt x="1826" y="183"/>
                    <a:pt x="1872" y="252"/>
                    <a:pt x="1941" y="252"/>
                  </a:cubicBezTo>
                  <a:lnTo>
                    <a:pt x="2534" y="252"/>
                  </a:lnTo>
                  <a:cubicBezTo>
                    <a:pt x="2603" y="252"/>
                    <a:pt x="2648" y="183"/>
                    <a:pt x="2648" y="115"/>
                  </a:cubicBezTo>
                  <a:cubicBezTo>
                    <a:pt x="2648" y="46"/>
                    <a:pt x="2603" y="1"/>
                    <a:pt x="2534" y="1"/>
                  </a:cubicBezTo>
                  <a:close/>
                  <a:moveTo>
                    <a:pt x="2511" y="845"/>
                  </a:moveTo>
                  <a:cubicBezTo>
                    <a:pt x="2443" y="845"/>
                    <a:pt x="2374" y="914"/>
                    <a:pt x="2374" y="982"/>
                  </a:cubicBezTo>
                  <a:cubicBezTo>
                    <a:pt x="2374" y="1051"/>
                    <a:pt x="2443" y="1096"/>
                    <a:pt x="2511" y="1096"/>
                  </a:cubicBezTo>
                  <a:lnTo>
                    <a:pt x="3150" y="1096"/>
                  </a:lnTo>
                  <a:cubicBezTo>
                    <a:pt x="3219" y="1096"/>
                    <a:pt x="3264" y="1028"/>
                    <a:pt x="3264" y="960"/>
                  </a:cubicBezTo>
                  <a:cubicBezTo>
                    <a:pt x="3264" y="891"/>
                    <a:pt x="3219" y="845"/>
                    <a:pt x="3150" y="845"/>
                  </a:cubicBezTo>
                  <a:close/>
                  <a:moveTo>
                    <a:pt x="4474" y="1576"/>
                  </a:moveTo>
                  <a:lnTo>
                    <a:pt x="3789" y="1667"/>
                  </a:lnTo>
                  <a:cubicBezTo>
                    <a:pt x="3721" y="1667"/>
                    <a:pt x="3675" y="1736"/>
                    <a:pt x="3698" y="1804"/>
                  </a:cubicBezTo>
                  <a:cubicBezTo>
                    <a:pt x="3698" y="1873"/>
                    <a:pt x="3744" y="1918"/>
                    <a:pt x="3812" y="1918"/>
                  </a:cubicBezTo>
                  <a:lnTo>
                    <a:pt x="3835" y="1918"/>
                  </a:lnTo>
                  <a:lnTo>
                    <a:pt x="4497" y="1827"/>
                  </a:lnTo>
                  <a:cubicBezTo>
                    <a:pt x="4565" y="1827"/>
                    <a:pt x="4611" y="1758"/>
                    <a:pt x="4611" y="1690"/>
                  </a:cubicBezTo>
                  <a:cubicBezTo>
                    <a:pt x="4588" y="1621"/>
                    <a:pt x="4543" y="1576"/>
                    <a:pt x="4474" y="1576"/>
                  </a:cubicBezTo>
                  <a:close/>
                  <a:moveTo>
                    <a:pt x="2100" y="1690"/>
                  </a:moveTo>
                  <a:cubicBezTo>
                    <a:pt x="1849" y="1713"/>
                    <a:pt x="1621" y="1736"/>
                    <a:pt x="1393" y="1781"/>
                  </a:cubicBezTo>
                  <a:cubicBezTo>
                    <a:pt x="1324" y="1804"/>
                    <a:pt x="1279" y="1873"/>
                    <a:pt x="1301" y="1941"/>
                  </a:cubicBezTo>
                  <a:cubicBezTo>
                    <a:pt x="1301" y="2009"/>
                    <a:pt x="1370" y="2055"/>
                    <a:pt x="1416" y="2055"/>
                  </a:cubicBezTo>
                  <a:cubicBezTo>
                    <a:pt x="1416" y="2055"/>
                    <a:pt x="1438" y="2032"/>
                    <a:pt x="1438" y="2032"/>
                  </a:cubicBezTo>
                  <a:cubicBezTo>
                    <a:pt x="1667" y="1987"/>
                    <a:pt x="1895" y="1964"/>
                    <a:pt x="2100" y="1941"/>
                  </a:cubicBezTo>
                  <a:cubicBezTo>
                    <a:pt x="2169" y="1941"/>
                    <a:pt x="2237" y="1895"/>
                    <a:pt x="2237" y="1827"/>
                  </a:cubicBezTo>
                  <a:cubicBezTo>
                    <a:pt x="2214" y="1736"/>
                    <a:pt x="2169" y="1690"/>
                    <a:pt x="2100" y="1690"/>
                  </a:cubicBezTo>
                  <a:close/>
                  <a:moveTo>
                    <a:pt x="822" y="2032"/>
                  </a:moveTo>
                  <a:lnTo>
                    <a:pt x="115" y="2055"/>
                  </a:lnTo>
                  <a:cubicBezTo>
                    <a:pt x="46" y="2055"/>
                    <a:pt x="0" y="2101"/>
                    <a:pt x="0" y="2169"/>
                  </a:cubicBezTo>
                  <a:cubicBezTo>
                    <a:pt x="0" y="2238"/>
                    <a:pt x="46" y="2306"/>
                    <a:pt x="137" y="2306"/>
                  </a:cubicBezTo>
                  <a:lnTo>
                    <a:pt x="822" y="2283"/>
                  </a:lnTo>
                  <a:lnTo>
                    <a:pt x="822" y="2032"/>
                  </a:lnTo>
                  <a:close/>
                  <a:moveTo>
                    <a:pt x="1712" y="2740"/>
                  </a:moveTo>
                  <a:cubicBezTo>
                    <a:pt x="1644" y="2740"/>
                    <a:pt x="1575" y="2808"/>
                    <a:pt x="1575" y="2877"/>
                  </a:cubicBezTo>
                  <a:cubicBezTo>
                    <a:pt x="1575" y="2945"/>
                    <a:pt x="1621" y="2991"/>
                    <a:pt x="1690" y="2991"/>
                  </a:cubicBezTo>
                  <a:lnTo>
                    <a:pt x="2511" y="3037"/>
                  </a:lnTo>
                  <a:lnTo>
                    <a:pt x="2534" y="3037"/>
                  </a:lnTo>
                  <a:cubicBezTo>
                    <a:pt x="2603" y="3037"/>
                    <a:pt x="2648" y="2991"/>
                    <a:pt x="2648" y="2922"/>
                  </a:cubicBezTo>
                  <a:cubicBezTo>
                    <a:pt x="2648" y="2854"/>
                    <a:pt x="2603" y="2786"/>
                    <a:pt x="2534" y="2786"/>
                  </a:cubicBezTo>
                  <a:lnTo>
                    <a:pt x="1712" y="2740"/>
                  </a:lnTo>
                  <a:close/>
                  <a:moveTo>
                    <a:pt x="5651" y="2711"/>
                  </a:moveTo>
                  <a:cubicBezTo>
                    <a:pt x="5640" y="2711"/>
                    <a:pt x="5628" y="2713"/>
                    <a:pt x="5615" y="2717"/>
                  </a:cubicBezTo>
                  <a:cubicBezTo>
                    <a:pt x="5364" y="2763"/>
                    <a:pt x="5136" y="2786"/>
                    <a:pt x="4885" y="2808"/>
                  </a:cubicBezTo>
                  <a:cubicBezTo>
                    <a:pt x="4817" y="2808"/>
                    <a:pt x="4771" y="2877"/>
                    <a:pt x="4771" y="2945"/>
                  </a:cubicBezTo>
                  <a:cubicBezTo>
                    <a:pt x="4771" y="3014"/>
                    <a:pt x="4817" y="3059"/>
                    <a:pt x="4885" y="3059"/>
                  </a:cubicBezTo>
                  <a:lnTo>
                    <a:pt x="4908" y="3059"/>
                  </a:lnTo>
                  <a:cubicBezTo>
                    <a:pt x="5159" y="3037"/>
                    <a:pt x="5410" y="3014"/>
                    <a:pt x="5661" y="2968"/>
                  </a:cubicBezTo>
                  <a:cubicBezTo>
                    <a:pt x="5730" y="2945"/>
                    <a:pt x="5775" y="2877"/>
                    <a:pt x="5752" y="2808"/>
                  </a:cubicBezTo>
                  <a:cubicBezTo>
                    <a:pt x="5752" y="2752"/>
                    <a:pt x="5706" y="2711"/>
                    <a:pt x="5651" y="2711"/>
                  </a:cubicBezTo>
                  <a:close/>
                  <a:moveTo>
                    <a:pt x="4086" y="3265"/>
                  </a:moveTo>
                  <a:lnTo>
                    <a:pt x="3356" y="3311"/>
                  </a:lnTo>
                  <a:cubicBezTo>
                    <a:pt x="3287" y="3311"/>
                    <a:pt x="3219" y="3379"/>
                    <a:pt x="3242" y="3447"/>
                  </a:cubicBezTo>
                  <a:cubicBezTo>
                    <a:pt x="3242" y="3516"/>
                    <a:pt x="3287" y="3562"/>
                    <a:pt x="3356" y="3562"/>
                  </a:cubicBezTo>
                  <a:lnTo>
                    <a:pt x="4109" y="3516"/>
                  </a:lnTo>
                  <a:cubicBezTo>
                    <a:pt x="4177" y="3516"/>
                    <a:pt x="4223" y="3470"/>
                    <a:pt x="4223" y="3402"/>
                  </a:cubicBezTo>
                  <a:cubicBezTo>
                    <a:pt x="4223" y="3333"/>
                    <a:pt x="4155" y="3265"/>
                    <a:pt x="4086" y="3265"/>
                  </a:cubicBezTo>
                  <a:close/>
                  <a:moveTo>
                    <a:pt x="1758" y="3904"/>
                  </a:moveTo>
                  <a:cubicBezTo>
                    <a:pt x="1690" y="3904"/>
                    <a:pt x="1621" y="3972"/>
                    <a:pt x="1621" y="4041"/>
                  </a:cubicBezTo>
                  <a:cubicBezTo>
                    <a:pt x="1621" y="4109"/>
                    <a:pt x="1667" y="4178"/>
                    <a:pt x="1735" y="4178"/>
                  </a:cubicBezTo>
                  <a:lnTo>
                    <a:pt x="2625" y="4201"/>
                  </a:lnTo>
                  <a:cubicBezTo>
                    <a:pt x="2694" y="4201"/>
                    <a:pt x="2739" y="4132"/>
                    <a:pt x="2739" y="4064"/>
                  </a:cubicBezTo>
                  <a:cubicBezTo>
                    <a:pt x="2739" y="3995"/>
                    <a:pt x="2694" y="3950"/>
                    <a:pt x="2625" y="3950"/>
                  </a:cubicBezTo>
                  <a:lnTo>
                    <a:pt x="1758" y="3904"/>
                  </a:lnTo>
                  <a:close/>
                  <a:moveTo>
                    <a:pt x="4155" y="4634"/>
                  </a:moveTo>
                  <a:lnTo>
                    <a:pt x="3287" y="4657"/>
                  </a:lnTo>
                  <a:cubicBezTo>
                    <a:pt x="3219" y="4657"/>
                    <a:pt x="3150" y="4703"/>
                    <a:pt x="3150" y="4771"/>
                  </a:cubicBezTo>
                  <a:cubicBezTo>
                    <a:pt x="3150" y="4863"/>
                    <a:pt x="3219" y="4908"/>
                    <a:pt x="3287" y="4908"/>
                  </a:cubicBezTo>
                  <a:lnTo>
                    <a:pt x="4155" y="4885"/>
                  </a:lnTo>
                  <a:cubicBezTo>
                    <a:pt x="4223" y="4885"/>
                    <a:pt x="4292" y="4817"/>
                    <a:pt x="4292" y="4749"/>
                  </a:cubicBezTo>
                  <a:cubicBezTo>
                    <a:pt x="4292" y="4680"/>
                    <a:pt x="4223" y="4634"/>
                    <a:pt x="4155" y="4634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9" name="Google Shape;2659;p85"/>
          <p:cNvGrpSpPr/>
          <p:nvPr/>
        </p:nvGrpSpPr>
        <p:grpSpPr>
          <a:xfrm rot="1945503">
            <a:off x="1470236" y="1359574"/>
            <a:ext cx="406862" cy="401401"/>
            <a:chOff x="8167224" y="612742"/>
            <a:chExt cx="406859" cy="401398"/>
          </a:xfrm>
        </p:grpSpPr>
        <p:sp>
          <p:nvSpPr>
            <p:cNvPr id="2660" name="Google Shape;2660;p85"/>
            <p:cNvSpPr/>
            <p:nvPr/>
          </p:nvSpPr>
          <p:spPr>
            <a:xfrm flipH="1">
              <a:off x="8198311" y="612742"/>
              <a:ext cx="336021" cy="356970"/>
            </a:xfrm>
            <a:custGeom>
              <a:avLst/>
              <a:gdLst/>
              <a:ahLst/>
              <a:cxnLst/>
              <a:rect l="l" t="t" r="r" b="b"/>
              <a:pathLst>
                <a:path w="16778" h="17824" extrusionOk="0">
                  <a:moveTo>
                    <a:pt x="8757" y="0"/>
                  </a:moveTo>
                  <a:cubicBezTo>
                    <a:pt x="7465" y="0"/>
                    <a:pt x="6167" y="257"/>
                    <a:pt x="4954" y="710"/>
                  </a:cubicBezTo>
                  <a:cubicBezTo>
                    <a:pt x="3448" y="1281"/>
                    <a:pt x="1987" y="2171"/>
                    <a:pt x="1142" y="3541"/>
                  </a:cubicBezTo>
                  <a:cubicBezTo>
                    <a:pt x="663" y="4317"/>
                    <a:pt x="389" y="5207"/>
                    <a:pt x="229" y="6120"/>
                  </a:cubicBezTo>
                  <a:cubicBezTo>
                    <a:pt x="1" y="7489"/>
                    <a:pt x="1" y="8904"/>
                    <a:pt x="24" y="10297"/>
                  </a:cubicBezTo>
                  <a:cubicBezTo>
                    <a:pt x="47" y="12556"/>
                    <a:pt x="69" y="14839"/>
                    <a:pt x="115" y="17099"/>
                  </a:cubicBezTo>
                  <a:cubicBezTo>
                    <a:pt x="2742" y="17595"/>
                    <a:pt x="5402" y="17824"/>
                    <a:pt x="8063" y="17824"/>
                  </a:cubicBezTo>
                  <a:cubicBezTo>
                    <a:pt x="10789" y="17824"/>
                    <a:pt x="13515" y="17583"/>
                    <a:pt x="16207" y="17144"/>
                  </a:cubicBezTo>
                  <a:cubicBezTo>
                    <a:pt x="16298" y="17144"/>
                    <a:pt x="16390" y="17122"/>
                    <a:pt x="16458" y="17053"/>
                  </a:cubicBezTo>
                  <a:cubicBezTo>
                    <a:pt x="16526" y="16985"/>
                    <a:pt x="16526" y="16870"/>
                    <a:pt x="16526" y="16779"/>
                  </a:cubicBezTo>
                  <a:cubicBezTo>
                    <a:pt x="16709" y="13721"/>
                    <a:pt x="16778" y="10639"/>
                    <a:pt x="16481" y="7603"/>
                  </a:cubicBezTo>
                  <a:cubicBezTo>
                    <a:pt x="16367" y="6302"/>
                    <a:pt x="16161" y="5001"/>
                    <a:pt x="15568" y="3837"/>
                  </a:cubicBezTo>
                  <a:cubicBezTo>
                    <a:pt x="14655" y="2034"/>
                    <a:pt x="12874" y="756"/>
                    <a:pt x="10911" y="254"/>
                  </a:cubicBezTo>
                  <a:cubicBezTo>
                    <a:pt x="10206" y="81"/>
                    <a:pt x="9482" y="0"/>
                    <a:pt x="8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5"/>
            <p:cNvSpPr/>
            <p:nvPr/>
          </p:nvSpPr>
          <p:spPr>
            <a:xfrm flipH="1">
              <a:off x="8284258" y="712889"/>
              <a:ext cx="165507" cy="165507"/>
            </a:xfrm>
            <a:custGeom>
              <a:avLst/>
              <a:gdLst/>
              <a:ahLst/>
              <a:cxnLst/>
              <a:rect l="l" t="t" r="r" b="b"/>
              <a:pathLst>
                <a:path w="8264" h="8264" extrusionOk="0">
                  <a:moveTo>
                    <a:pt x="2101" y="0"/>
                  </a:moveTo>
                  <a:lnTo>
                    <a:pt x="2101" y="2100"/>
                  </a:lnTo>
                  <a:lnTo>
                    <a:pt x="1" y="2100"/>
                  </a:lnTo>
                  <a:lnTo>
                    <a:pt x="1" y="6140"/>
                  </a:lnTo>
                  <a:lnTo>
                    <a:pt x="2101" y="6140"/>
                  </a:lnTo>
                  <a:lnTo>
                    <a:pt x="2101" y="8263"/>
                  </a:lnTo>
                  <a:lnTo>
                    <a:pt x="6141" y="8263"/>
                  </a:lnTo>
                  <a:lnTo>
                    <a:pt x="6141" y="6140"/>
                  </a:lnTo>
                  <a:lnTo>
                    <a:pt x="8263" y="6140"/>
                  </a:lnTo>
                  <a:lnTo>
                    <a:pt x="8263" y="2100"/>
                  </a:lnTo>
                  <a:lnTo>
                    <a:pt x="6141" y="2100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5"/>
            <p:cNvSpPr/>
            <p:nvPr/>
          </p:nvSpPr>
          <p:spPr>
            <a:xfrm flipH="1">
              <a:off x="8167224" y="940057"/>
              <a:ext cx="406859" cy="74082"/>
            </a:xfrm>
            <a:custGeom>
              <a:avLst/>
              <a:gdLst/>
              <a:ahLst/>
              <a:cxnLst/>
              <a:rect l="l" t="t" r="r" b="b"/>
              <a:pathLst>
                <a:path w="20315" h="3699" extrusionOk="0">
                  <a:moveTo>
                    <a:pt x="17325" y="0"/>
                  </a:moveTo>
                  <a:cubicBezTo>
                    <a:pt x="12554" y="69"/>
                    <a:pt x="7806" y="160"/>
                    <a:pt x="3059" y="229"/>
                  </a:cubicBezTo>
                  <a:cubicBezTo>
                    <a:pt x="2237" y="229"/>
                    <a:pt x="1461" y="411"/>
                    <a:pt x="845" y="868"/>
                  </a:cubicBezTo>
                  <a:cubicBezTo>
                    <a:pt x="548" y="1073"/>
                    <a:pt x="297" y="1370"/>
                    <a:pt x="183" y="1712"/>
                  </a:cubicBezTo>
                  <a:cubicBezTo>
                    <a:pt x="0" y="2374"/>
                    <a:pt x="479" y="3082"/>
                    <a:pt x="1073" y="3379"/>
                  </a:cubicBezTo>
                  <a:cubicBezTo>
                    <a:pt x="1689" y="3675"/>
                    <a:pt x="2420" y="3698"/>
                    <a:pt x="3104" y="3698"/>
                  </a:cubicBezTo>
                  <a:lnTo>
                    <a:pt x="14905" y="3675"/>
                  </a:lnTo>
                  <a:cubicBezTo>
                    <a:pt x="15955" y="3675"/>
                    <a:pt x="17005" y="3675"/>
                    <a:pt x="18078" y="3630"/>
                  </a:cubicBezTo>
                  <a:cubicBezTo>
                    <a:pt x="18420" y="3630"/>
                    <a:pt x="18763" y="3607"/>
                    <a:pt x="19082" y="3493"/>
                  </a:cubicBezTo>
                  <a:cubicBezTo>
                    <a:pt x="19676" y="3287"/>
                    <a:pt x="20109" y="2740"/>
                    <a:pt x="20201" y="2123"/>
                  </a:cubicBezTo>
                  <a:cubicBezTo>
                    <a:pt x="20315" y="1507"/>
                    <a:pt x="20041" y="868"/>
                    <a:pt x="19561" y="480"/>
                  </a:cubicBezTo>
                  <a:cubicBezTo>
                    <a:pt x="18945" y="0"/>
                    <a:pt x="18101" y="0"/>
                    <a:pt x="17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3" name="Google Shape;2663;p85"/>
          <p:cNvGrpSpPr/>
          <p:nvPr/>
        </p:nvGrpSpPr>
        <p:grpSpPr>
          <a:xfrm rot="-3985605" flipH="1">
            <a:off x="6513098" y="1159162"/>
            <a:ext cx="684152" cy="713370"/>
            <a:chOff x="3148975" y="2141425"/>
            <a:chExt cx="692500" cy="722075"/>
          </a:xfrm>
        </p:grpSpPr>
        <p:sp>
          <p:nvSpPr>
            <p:cNvPr id="2664" name="Google Shape;2664;p85"/>
            <p:cNvSpPr/>
            <p:nvPr/>
          </p:nvSpPr>
          <p:spPr>
            <a:xfrm>
              <a:off x="3148975" y="2141425"/>
              <a:ext cx="692500" cy="722075"/>
            </a:xfrm>
            <a:custGeom>
              <a:avLst/>
              <a:gdLst/>
              <a:ahLst/>
              <a:cxnLst/>
              <a:rect l="l" t="t" r="r" b="b"/>
              <a:pathLst>
                <a:path w="27700" h="28883" extrusionOk="0">
                  <a:moveTo>
                    <a:pt x="10725" y="1"/>
                  </a:moveTo>
                  <a:cubicBezTo>
                    <a:pt x="10335" y="1"/>
                    <a:pt x="9960" y="178"/>
                    <a:pt x="9609" y="359"/>
                  </a:cubicBezTo>
                  <a:cubicBezTo>
                    <a:pt x="5724" y="2369"/>
                    <a:pt x="686" y="7847"/>
                    <a:pt x="203" y="9019"/>
                  </a:cubicBezTo>
                  <a:cubicBezTo>
                    <a:pt x="54" y="9378"/>
                    <a:pt x="1" y="9840"/>
                    <a:pt x="380" y="9924"/>
                  </a:cubicBezTo>
                  <a:cubicBezTo>
                    <a:pt x="201" y="10025"/>
                    <a:pt x="306" y="10297"/>
                    <a:pt x="428" y="10462"/>
                  </a:cubicBezTo>
                  <a:cubicBezTo>
                    <a:pt x="644" y="10753"/>
                    <a:pt x="915" y="11072"/>
                    <a:pt x="1277" y="11074"/>
                  </a:cubicBezTo>
                  <a:cubicBezTo>
                    <a:pt x="1176" y="11450"/>
                    <a:pt x="1537" y="11849"/>
                    <a:pt x="1912" y="11849"/>
                  </a:cubicBezTo>
                  <a:cubicBezTo>
                    <a:pt x="1966" y="11849"/>
                    <a:pt x="2020" y="11840"/>
                    <a:pt x="2073" y="11822"/>
                  </a:cubicBezTo>
                  <a:cubicBezTo>
                    <a:pt x="2119" y="12898"/>
                    <a:pt x="2442" y="13954"/>
                    <a:pt x="2963" y="14896"/>
                  </a:cubicBezTo>
                  <a:cubicBezTo>
                    <a:pt x="3505" y="15875"/>
                    <a:pt x="4248" y="16724"/>
                    <a:pt x="4986" y="17566"/>
                  </a:cubicBezTo>
                  <a:cubicBezTo>
                    <a:pt x="6975" y="19833"/>
                    <a:pt x="8963" y="22099"/>
                    <a:pt x="10969" y="24350"/>
                  </a:cubicBezTo>
                  <a:cubicBezTo>
                    <a:pt x="11425" y="24861"/>
                    <a:pt x="11883" y="25374"/>
                    <a:pt x="12275" y="25936"/>
                  </a:cubicBezTo>
                  <a:cubicBezTo>
                    <a:pt x="12709" y="26556"/>
                    <a:pt x="13061" y="27234"/>
                    <a:pt x="13554" y="27807"/>
                  </a:cubicBezTo>
                  <a:cubicBezTo>
                    <a:pt x="14047" y="28381"/>
                    <a:pt x="14724" y="28855"/>
                    <a:pt x="15479" y="28881"/>
                  </a:cubicBezTo>
                  <a:cubicBezTo>
                    <a:pt x="15502" y="28882"/>
                    <a:pt x="15525" y="28883"/>
                    <a:pt x="15549" y="28883"/>
                  </a:cubicBezTo>
                  <a:cubicBezTo>
                    <a:pt x="16469" y="28883"/>
                    <a:pt x="17263" y="28242"/>
                    <a:pt x="17964" y="27637"/>
                  </a:cubicBezTo>
                  <a:cubicBezTo>
                    <a:pt x="20909" y="25095"/>
                    <a:pt x="23853" y="22555"/>
                    <a:pt x="26797" y="20014"/>
                  </a:cubicBezTo>
                  <a:cubicBezTo>
                    <a:pt x="27042" y="19804"/>
                    <a:pt x="27290" y="19587"/>
                    <a:pt x="27452" y="19309"/>
                  </a:cubicBezTo>
                  <a:cubicBezTo>
                    <a:pt x="27640" y="18988"/>
                    <a:pt x="27700" y="18607"/>
                    <a:pt x="27700" y="18234"/>
                  </a:cubicBezTo>
                  <a:cubicBezTo>
                    <a:pt x="27697" y="17054"/>
                    <a:pt x="27089" y="15891"/>
                    <a:pt x="26034" y="15323"/>
                  </a:cubicBezTo>
                  <a:cubicBezTo>
                    <a:pt x="26027" y="15323"/>
                    <a:pt x="25918" y="15250"/>
                    <a:pt x="25798" y="15180"/>
                  </a:cubicBezTo>
                  <a:cubicBezTo>
                    <a:pt x="23184" y="11987"/>
                    <a:pt x="20674" y="9013"/>
                    <a:pt x="18059" y="5821"/>
                  </a:cubicBezTo>
                  <a:cubicBezTo>
                    <a:pt x="17179" y="4747"/>
                    <a:pt x="16235" y="3625"/>
                    <a:pt x="14928" y="3154"/>
                  </a:cubicBezTo>
                  <a:cubicBezTo>
                    <a:pt x="14296" y="2926"/>
                    <a:pt x="13470" y="2731"/>
                    <a:pt x="13350" y="2070"/>
                  </a:cubicBezTo>
                  <a:cubicBezTo>
                    <a:pt x="13334" y="1985"/>
                    <a:pt x="13332" y="1895"/>
                    <a:pt x="13286" y="1823"/>
                  </a:cubicBezTo>
                  <a:cubicBezTo>
                    <a:pt x="13203" y="1693"/>
                    <a:pt x="13023" y="1677"/>
                    <a:pt x="12869" y="1675"/>
                  </a:cubicBezTo>
                  <a:cubicBezTo>
                    <a:pt x="12914" y="1365"/>
                    <a:pt x="12614" y="1071"/>
                    <a:pt x="12310" y="1071"/>
                  </a:cubicBezTo>
                  <a:cubicBezTo>
                    <a:pt x="12257" y="1071"/>
                    <a:pt x="12204" y="1081"/>
                    <a:pt x="12152" y="1100"/>
                  </a:cubicBezTo>
                  <a:cubicBezTo>
                    <a:pt x="12361" y="828"/>
                    <a:pt x="12008" y="483"/>
                    <a:pt x="11704" y="323"/>
                  </a:cubicBezTo>
                  <a:cubicBezTo>
                    <a:pt x="11432" y="180"/>
                    <a:pt x="11150" y="35"/>
                    <a:pt x="10845" y="6"/>
                  </a:cubicBezTo>
                  <a:cubicBezTo>
                    <a:pt x="10805" y="2"/>
                    <a:pt x="10765" y="1"/>
                    <a:pt x="10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5"/>
            <p:cNvSpPr/>
            <p:nvPr/>
          </p:nvSpPr>
          <p:spPr>
            <a:xfrm>
              <a:off x="3254525" y="2272525"/>
              <a:ext cx="540350" cy="536775"/>
            </a:xfrm>
            <a:custGeom>
              <a:avLst/>
              <a:gdLst/>
              <a:ahLst/>
              <a:cxnLst/>
              <a:rect l="l" t="t" r="r" b="b"/>
              <a:pathLst>
                <a:path w="21614" h="21471" extrusionOk="0">
                  <a:moveTo>
                    <a:pt x="13357" y="1"/>
                  </a:moveTo>
                  <a:cubicBezTo>
                    <a:pt x="8875" y="2262"/>
                    <a:pt x="5024" y="5645"/>
                    <a:pt x="1650" y="9370"/>
                  </a:cubicBezTo>
                  <a:cubicBezTo>
                    <a:pt x="1059" y="10022"/>
                    <a:pt x="475" y="10696"/>
                    <a:pt x="1" y="11435"/>
                  </a:cubicBezTo>
                  <a:cubicBezTo>
                    <a:pt x="250" y="11734"/>
                    <a:pt x="508" y="12029"/>
                    <a:pt x="764" y="12322"/>
                  </a:cubicBezTo>
                  <a:cubicBezTo>
                    <a:pt x="2753" y="14589"/>
                    <a:pt x="4741" y="16855"/>
                    <a:pt x="6747" y="19106"/>
                  </a:cubicBezTo>
                  <a:cubicBezTo>
                    <a:pt x="7203" y="19617"/>
                    <a:pt x="7661" y="20130"/>
                    <a:pt x="8053" y="20692"/>
                  </a:cubicBezTo>
                  <a:cubicBezTo>
                    <a:pt x="8230" y="20945"/>
                    <a:pt x="8395" y="21208"/>
                    <a:pt x="8560" y="21471"/>
                  </a:cubicBezTo>
                  <a:cubicBezTo>
                    <a:pt x="12730" y="17385"/>
                    <a:pt x="16991" y="13519"/>
                    <a:pt x="21614" y="9958"/>
                  </a:cubicBezTo>
                  <a:cubicBezTo>
                    <a:pt x="21602" y="9950"/>
                    <a:pt x="21589" y="9943"/>
                    <a:pt x="21576" y="9936"/>
                  </a:cubicBezTo>
                  <a:cubicBezTo>
                    <a:pt x="18962" y="6743"/>
                    <a:pt x="16452" y="3769"/>
                    <a:pt x="13837" y="577"/>
                  </a:cubicBezTo>
                  <a:cubicBezTo>
                    <a:pt x="13680" y="386"/>
                    <a:pt x="13521" y="192"/>
                    <a:pt x="13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5"/>
            <p:cNvSpPr/>
            <p:nvPr/>
          </p:nvSpPr>
          <p:spPr>
            <a:xfrm>
              <a:off x="3266150" y="2422600"/>
              <a:ext cx="337925" cy="366375"/>
            </a:xfrm>
            <a:custGeom>
              <a:avLst/>
              <a:gdLst/>
              <a:ahLst/>
              <a:cxnLst/>
              <a:rect l="l" t="t" r="r" b="b"/>
              <a:pathLst>
                <a:path w="13517" h="14655" extrusionOk="0">
                  <a:moveTo>
                    <a:pt x="5834" y="0"/>
                  </a:moveTo>
                  <a:cubicBezTo>
                    <a:pt x="3582" y="1658"/>
                    <a:pt x="1604" y="3686"/>
                    <a:pt x="1" y="5977"/>
                  </a:cubicBezTo>
                  <a:cubicBezTo>
                    <a:pt x="101" y="6092"/>
                    <a:pt x="200" y="6206"/>
                    <a:pt x="300" y="6319"/>
                  </a:cubicBezTo>
                  <a:cubicBezTo>
                    <a:pt x="2288" y="8585"/>
                    <a:pt x="4276" y="10851"/>
                    <a:pt x="6282" y="13103"/>
                  </a:cubicBezTo>
                  <a:cubicBezTo>
                    <a:pt x="6728" y="13604"/>
                    <a:pt x="7177" y="14107"/>
                    <a:pt x="7565" y="14655"/>
                  </a:cubicBezTo>
                  <a:cubicBezTo>
                    <a:pt x="9256" y="12535"/>
                    <a:pt x="11268" y="10674"/>
                    <a:pt x="13516" y="9157"/>
                  </a:cubicBezTo>
                  <a:cubicBezTo>
                    <a:pt x="11324" y="5819"/>
                    <a:pt x="8740" y="2739"/>
                    <a:pt x="5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5"/>
            <p:cNvSpPr/>
            <p:nvPr/>
          </p:nvSpPr>
          <p:spPr>
            <a:xfrm>
              <a:off x="3352775" y="2550475"/>
              <a:ext cx="126075" cy="126075"/>
            </a:xfrm>
            <a:custGeom>
              <a:avLst/>
              <a:gdLst/>
              <a:ahLst/>
              <a:cxnLst/>
              <a:rect l="l" t="t" r="r" b="b"/>
              <a:pathLst>
                <a:path w="5043" h="5043" extrusionOk="0">
                  <a:moveTo>
                    <a:pt x="1190" y="0"/>
                  </a:moveTo>
                  <a:lnTo>
                    <a:pt x="150" y="939"/>
                  </a:lnTo>
                  <a:lnTo>
                    <a:pt x="1533" y="2471"/>
                  </a:lnTo>
                  <a:lnTo>
                    <a:pt x="1" y="3855"/>
                  </a:lnTo>
                  <a:lnTo>
                    <a:pt x="939" y="4894"/>
                  </a:lnTo>
                  <a:lnTo>
                    <a:pt x="2471" y="3510"/>
                  </a:lnTo>
                  <a:lnTo>
                    <a:pt x="3855" y="5043"/>
                  </a:lnTo>
                  <a:lnTo>
                    <a:pt x="4894" y="4104"/>
                  </a:lnTo>
                  <a:lnTo>
                    <a:pt x="3510" y="2572"/>
                  </a:lnTo>
                  <a:lnTo>
                    <a:pt x="5043" y="1188"/>
                  </a:lnTo>
                  <a:lnTo>
                    <a:pt x="4104" y="149"/>
                  </a:lnTo>
                  <a:lnTo>
                    <a:pt x="2572" y="1533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5"/>
            <p:cNvSpPr/>
            <p:nvPr/>
          </p:nvSpPr>
          <p:spPr>
            <a:xfrm>
              <a:off x="3176975" y="2169150"/>
              <a:ext cx="286075" cy="228650"/>
            </a:xfrm>
            <a:custGeom>
              <a:avLst/>
              <a:gdLst/>
              <a:ahLst/>
              <a:cxnLst/>
              <a:rect l="l" t="t" r="r" b="b"/>
              <a:pathLst>
                <a:path w="11443" h="9146" extrusionOk="0">
                  <a:moveTo>
                    <a:pt x="11387" y="712"/>
                  </a:moveTo>
                  <a:cubicBezTo>
                    <a:pt x="11380" y="712"/>
                    <a:pt x="11373" y="714"/>
                    <a:pt x="11366" y="717"/>
                  </a:cubicBezTo>
                  <a:cubicBezTo>
                    <a:pt x="11322" y="739"/>
                    <a:pt x="6931" y="2928"/>
                    <a:pt x="3786" y="6483"/>
                  </a:cubicBezTo>
                  <a:cubicBezTo>
                    <a:pt x="3769" y="6504"/>
                    <a:pt x="3771" y="6534"/>
                    <a:pt x="3791" y="6552"/>
                  </a:cubicBezTo>
                  <a:cubicBezTo>
                    <a:pt x="3800" y="6560"/>
                    <a:pt x="3811" y="6564"/>
                    <a:pt x="3822" y="6564"/>
                  </a:cubicBezTo>
                  <a:cubicBezTo>
                    <a:pt x="3836" y="6564"/>
                    <a:pt x="3849" y="6559"/>
                    <a:pt x="3859" y="6548"/>
                  </a:cubicBezTo>
                  <a:cubicBezTo>
                    <a:pt x="6990" y="3007"/>
                    <a:pt x="11365" y="826"/>
                    <a:pt x="11409" y="804"/>
                  </a:cubicBezTo>
                  <a:cubicBezTo>
                    <a:pt x="11432" y="793"/>
                    <a:pt x="11443" y="764"/>
                    <a:pt x="11431" y="739"/>
                  </a:cubicBezTo>
                  <a:cubicBezTo>
                    <a:pt x="11422" y="722"/>
                    <a:pt x="11405" y="712"/>
                    <a:pt x="11387" y="712"/>
                  </a:cubicBezTo>
                  <a:close/>
                  <a:moveTo>
                    <a:pt x="10674" y="0"/>
                  </a:moveTo>
                  <a:cubicBezTo>
                    <a:pt x="10668" y="0"/>
                    <a:pt x="10662" y="1"/>
                    <a:pt x="10656" y="4"/>
                  </a:cubicBezTo>
                  <a:cubicBezTo>
                    <a:pt x="10597" y="31"/>
                    <a:pt x="4745" y="2665"/>
                    <a:pt x="16" y="9067"/>
                  </a:cubicBezTo>
                  <a:cubicBezTo>
                    <a:pt x="0" y="9090"/>
                    <a:pt x="5" y="9120"/>
                    <a:pt x="27" y="9136"/>
                  </a:cubicBezTo>
                  <a:cubicBezTo>
                    <a:pt x="35" y="9142"/>
                    <a:pt x="45" y="9145"/>
                    <a:pt x="55" y="9145"/>
                  </a:cubicBezTo>
                  <a:cubicBezTo>
                    <a:pt x="70" y="9145"/>
                    <a:pt x="85" y="9138"/>
                    <a:pt x="94" y="9125"/>
                  </a:cubicBezTo>
                  <a:cubicBezTo>
                    <a:pt x="4807" y="2744"/>
                    <a:pt x="10636" y="119"/>
                    <a:pt x="10694" y="93"/>
                  </a:cubicBezTo>
                  <a:cubicBezTo>
                    <a:pt x="10720" y="82"/>
                    <a:pt x="10730" y="54"/>
                    <a:pt x="10720" y="29"/>
                  </a:cubicBezTo>
                  <a:cubicBezTo>
                    <a:pt x="10711" y="11"/>
                    <a:pt x="10693" y="0"/>
                    <a:pt x="10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9" name="Google Shape;2669;p85"/>
          <p:cNvSpPr/>
          <p:nvPr/>
        </p:nvSpPr>
        <p:spPr>
          <a:xfrm rot="2912381">
            <a:off x="2530261" y="1578587"/>
            <a:ext cx="186646" cy="179695"/>
          </a:xfrm>
          <a:custGeom>
            <a:avLst/>
            <a:gdLst/>
            <a:ahLst/>
            <a:cxnLst/>
            <a:rect l="l" t="t" r="r" b="b"/>
            <a:pathLst>
              <a:path w="11278" h="10858" extrusionOk="0">
                <a:moveTo>
                  <a:pt x="8421" y="0"/>
                </a:moveTo>
                <a:cubicBezTo>
                  <a:pt x="7701" y="0"/>
                  <a:pt x="6965" y="260"/>
                  <a:pt x="6410" y="724"/>
                </a:cubicBezTo>
                <a:cubicBezTo>
                  <a:pt x="5421" y="1554"/>
                  <a:pt x="4965" y="2897"/>
                  <a:pt x="4978" y="4188"/>
                </a:cubicBezTo>
                <a:cubicBezTo>
                  <a:pt x="4552" y="3936"/>
                  <a:pt x="4069" y="3820"/>
                  <a:pt x="3581" y="3820"/>
                </a:cubicBezTo>
                <a:cubicBezTo>
                  <a:pt x="2474" y="3820"/>
                  <a:pt x="1342" y="4420"/>
                  <a:pt x="793" y="5399"/>
                </a:cubicBezTo>
                <a:cubicBezTo>
                  <a:pt x="0" y="6811"/>
                  <a:pt x="434" y="8746"/>
                  <a:pt x="1669" y="9790"/>
                </a:cubicBezTo>
                <a:cubicBezTo>
                  <a:pt x="2571" y="10554"/>
                  <a:pt x="3789" y="10858"/>
                  <a:pt x="4972" y="10858"/>
                </a:cubicBezTo>
                <a:cubicBezTo>
                  <a:pt x="4999" y="10858"/>
                  <a:pt x="5025" y="10858"/>
                  <a:pt x="5052" y="10857"/>
                </a:cubicBezTo>
                <a:cubicBezTo>
                  <a:pt x="6260" y="10845"/>
                  <a:pt x="7445" y="10545"/>
                  <a:pt x="8615" y="10249"/>
                </a:cubicBezTo>
                <a:cubicBezTo>
                  <a:pt x="9988" y="8617"/>
                  <a:pt x="10721" y="6674"/>
                  <a:pt x="11042" y="4664"/>
                </a:cubicBezTo>
                <a:cubicBezTo>
                  <a:pt x="11277" y="3179"/>
                  <a:pt x="11181" y="1419"/>
                  <a:pt x="9988" y="504"/>
                </a:cubicBezTo>
                <a:cubicBezTo>
                  <a:pt x="9538" y="159"/>
                  <a:pt x="8984" y="0"/>
                  <a:pt x="84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0" name="Google Shape;2670;p85"/>
          <p:cNvGrpSpPr/>
          <p:nvPr/>
        </p:nvGrpSpPr>
        <p:grpSpPr>
          <a:xfrm>
            <a:off x="7448627" y="874199"/>
            <a:ext cx="150927" cy="143533"/>
            <a:chOff x="3716290" y="4256524"/>
            <a:chExt cx="150927" cy="143533"/>
          </a:xfrm>
        </p:grpSpPr>
        <p:sp>
          <p:nvSpPr>
            <p:cNvPr id="2671" name="Google Shape;2671;p85"/>
            <p:cNvSpPr/>
            <p:nvPr/>
          </p:nvSpPr>
          <p:spPr>
            <a:xfrm>
              <a:off x="3723063" y="4256524"/>
              <a:ext cx="144154" cy="125102"/>
            </a:xfrm>
            <a:custGeom>
              <a:avLst/>
              <a:gdLst/>
              <a:ahLst/>
              <a:cxnLst/>
              <a:rect l="l" t="t" r="r" b="b"/>
              <a:pathLst>
                <a:path w="5342" h="4636" extrusionOk="0">
                  <a:moveTo>
                    <a:pt x="2617" y="1"/>
                  </a:moveTo>
                  <a:cubicBezTo>
                    <a:pt x="1907" y="1"/>
                    <a:pt x="1193" y="283"/>
                    <a:pt x="731" y="824"/>
                  </a:cubicBezTo>
                  <a:cubicBezTo>
                    <a:pt x="412" y="1189"/>
                    <a:pt x="1" y="2011"/>
                    <a:pt x="138" y="2810"/>
                  </a:cubicBezTo>
                  <a:cubicBezTo>
                    <a:pt x="252" y="3403"/>
                    <a:pt x="663" y="3905"/>
                    <a:pt x="1188" y="4202"/>
                  </a:cubicBezTo>
                  <a:cubicBezTo>
                    <a:pt x="1713" y="4499"/>
                    <a:pt x="2306" y="4613"/>
                    <a:pt x="2900" y="4636"/>
                  </a:cubicBezTo>
                  <a:cubicBezTo>
                    <a:pt x="3242" y="4636"/>
                    <a:pt x="3584" y="4613"/>
                    <a:pt x="3881" y="4476"/>
                  </a:cubicBezTo>
                  <a:cubicBezTo>
                    <a:pt x="4201" y="4339"/>
                    <a:pt x="4475" y="4065"/>
                    <a:pt x="4680" y="3768"/>
                  </a:cubicBezTo>
                  <a:cubicBezTo>
                    <a:pt x="5342" y="2741"/>
                    <a:pt x="5068" y="1212"/>
                    <a:pt x="4064" y="459"/>
                  </a:cubicBezTo>
                  <a:cubicBezTo>
                    <a:pt x="3650" y="151"/>
                    <a:pt x="3135" y="1"/>
                    <a:pt x="2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5"/>
            <p:cNvSpPr/>
            <p:nvPr/>
          </p:nvSpPr>
          <p:spPr>
            <a:xfrm>
              <a:off x="3752018" y="4279812"/>
              <a:ext cx="83195" cy="76610"/>
            </a:xfrm>
            <a:custGeom>
              <a:avLst/>
              <a:gdLst/>
              <a:ahLst/>
              <a:cxnLst/>
              <a:rect l="l" t="t" r="r" b="b"/>
              <a:pathLst>
                <a:path w="3083" h="2839" extrusionOk="0">
                  <a:moveTo>
                    <a:pt x="1286" y="1"/>
                  </a:moveTo>
                  <a:cubicBezTo>
                    <a:pt x="1219" y="1"/>
                    <a:pt x="1134" y="45"/>
                    <a:pt x="1096" y="121"/>
                  </a:cubicBezTo>
                  <a:cubicBezTo>
                    <a:pt x="1051" y="189"/>
                    <a:pt x="1028" y="280"/>
                    <a:pt x="1028" y="372"/>
                  </a:cubicBezTo>
                  <a:cubicBezTo>
                    <a:pt x="1005" y="668"/>
                    <a:pt x="1028" y="965"/>
                    <a:pt x="1073" y="1239"/>
                  </a:cubicBezTo>
                  <a:cubicBezTo>
                    <a:pt x="1073" y="1262"/>
                    <a:pt x="1073" y="1307"/>
                    <a:pt x="1073" y="1353"/>
                  </a:cubicBezTo>
                  <a:cubicBezTo>
                    <a:pt x="1005" y="1376"/>
                    <a:pt x="914" y="1376"/>
                    <a:pt x="822" y="1399"/>
                  </a:cubicBezTo>
                  <a:cubicBezTo>
                    <a:pt x="754" y="1422"/>
                    <a:pt x="503" y="1513"/>
                    <a:pt x="229" y="1604"/>
                  </a:cubicBezTo>
                  <a:cubicBezTo>
                    <a:pt x="138" y="1627"/>
                    <a:pt x="1" y="1741"/>
                    <a:pt x="69" y="1832"/>
                  </a:cubicBezTo>
                  <a:cubicBezTo>
                    <a:pt x="92" y="1878"/>
                    <a:pt x="160" y="1878"/>
                    <a:pt x="229" y="1878"/>
                  </a:cubicBezTo>
                  <a:cubicBezTo>
                    <a:pt x="548" y="1878"/>
                    <a:pt x="868" y="1855"/>
                    <a:pt x="1188" y="1810"/>
                  </a:cubicBezTo>
                  <a:cubicBezTo>
                    <a:pt x="1279" y="2084"/>
                    <a:pt x="1416" y="2403"/>
                    <a:pt x="1576" y="2700"/>
                  </a:cubicBezTo>
                  <a:cubicBezTo>
                    <a:pt x="1621" y="2745"/>
                    <a:pt x="1644" y="2814"/>
                    <a:pt x="1713" y="2837"/>
                  </a:cubicBezTo>
                  <a:cubicBezTo>
                    <a:pt x="1720" y="2838"/>
                    <a:pt x="1728" y="2839"/>
                    <a:pt x="1735" y="2839"/>
                  </a:cubicBezTo>
                  <a:cubicBezTo>
                    <a:pt x="1857" y="2839"/>
                    <a:pt x="1918" y="2669"/>
                    <a:pt x="1918" y="2540"/>
                  </a:cubicBezTo>
                  <a:cubicBezTo>
                    <a:pt x="1941" y="2243"/>
                    <a:pt x="1918" y="1969"/>
                    <a:pt x="1872" y="1673"/>
                  </a:cubicBezTo>
                  <a:cubicBezTo>
                    <a:pt x="2283" y="1581"/>
                    <a:pt x="2694" y="1467"/>
                    <a:pt x="3082" y="1307"/>
                  </a:cubicBezTo>
                  <a:cubicBezTo>
                    <a:pt x="3036" y="1170"/>
                    <a:pt x="2854" y="1148"/>
                    <a:pt x="2694" y="1148"/>
                  </a:cubicBezTo>
                  <a:cubicBezTo>
                    <a:pt x="2397" y="1148"/>
                    <a:pt x="2101" y="1170"/>
                    <a:pt x="1781" y="1216"/>
                  </a:cubicBezTo>
                  <a:cubicBezTo>
                    <a:pt x="1690" y="805"/>
                    <a:pt x="1530" y="394"/>
                    <a:pt x="1324" y="6"/>
                  </a:cubicBezTo>
                  <a:cubicBezTo>
                    <a:pt x="1313" y="2"/>
                    <a:pt x="1300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5"/>
            <p:cNvSpPr/>
            <p:nvPr/>
          </p:nvSpPr>
          <p:spPr>
            <a:xfrm>
              <a:off x="3716290" y="4291065"/>
              <a:ext cx="138001" cy="108992"/>
            </a:xfrm>
            <a:custGeom>
              <a:avLst/>
              <a:gdLst/>
              <a:ahLst/>
              <a:cxnLst/>
              <a:rect l="l" t="t" r="r" b="b"/>
              <a:pathLst>
                <a:path w="5114" h="4039" extrusionOk="0">
                  <a:moveTo>
                    <a:pt x="686" y="0"/>
                  </a:moveTo>
                  <a:lnTo>
                    <a:pt x="686" y="0"/>
                  </a:lnTo>
                  <a:cubicBezTo>
                    <a:pt x="1" y="959"/>
                    <a:pt x="115" y="2397"/>
                    <a:pt x="914" y="3241"/>
                  </a:cubicBezTo>
                  <a:cubicBezTo>
                    <a:pt x="1396" y="3764"/>
                    <a:pt x="2101" y="4039"/>
                    <a:pt x="2806" y="4039"/>
                  </a:cubicBezTo>
                  <a:cubicBezTo>
                    <a:pt x="3270" y="4039"/>
                    <a:pt x="3733" y="3920"/>
                    <a:pt x="4132" y="3675"/>
                  </a:cubicBezTo>
                  <a:cubicBezTo>
                    <a:pt x="4360" y="3538"/>
                    <a:pt x="4566" y="3356"/>
                    <a:pt x="4726" y="3150"/>
                  </a:cubicBezTo>
                  <a:cubicBezTo>
                    <a:pt x="4931" y="2876"/>
                    <a:pt x="5022" y="2580"/>
                    <a:pt x="5091" y="2260"/>
                  </a:cubicBezTo>
                  <a:cubicBezTo>
                    <a:pt x="5091" y="2214"/>
                    <a:pt x="5114" y="2169"/>
                    <a:pt x="5114" y="2123"/>
                  </a:cubicBezTo>
                  <a:lnTo>
                    <a:pt x="5114" y="2123"/>
                  </a:lnTo>
                  <a:cubicBezTo>
                    <a:pt x="5068" y="2237"/>
                    <a:pt x="4999" y="2374"/>
                    <a:pt x="4931" y="2488"/>
                  </a:cubicBezTo>
                  <a:cubicBezTo>
                    <a:pt x="4726" y="2785"/>
                    <a:pt x="4475" y="3059"/>
                    <a:pt x="4132" y="3196"/>
                  </a:cubicBezTo>
                  <a:cubicBezTo>
                    <a:pt x="3835" y="3333"/>
                    <a:pt x="3493" y="3356"/>
                    <a:pt x="3151" y="3356"/>
                  </a:cubicBezTo>
                  <a:cubicBezTo>
                    <a:pt x="2557" y="3333"/>
                    <a:pt x="1964" y="3219"/>
                    <a:pt x="1439" y="2922"/>
                  </a:cubicBezTo>
                  <a:cubicBezTo>
                    <a:pt x="914" y="2625"/>
                    <a:pt x="503" y="2123"/>
                    <a:pt x="389" y="1530"/>
                  </a:cubicBezTo>
                  <a:cubicBezTo>
                    <a:pt x="297" y="982"/>
                    <a:pt x="457" y="411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4" name="Google Shape;2674;p85"/>
          <p:cNvGrpSpPr/>
          <p:nvPr/>
        </p:nvGrpSpPr>
        <p:grpSpPr>
          <a:xfrm>
            <a:off x="7117783" y="3744849"/>
            <a:ext cx="150927" cy="143533"/>
            <a:chOff x="3716290" y="4256524"/>
            <a:chExt cx="150927" cy="143533"/>
          </a:xfrm>
        </p:grpSpPr>
        <p:sp>
          <p:nvSpPr>
            <p:cNvPr id="2675" name="Google Shape;2675;p85"/>
            <p:cNvSpPr/>
            <p:nvPr/>
          </p:nvSpPr>
          <p:spPr>
            <a:xfrm>
              <a:off x="3723063" y="4256524"/>
              <a:ext cx="144154" cy="125102"/>
            </a:xfrm>
            <a:custGeom>
              <a:avLst/>
              <a:gdLst/>
              <a:ahLst/>
              <a:cxnLst/>
              <a:rect l="l" t="t" r="r" b="b"/>
              <a:pathLst>
                <a:path w="5342" h="4636" extrusionOk="0">
                  <a:moveTo>
                    <a:pt x="2617" y="1"/>
                  </a:moveTo>
                  <a:cubicBezTo>
                    <a:pt x="1907" y="1"/>
                    <a:pt x="1193" y="283"/>
                    <a:pt x="731" y="824"/>
                  </a:cubicBezTo>
                  <a:cubicBezTo>
                    <a:pt x="412" y="1189"/>
                    <a:pt x="1" y="2011"/>
                    <a:pt x="138" y="2810"/>
                  </a:cubicBezTo>
                  <a:cubicBezTo>
                    <a:pt x="252" y="3403"/>
                    <a:pt x="663" y="3905"/>
                    <a:pt x="1188" y="4202"/>
                  </a:cubicBezTo>
                  <a:cubicBezTo>
                    <a:pt x="1713" y="4499"/>
                    <a:pt x="2306" y="4613"/>
                    <a:pt x="2900" y="4636"/>
                  </a:cubicBezTo>
                  <a:cubicBezTo>
                    <a:pt x="3242" y="4636"/>
                    <a:pt x="3584" y="4613"/>
                    <a:pt x="3881" y="4476"/>
                  </a:cubicBezTo>
                  <a:cubicBezTo>
                    <a:pt x="4201" y="4339"/>
                    <a:pt x="4475" y="4065"/>
                    <a:pt x="4680" y="3768"/>
                  </a:cubicBezTo>
                  <a:cubicBezTo>
                    <a:pt x="5342" y="2741"/>
                    <a:pt x="5068" y="1212"/>
                    <a:pt x="4064" y="459"/>
                  </a:cubicBezTo>
                  <a:cubicBezTo>
                    <a:pt x="3650" y="151"/>
                    <a:pt x="3135" y="1"/>
                    <a:pt x="2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5"/>
            <p:cNvSpPr/>
            <p:nvPr/>
          </p:nvSpPr>
          <p:spPr>
            <a:xfrm>
              <a:off x="3752018" y="4279812"/>
              <a:ext cx="83195" cy="76610"/>
            </a:xfrm>
            <a:custGeom>
              <a:avLst/>
              <a:gdLst/>
              <a:ahLst/>
              <a:cxnLst/>
              <a:rect l="l" t="t" r="r" b="b"/>
              <a:pathLst>
                <a:path w="3083" h="2839" extrusionOk="0">
                  <a:moveTo>
                    <a:pt x="1286" y="1"/>
                  </a:moveTo>
                  <a:cubicBezTo>
                    <a:pt x="1219" y="1"/>
                    <a:pt x="1134" y="45"/>
                    <a:pt x="1096" y="121"/>
                  </a:cubicBezTo>
                  <a:cubicBezTo>
                    <a:pt x="1051" y="189"/>
                    <a:pt x="1028" y="280"/>
                    <a:pt x="1028" y="372"/>
                  </a:cubicBezTo>
                  <a:cubicBezTo>
                    <a:pt x="1005" y="668"/>
                    <a:pt x="1028" y="965"/>
                    <a:pt x="1073" y="1239"/>
                  </a:cubicBezTo>
                  <a:cubicBezTo>
                    <a:pt x="1073" y="1262"/>
                    <a:pt x="1073" y="1307"/>
                    <a:pt x="1073" y="1353"/>
                  </a:cubicBezTo>
                  <a:cubicBezTo>
                    <a:pt x="1005" y="1376"/>
                    <a:pt x="914" y="1376"/>
                    <a:pt x="822" y="1399"/>
                  </a:cubicBezTo>
                  <a:cubicBezTo>
                    <a:pt x="754" y="1422"/>
                    <a:pt x="503" y="1513"/>
                    <a:pt x="229" y="1604"/>
                  </a:cubicBezTo>
                  <a:cubicBezTo>
                    <a:pt x="138" y="1627"/>
                    <a:pt x="1" y="1741"/>
                    <a:pt x="69" y="1832"/>
                  </a:cubicBezTo>
                  <a:cubicBezTo>
                    <a:pt x="92" y="1878"/>
                    <a:pt x="160" y="1878"/>
                    <a:pt x="229" y="1878"/>
                  </a:cubicBezTo>
                  <a:cubicBezTo>
                    <a:pt x="548" y="1878"/>
                    <a:pt x="868" y="1855"/>
                    <a:pt x="1188" y="1810"/>
                  </a:cubicBezTo>
                  <a:cubicBezTo>
                    <a:pt x="1279" y="2084"/>
                    <a:pt x="1416" y="2403"/>
                    <a:pt x="1576" y="2700"/>
                  </a:cubicBezTo>
                  <a:cubicBezTo>
                    <a:pt x="1621" y="2745"/>
                    <a:pt x="1644" y="2814"/>
                    <a:pt x="1713" y="2837"/>
                  </a:cubicBezTo>
                  <a:cubicBezTo>
                    <a:pt x="1720" y="2838"/>
                    <a:pt x="1728" y="2839"/>
                    <a:pt x="1735" y="2839"/>
                  </a:cubicBezTo>
                  <a:cubicBezTo>
                    <a:pt x="1857" y="2839"/>
                    <a:pt x="1918" y="2669"/>
                    <a:pt x="1918" y="2540"/>
                  </a:cubicBezTo>
                  <a:cubicBezTo>
                    <a:pt x="1941" y="2243"/>
                    <a:pt x="1918" y="1969"/>
                    <a:pt x="1872" y="1673"/>
                  </a:cubicBezTo>
                  <a:cubicBezTo>
                    <a:pt x="2283" y="1581"/>
                    <a:pt x="2694" y="1467"/>
                    <a:pt x="3082" y="1307"/>
                  </a:cubicBezTo>
                  <a:cubicBezTo>
                    <a:pt x="3036" y="1170"/>
                    <a:pt x="2854" y="1148"/>
                    <a:pt x="2694" y="1148"/>
                  </a:cubicBezTo>
                  <a:cubicBezTo>
                    <a:pt x="2397" y="1148"/>
                    <a:pt x="2101" y="1170"/>
                    <a:pt x="1781" y="1216"/>
                  </a:cubicBezTo>
                  <a:cubicBezTo>
                    <a:pt x="1690" y="805"/>
                    <a:pt x="1530" y="394"/>
                    <a:pt x="1324" y="6"/>
                  </a:cubicBezTo>
                  <a:cubicBezTo>
                    <a:pt x="1313" y="2"/>
                    <a:pt x="1300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5"/>
            <p:cNvSpPr/>
            <p:nvPr/>
          </p:nvSpPr>
          <p:spPr>
            <a:xfrm>
              <a:off x="3716290" y="4291065"/>
              <a:ext cx="138001" cy="108992"/>
            </a:xfrm>
            <a:custGeom>
              <a:avLst/>
              <a:gdLst/>
              <a:ahLst/>
              <a:cxnLst/>
              <a:rect l="l" t="t" r="r" b="b"/>
              <a:pathLst>
                <a:path w="5114" h="4039" extrusionOk="0">
                  <a:moveTo>
                    <a:pt x="686" y="0"/>
                  </a:moveTo>
                  <a:lnTo>
                    <a:pt x="686" y="0"/>
                  </a:lnTo>
                  <a:cubicBezTo>
                    <a:pt x="1" y="959"/>
                    <a:pt x="115" y="2397"/>
                    <a:pt x="914" y="3241"/>
                  </a:cubicBezTo>
                  <a:cubicBezTo>
                    <a:pt x="1396" y="3764"/>
                    <a:pt x="2101" y="4039"/>
                    <a:pt x="2806" y="4039"/>
                  </a:cubicBezTo>
                  <a:cubicBezTo>
                    <a:pt x="3270" y="4039"/>
                    <a:pt x="3733" y="3920"/>
                    <a:pt x="4132" y="3675"/>
                  </a:cubicBezTo>
                  <a:cubicBezTo>
                    <a:pt x="4360" y="3538"/>
                    <a:pt x="4566" y="3356"/>
                    <a:pt x="4726" y="3150"/>
                  </a:cubicBezTo>
                  <a:cubicBezTo>
                    <a:pt x="4931" y="2876"/>
                    <a:pt x="5022" y="2580"/>
                    <a:pt x="5091" y="2260"/>
                  </a:cubicBezTo>
                  <a:cubicBezTo>
                    <a:pt x="5091" y="2214"/>
                    <a:pt x="5114" y="2169"/>
                    <a:pt x="5114" y="2123"/>
                  </a:cubicBezTo>
                  <a:lnTo>
                    <a:pt x="5114" y="2123"/>
                  </a:lnTo>
                  <a:cubicBezTo>
                    <a:pt x="5068" y="2237"/>
                    <a:pt x="4999" y="2374"/>
                    <a:pt x="4931" y="2488"/>
                  </a:cubicBezTo>
                  <a:cubicBezTo>
                    <a:pt x="4726" y="2785"/>
                    <a:pt x="4475" y="3059"/>
                    <a:pt x="4132" y="3196"/>
                  </a:cubicBezTo>
                  <a:cubicBezTo>
                    <a:pt x="3835" y="3333"/>
                    <a:pt x="3493" y="3356"/>
                    <a:pt x="3151" y="3356"/>
                  </a:cubicBezTo>
                  <a:cubicBezTo>
                    <a:pt x="2557" y="3333"/>
                    <a:pt x="1964" y="3219"/>
                    <a:pt x="1439" y="2922"/>
                  </a:cubicBezTo>
                  <a:cubicBezTo>
                    <a:pt x="914" y="2625"/>
                    <a:pt x="503" y="2123"/>
                    <a:pt x="389" y="1530"/>
                  </a:cubicBezTo>
                  <a:cubicBezTo>
                    <a:pt x="297" y="982"/>
                    <a:pt x="457" y="411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8" name="Google Shape;2678;p85"/>
          <p:cNvSpPr/>
          <p:nvPr/>
        </p:nvSpPr>
        <p:spPr>
          <a:xfrm rot="3716763">
            <a:off x="6110549" y="1855437"/>
            <a:ext cx="111774" cy="105399"/>
          </a:xfrm>
          <a:custGeom>
            <a:avLst/>
            <a:gdLst/>
            <a:ahLst/>
            <a:cxnLst/>
            <a:rect l="l" t="t" r="r" b="b"/>
            <a:pathLst>
              <a:path w="4471" h="4216" extrusionOk="0">
                <a:moveTo>
                  <a:pt x="2432" y="1"/>
                </a:moveTo>
                <a:cubicBezTo>
                  <a:pt x="2379" y="1"/>
                  <a:pt x="2332" y="37"/>
                  <a:pt x="2320" y="92"/>
                </a:cubicBezTo>
                <a:lnTo>
                  <a:pt x="1960" y="1746"/>
                </a:lnTo>
                <a:cubicBezTo>
                  <a:pt x="1364" y="1561"/>
                  <a:pt x="761" y="1402"/>
                  <a:pt x="152" y="1271"/>
                </a:cubicBezTo>
                <a:cubicBezTo>
                  <a:pt x="143" y="1269"/>
                  <a:pt x="135" y="1268"/>
                  <a:pt x="126" y="1268"/>
                </a:cubicBezTo>
                <a:cubicBezTo>
                  <a:pt x="73" y="1268"/>
                  <a:pt x="26" y="1305"/>
                  <a:pt x="15" y="1359"/>
                </a:cubicBezTo>
                <a:cubicBezTo>
                  <a:pt x="1" y="1422"/>
                  <a:pt x="40" y="1482"/>
                  <a:pt x="103" y="1496"/>
                </a:cubicBezTo>
                <a:cubicBezTo>
                  <a:pt x="712" y="1627"/>
                  <a:pt x="1315" y="1787"/>
                  <a:pt x="1911" y="1972"/>
                </a:cubicBezTo>
                <a:lnTo>
                  <a:pt x="1454" y="4076"/>
                </a:lnTo>
                <a:cubicBezTo>
                  <a:pt x="1440" y="4137"/>
                  <a:pt x="1481" y="4199"/>
                  <a:pt x="1543" y="4213"/>
                </a:cubicBezTo>
                <a:cubicBezTo>
                  <a:pt x="1551" y="4215"/>
                  <a:pt x="1559" y="4215"/>
                  <a:pt x="1567" y="4215"/>
                </a:cubicBezTo>
                <a:cubicBezTo>
                  <a:pt x="1620" y="4215"/>
                  <a:pt x="1668" y="4178"/>
                  <a:pt x="1681" y="4125"/>
                </a:cubicBezTo>
                <a:lnTo>
                  <a:pt x="2132" y="2041"/>
                </a:lnTo>
                <a:cubicBezTo>
                  <a:pt x="2867" y="2278"/>
                  <a:pt x="3589" y="2554"/>
                  <a:pt x="4292" y="2870"/>
                </a:cubicBezTo>
                <a:cubicBezTo>
                  <a:pt x="4307" y="2876"/>
                  <a:pt x="4323" y="2880"/>
                  <a:pt x="4338" y="2880"/>
                </a:cubicBezTo>
                <a:cubicBezTo>
                  <a:pt x="4382" y="2880"/>
                  <a:pt x="4425" y="2854"/>
                  <a:pt x="4443" y="2812"/>
                </a:cubicBezTo>
                <a:cubicBezTo>
                  <a:pt x="4470" y="2754"/>
                  <a:pt x="4443" y="2685"/>
                  <a:pt x="4385" y="2660"/>
                </a:cubicBezTo>
                <a:cubicBezTo>
                  <a:pt x="3669" y="2337"/>
                  <a:pt x="2931" y="2056"/>
                  <a:pt x="2182" y="1815"/>
                </a:cubicBezTo>
                <a:lnTo>
                  <a:pt x="2546" y="140"/>
                </a:lnTo>
                <a:cubicBezTo>
                  <a:pt x="2559" y="78"/>
                  <a:pt x="2519" y="16"/>
                  <a:pt x="2457" y="3"/>
                </a:cubicBezTo>
                <a:cubicBezTo>
                  <a:pt x="2448" y="1"/>
                  <a:pt x="2440" y="1"/>
                  <a:pt x="24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85"/>
          <p:cNvSpPr/>
          <p:nvPr/>
        </p:nvSpPr>
        <p:spPr>
          <a:xfrm rot="3432077">
            <a:off x="2862508" y="3816371"/>
            <a:ext cx="241811" cy="131393"/>
          </a:xfrm>
          <a:custGeom>
            <a:avLst/>
            <a:gdLst/>
            <a:ahLst/>
            <a:cxnLst/>
            <a:rect l="l" t="t" r="r" b="b"/>
            <a:pathLst>
              <a:path w="10433" h="5669" extrusionOk="0">
                <a:moveTo>
                  <a:pt x="3622" y="2187"/>
                </a:moveTo>
                <a:cubicBezTo>
                  <a:pt x="4122" y="2187"/>
                  <a:pt x="4610" y="2289"/>
                  <a:pt x="5046" y="2496"/>
                </a:cubicBezTo>
                <a:cubicBezTo>
                  <a:pt x="5440" y="2683"/>
                  <a:pt x="5699" y="2904"/>
                  <a:pt x="5838" y="3172"/>
                </a:cubicBezTo>
                <a:cubicBezTo>
                  <a:pt x="5979" y="3446"/>
                  <a:pt x="6004" y="3802"/>
                  <a:pt x="5906" y="4173"/>
                </a:cubicBezTo>
                <a:cubicBezTo>
                  <a:pt x="5763" y="4715"/>
                  <a:pt x="5399" y="5162"/>
                  <a:pt x="4936" y="5368"/>
                </a:cubicBezTo>
                <a:cubicBezTo>
                  <a:pt x="4751" y="5450"/>
                  <a:pt x="4550" y="5490"/>
                  <a:pt x="4352" y="5490"/>
                </a:cubicBezTo>
                <a:cubicBezTo>
                  <a:pt x="4022" y="5490"/>
                  <a:pt x="3699" y="5380"/>
                  <a:pt x="3467" y="5171"/>
                </a:cubicBezTo>
                <a:cubicBezTo>
                  <a:pt x="3041" y="4788"/>
                  <a:pt x="2893" y="4104"/>
                  <a:pt x="3069" y="3341"/>
                </a:cubicBezTo>
                <a:cubicBezTo>
                  <a:pt x="3163" y="2932"/>
                  <a:pt x="3330" y="2544"/>
                  <a:pt x="3556" y="2188"/>
                </a:cubicBezTo>
                <a:cubicBezTo>
                  <a:pt x="3578" y="2187"/>
                  <a:pt x="3600" y="2187"/>
                  <a:pt x="3622" y="2187"/>
                </a:cubicBezTo>
                <a:close/>
                <a:moveTo>
                  <a:pt x="7372" y="1"/>
                </a:moveTo>
                <a:cubicBezTo>
                  <a:pt x="6895" y="1"/>
                  <a:pt x="6425" y="64"/>
                  <a:pt x="5976" y="193"/>
                </a:cubicBezTo>
                <a:cubicBezTo>
                  <a:pt x="4925" y="494"/>
                  <a:pt x="4027" y="1159"/>
                  <a:pt x="3458" y="2012"/>
                </a:cubicBezTo>
                <a:cubicBezTo>
                  <a:pt x="3026" y="2032"/>
                  <a:pt x="2588" y="2124"/>
                  <a:pt x="2163" y="2290"/>
                </a:cubicBezTo>
                <a:cubicBezTo>
                  <a:pt x="1166" y="2679"/>
                  <a:pt x="383" y="3422"/>
                  <a:pt x="19" y="4328"/>
                </a:cubicBezTo>
                <a:cubicBezTo>
                  <a:pt x="0" y="4373"/>
                  <a:pt x="22" y="4425"/>
                  <a:pt x="67" y="4444"/>
                </a:cubicBezTo>
                <a:cubicBezTo>
                  <a:pt x="78" y="4448"/>
                  <a:pt x="90" y="4450"/>
                  <a:pt x="101" y="4450"/>
                </a:cubicBezTo>
                <a:cubicBezTo>
                  <a:pt x="136" y="4450"/>
                  <a:pt x="169" y="4429"/>
                  <a:pt x="183" y="4394"/>
                </a:cubicBezTo>
                <a:cubicBezTo>
                  <a:pt x="530" y="3534"/>
                  <a:pt x="1276" y="2828"/>
                  <a:pt x="2228" y="2456"/>
                </a:cubicBezTo>
                <a:cubicBezTo>
                  <a:pt x="2594" y="2313"/>
                  <a:pt x="2969" y="2227"/>
                  <a:pt x="3341" y="2198"/>
                </a:cubicBezTo>
                <a:lnTo>
                  <a:pt x="3341" y="2198"/>
                </a:lnTo>
                <a:cubicBezTo>
                  <a:pt x="3136" y="2543"/>
                  <a:pt x="2985" y="2913"/>
                  <a:pt x="2896" y="3300"/>
                </a:cubicBezTo>
                <a:cubicBezTo>
                  <a:pt x="2705" y="4128"/>
                  <a:pt x="2874" y="4876"/>
                  <a:pt x="3348" y="5303"/>
                </a:cubicBezTo>
                <a:cubicBezTo>
                  <a:pt x="3612" y="5542"/>
                  <a:pt x="3980" y="5667"/>
                  <a:pt x="4353" y="5667"/>
                </a:cubicBezTo>
                <a:lnTo>
                  <a:pt x="4353" y="5668"/>
                </a:lnTo>
                <a:cubicBezTo>
                  <a:pt x="4576" y="5668"/>
                  <a:pt x="4801" y="5623"/>
                  <a:pt x="5009" y="5532"/>
                </a:cubicBezTo>
                <a:cubicBezTo>
                  <a:pt x="5521" y="5303"/>
                  <a:pt x="5921" y="4812"/>
                  <a:pt x="6078" y="4220"/>
                </a:cubicBezTo>
                <a:cubicBezTo>
                  <a:pt x="6188" y="3805"/>
                  <a:pt x="6158" y="3403"/>
                  <a:pt x="5996" y="3090"/>
                </a:cubicBezTo>
                <a:cubicBezTo>
                  <a:pt x="5839" y="2786"/>
                  <a:pt x="5553" y="2539"/>
                  <a:pt x="5123" y="2335"/>
                </a:cubicBezTo>
                <a:cubicBezTo>
                  <a:pt x="4678" y="2125"/>
                  <a:pt x="4185" y="2016"/>
                  <a:pt x="3676" y="2009"/>
                </a:cubicBezTo>
                <a:cubicBezTo>
                  <a:pt x="4224" y="1239"/>
                  <a:pt x="5056" y="641"/>
                  <a:pt x="6025" y="364"/>
                </a:cubicBezTo>
                <a:cubicBezTo>
                  <a:pt x="6458" y="240"/>
                  <a:pt x="6912" y="179"/>
                  <a:pt x="7373" y="179"/>
                </a:cubicBezTo>
                <a:cubicBezTo>
                  <a:pt x="8352" y="179"/>
                  <a:pt x="9365" y="454"/>
                  <a:pt x="10286" y="986"/>
                </a:cubicBezTo>
                <a:cubicBezTo>
                  <a:pt x="10300" y="994"/>
                  <a:pt x="10315" y="998"/>
                  <a:pt x="10330" y="998"/>
                </a:cubicBezTo>
                <a:cubicBezTo>
                  <a:pt x="10360" y="998"/>
                  <a:pt x="10391" y="982"/>
                  <a:pt x="10408" y="953"/>
                </a:cubicBezTo>
                <a:cubicBezTo>
                  <a:pt x="10432" y="912"/>
                  <a:pt x="10417" y="857"/>
                  <a:pt x="10374" y="832"/>
                </a:cubicBezTo>
                <a:cubicBezTo>
                  <a:pt x="9426" y="284"/>
                  <a:pt x="8382" y="1"/>
                  <a:pt x="73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85"/>
          <p:cNvSpPr/>
          <p:nvPr/>
        </p:nvSpPr>
        <p:spPr>
          <a:xfrm rot="8517656" flipH="1">
            <a:off x="7257009" y="3999028"/>
            <a:ext cx="150934" cy="184018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85"/>
          <p:cNvSpPr/>
          <p:nvPr/>
        </p:nvSpPr>
        <p:spPr>
          <a:xfrm flipH="1">
            <a:off x="1334217" y="4002837"/>
            <a:ext cx="205140" cy="205140"/>
          </a:xfrm>
          <a:custGeom>
            <a:avLst/>
            <a:gdLst/>
            <a:ahLst/>
            <a:cxnLst/>
            <a:rect l="l" t="t" r="r" b="b"/>
            <a:pathLst>
              <a:path w="7602" h="7602" extrusionOk="0">
                <a:moveTo>
                  <a:pt x="2648" y="1"/>
                </a:moveTo>
                <a:cubicBezTo>
                  <a:pt x="2420" y="1"/>
                  <a:pt x="2237" y="183"/>
                  <a:pt x="2237" y="434"/>
                </a:cubicBezTo>
                <a:lnTo>
                  <a:pt x="2237" y="1804"/>
                </a:lnTo>
                <a:cubicBezTo>
                  <a:pt x="2237" y="2032"/>
                  <a:pt x="2032" y="2215"/>
                  <a:pt x="1804" y="2215"/>
                </a:cubicBezTo>
                <a:lnTo>
                  <a:pt x="434" y="2215"/>
                </a:lnTo>
                <a:cubicBezTo>
                  <a:pt x="206" y="2215"/>
                  <a:pt x="0" y="2420"/>
                  <a:pt x="0" y="2648"/>
                </a:cubicBezTo>
                <a:lnTo>
                  <a:pt x="0" y="4954"/>
                </a:lnTo>
                <a:cubicBezTo>
                  <a:pt x="0" y="5182"/>
                  <a:pt x="206" y="5387"/>
                  <a:pt x="434" y="5387"/>
                </a:cubicBezTo>
                <a:lnTo>
                  <a:pt x="1804" y="5387"/>
                </a:lnTo>
                <a:cubicBezTo>
                  <a:pt x="2032" y="5387"/>
                  <a:pt x="2237" y="5570"/>
                  <a:pt x="2237" y="5798"/>
                </a:cubicBezTo>
                <a:lnTo>
                  <a:pt x="2237" y="7168"/>
                </a:lnTo>
                <a:cubicBezTo>
                  <a:pt x="2237" y="7419"/>
                  <a:pt x="2420" y="7601"/>
                  <a:pt x="2648" y="7601"/>
                </a:cubicBezTo>
                <a:lnTo>
                  <a:pt x="4976" y="7601"/>
                </a:lnTo>
                <a:cubicBezTo>
                  <a:pt x="5205" y="7601"/>
                  <a:pt x="5387" y="7419"/>
                  <a:pt x="5387" y="7168"/>
                </a:cubicBezTo>
                <a:lnTo>
                  <a:pt x="5387" y="5798"/>
                </a:lnTo>
                <a:cubicBezTo>
                  <a:pt x="5387" y="5570"/>
                  <a:pt x="5570" y="5387"/>
                  <a:pt x="5798" y="5387"/>
                </a:cubicBezTo>
                <a:lnTo>
                  <a:pt x="7190" y="5387"/>
                </a:lnTo>
                <a:cubicBezTo>
                  <a:pt x="7419" y="5387"/>
                  <a:pt x="7601" y="5182"/>
                  <a:pt x="7601" y="4954"/>
                </a:cubicBezTo>
                <a:lnTo>
                  <a:pt x="7601" y="2648"/>
                </a:lnTo>
                <a:cubicBezTo>
                  <a:pt x="7601" y="2420"/>
                  <a:pt x="7419" y="2215"/>
                  <a:pt x="7190" y="2215"/>
                </a:cubicBezTo>
                <a:lnTo>
                  <a:pt x="5798" y="2215"/>
                </a:lnTo>
                <a:cubicBezTo>
                  <a:pt x="5570" y="2215"/>
                  <a:pt x="5387" y="2032"/>
                  <a:pt x="5387" y="1804"/>
                </a:cubicBezTo>
                <a:lnTo>
                  <a:pt x="5387" y="434"/>
                </a:lnTo>
                <a:cubicBezTo>
                  <a:pt x="5387" y="183"/>
                  <a:pt x="5205" y="1"/>
                  <a:pt x="49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1187624" y="443080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Backer S. Intra-operative guidelines for the prevention of uterine niche formation in cesarean sections. 2023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**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Incidence of Uterine Cesarean Scar Niche After Cesarean Delivery and Assessment of Its Risk Factors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,2025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***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Verberkt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C.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Aetiology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risk factors and preventive strategies for niche formation after cesarean. 2023</a:t>
            </a:r>
          </a:p>
          <a:p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61"/>
          <p:cNvSpPr txBox="1">
            <a:spLocks noGrp="1"/>
          </p:cNvSpPr>
          <p:nvPr>
            <p:ph type="title"/>
          </p:nvPr>
        </p:nvSpPr>
        <p:spPr>
          <a:xfrm>
            <a:off x="711695" y="267494"/>
            <a:ext cx="81004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b="1" dirty="0" err="1"/>
              <a:t>Интраоперационные</a:t>
            </a:r>
            <a:r>
              <a:rPr lang="ru-RU" b="1" dirty="0"/>
              <a:t> аспекты вне техники шва</a:t>
            </a:r>
            <a:br>
              <a:rPr lang="ru-RU" dirty="0"/>
            </a:br>
            <a:endParaRPr dirty="0"/>
          </a:p>
        </p:txBody>
      </p:sp>
      <p:sp>
        <p:nvSpPr>
          <p:cNvPr id="1378" name="Google Shape;1378;p61"/>
          <p:cNvSpPr txBox="1">
            <a:spLocks noGrp="1"/>
          </p:cNvSpPr>
          <p:nvPr>
            <p:ph type="sldNum" idx="4294967295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79" name="Google Shape;1379;p61"/>
          <p:cNvSpPr txBox="1"/>
          <p:nvPr/>
        </p:nvSpPr>
        <p:spPr>
          <a:xfrm flipH="1">
            <a:off x="5820119" y="1925473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20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Гемостаз</a:t>
            </a:r>
            <a:endParaRPr sz="2000" dirty="0">
              <a:solidFill>
                <a:schemeClr val="tx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80" name="Google Shape;1380;p61"/>
          <p:cNvSpPr txBox="1"/>
          <p:nvPr/>
        </p:nvSpPr>
        <p:spPr>
          <a:xfrm flipH="1">
            <a:off x="5859000" y="2704748"/>
            <a:ext cx="2817456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Избыточная электрокоагуляция краёв </a:t>
            </a:r>
            <a:r>
              <a:rPr lang="ru-RU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миометрия</a:t>
            </a:r>
            <a:r>
              <a:rPr lang="ru-RU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→ ишемия, некроз, худший рубец</a:t>
            </a: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1" name="Google Shape;1381;p61"/>
          <p:cNvSpPr txBox="1"/>
          <p:nvPr/>
        </p:nvSpPr>
        <p:spPr>
          <a:xfrm flipH="1">
            <a:off x="3377527" y="2704748"/>
            <a:ext cx="2483931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Преимущественно тупое растяжение вдоль волокон – меньше </a:t>
            </a:r>
            <a:r>
              <a:rPr lang="ru-RU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травматизация</a:t>
            </a:r>
            <a:r>
              <a:rPr lang="ru-RU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лучше заживление</a:t>
            </a: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2" name="Google Shape;1382;p61"/>
          <p:cNvSpPr txBox="1"/>
          <p:nvPr/>
        </p:nvSpPr>
        <p:spPr>
          <a:xfrm flipH="1">
            <a:off x="751128" y="2704748"/>
            <a:ext cx="2731324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Слишком низкий, с захватом цервикальной ткани → риск ниш (тонкий </a:t>
            </a:r>
            <a:r>
              <a:rPr lang="ru-RU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миометрий</a:t>
            </a:r>
            <a:r>
              <a:rPr lang="ru-RU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железистая ткань, плохая сократимость)</a:t>
            </a: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3" name="Google Shape;1383;p61"/>
          <p:cNvSpPr txBox="1"/>
          <p:nvPr/>
        </p:nvSpPr>
        <p:spPr>
          <a:xfrm flipH="1">
            <a:off x="3232267" y="2043443"/>
            <a:ext cx="2655464" cy="70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20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Метод расширения разреза</a:t>
            </a:r>
            <a:endParaRPr sz="2000" dirty="0">
              <a:solidFill>
                <a:schemeClr val="tx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84" name="Google Shape;1384;p61"/>
          <p:cNvSpPr txBox="1"/>
          <p:nvPr/>
        </p:nvSpPr>
        <p:spPr>
          <a:xfrm flipH="1">
            <a:off x="948590" y="1961591"/>
            <a:ext cx="2336400" cy="78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2000" dirty="0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Уровень </a:t>
            </a:r>
            <a:r>
              <a:rPr lang="ru-RU" sz="2000" dirty="0" err="1">
                <a:solidFill>
                  <a:schemeClr val="tx1"/>
                </a:solidFill>
                <a:latin typeface="Archivo Black"/>
                <a:ea typeface="Archivo Black"/>
                <a:cs typeface="Archivo Black"/>
                <a:sym typeface="Archivo Black"/>
              </a:rPr>
              <a:t>гистеротомии</a:t>
            </a:r>
            <a:endParaRPr sz="2000" dirty="0">
              <a:solidFill>
                <a:schemeClr val="tx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1385" name="Google Shape;1385;p61"/>
          <p:cNvGrpSpPr/>
          <p:nvPr/>
        </p:nvGrpSpPr>
        <p:grpSpPr>
          <a:xfrm>
            <a:off x="4188287" y="1191295"/>
            <a:ext cx="743425" cy="714413"/>
            <a:chOff x="4200288" y="1237514"/>
            <a:chExt cx="743425" cy="714413"/>
          </a:xfrm>
        </p:grpSpPr>
        <p:sp>
          <p:nvSpPr>
            <p:cNvPr id="1386" name="Google Shape;1386;p61"/>
            <p:cNvSpPr/>
            <p:nvPr/>
          </p:nvSpPr>
          <p:spPr>
            <a:xfrm>
              <a:off x="4244250" y="1266970"/>
              <a:ext cx="655500" cy="655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1"/>
            <p:cNvSpPr/>
            <p:nvPr/>
          </p:nvSpPr>
          <p:spPr>
            <a:xfrm>
              <a:off x="4228950" y="1251670"/>
              <a:ext cx="686100" cy="6861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1"/>
            <p:cNvSpPr/>
            <p:nvPr/>
          </p:nvSpPr>
          <p:spPr>
            <a:xfrm>
              <a:off x="4200288" y="1237514"/>
              <a:ext cx="743425" cy="714413"/>
            </a:xfrm>
            <a:custGeom>
              <a:avLst/>
              <a:gdLst/>
              <a:ahLst/>
              <a:cxnLst/>
              <a:rect l="l" t="t" r="r" b="b"/>
              <a:pathLst>
                <a:path w="24754" h="23786" extrusionOk="0">
                  <a:moveTo>
                    <a:pt x="7290" y="1406"/>
                  </a:moveTo>
                  <a:cubicBezTo>
                    <a:pt x="4097" y="2942"/>
                    <a:pt x="257" y="6621"/>
                    <a:pt x="14" y="10138"/>
                  </a:cubicBezTo>
                  <a:cubicBezTo>
                    <a:pt x="-228" y="13655"/>
                    <a:pt x="2642" y="20527"/>
                    <a:pt x="5835" y="22508"/>
                  </a:cubicBezTo>
                  <a:cubicBezTo>
                    <a:pt x="9029" y="24489"/>
                    <a:pt x="16022" y="24044"/>
                    <a:pt x="19175" y="22023"/>
                  </a:cubicBezTo>
                  <a:cubicBezTo>
                    <a:pt x="22328" y="20002"/>
                    <a:pt x="24754" y="13897"/>
                    <a:pt x="24754" y="10380"/>
                  </a:cubicBezTo>
                  <a:cubicBezTo>
                    <a:pt x="24754" y="6863"/>
                    <a:pt x="22086" y="2417"/>
                    <a:pt x="19175" y="921"/>
                  </a:cubicBezTo>
                  <a:cubicBezTo>
                    <a:pt x="16264" y="-575"/>
                    <a:pt x="10484" y="-130"/>
                    <a:pt x="7290" y="1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cxnSp>
        <p:nvCxnSpPr>
          <p:cNvPr id="1389" name="Google Shape;1389;p61"/>
          <p:cNvCxnSpPr>
            <a:stCxn id="1387" idx="2"/>
            <a:endCxn id="1384" idx="0"/>
          </p:cNvCxnSpPr>
          <p:nvPr/>
        </p:nvCxnSpPr>
        <p:spPr>
          <a:xfrm rot="10800000" flipV="1">
            <a:off x="2116791" y="1548501"/>
            <a:ext cx="2100159" cy="41309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90" name="Google Shape;1390;p61"/>
          <p:cNvCxnSpPr>
            <a:stCxn id="1387" idx="6"/>
            <a:endCxn id="1379" idx="0"/>
          </p:cNvCxnSpPr>
          <p:nvPr/>
        </p:nvCxnSpPr>
        <p:spPr>
          <a:xfrm>
            <a:off x="4903049" y="1548501"/>
            <a:ext cx="2085270" cy="376972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91" name="Google Shape;1391;p61"/>
          <p:cNvCxnSpPr>
            <a:stCxn id="1387" idx="4"/>
            <a:endCxn id="1383" idx="0"/>
          </p:cNvCxnSpPr>
          <p:nvPr/>
        </p:nvCxnSpPr>
        <p:spPr>
          <a:xfrm>
            <a:off x="4559999" y="1891551"/>
            <a:ext cx="0" cy="15189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392" name="Google Shape;1392;p61"/>
          <p:cNvGrpSpPr/>
          <p:nvPr/>
        </p:nvGrpSpPr>
        <p:grpSpPr>
          <a:xfrm>
            <a:off x="4369427" y="1370046"/>
            <a:ext cx="405146" cy="405146"/>
            <a:chOff x="979325" y="2620225"/>
            <a:chExt cx="471100" cy="471100"/>
          </a:xfrm>
        </p:grpSpPr>
        <p:sp>
          <p:nvSpPr>
            <p:cNvPr id="1393" name="Google Shape;1393;p61"/>
            <p:cNvSpPr/>
            <p:nvPr/>
          </p:nvSpPr>
          <p:spPr>
            <a:xfrm>
              <a:off x="979325" y="2620225"/>
              <a:ext cx="111350" cy="57075"/>
            </a:xfrm>
            <a:custGeom>
              <a:avLst/>
              <a:gdLst/>
              <a:ahLst/>
              <a:cxnLst/>
              <a:rect l="l" t="t" r="r" b="b"/>
              <a:pathLst>
                <a:path w="4454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4454" y="2282"/>
                  </a:lnTo>
                  <a:lnTo>
                    <a:pt x="44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1"/>
            <p:cNvSpPr/>
            <p:nvPr/>
          </p:nvSpPr>
          <p:spPr>
            <a:xfrm>
              <a:off x="1339075" y="2620225"/>
              <a:ext cx="111350" cy="57075"/>
            </a:xfrm>
            <a:custGeom>
              <a:avLst/>
              <a:gdLst/>
              <a:ahLst/>
              <a:cxnLst/>
              <a:rect l="l" t="t" r="r" b="b"/>
              <a:pathLst>
                <a:path w="4454" h="2283" extrusionOk="0">
                  <a:moveTo>
                    <a:pt x="0" y="1"/>
                  </a:moveTo>
                  <a:lnTo>
                    <a:pt x="0" y="2282"/>
                  </a:lnTo>
                  <a:lnTo>
                    <a:pt x="4453" y="228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1"/>
            <p:cNvSpPr/>
            <p:nvPr/>
          </p:nvSpPr>
          <p:spPr>
            <a:xfrm>
              <a:off x="1118275" y="3008500"/>
              <a:ext cx="82850" cy="82825"/>
            </a:xfrm>
            <a:custGeom>
              <a:avLst/>
              <a:gdLst/>
              <a:ahLst/>
              <a:cxnLst/>
              <a:rect l="l" t="t" r="r" b="b"/>
              <a:pathLst>
                <a:path w="3314" h="3313" extrusionOk="0">
                  <a:moveTo>
                    <a:pt x="0" y="1"/>
                  </a:moveTo>
                  <a:lnTo>
                    <a:pt x="0" y="3313"/>
                  </a:lnTo>
                  <a:lnTo>
                    <a:pt x="3313" y="3313"/>
                  </a:lnTo>
                  <a:lnTo>
                    <a:pt x="3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1"/>
            <p:cNvSpPr/>
            <p:nvPr/>
          </p:nvSpPr>
          <p:spPr>
            <a:xfrm>
              <a:off x="1228675" y="3008500"/>
              <a:ext cx="82850" cy="82825"/>
            </a:xfrm>
            <a:custGeom>
              <a:avLst/>
              <a:gdLst/>
              <a:ahLst/>
              <a:cxnLst/>
              <a:rect l="l" t="t" r="r" b="b"/>
              <a:pathLst>
                <a:path w="3314" h="3313" extrusionOk="0">
                  <a:moveTo>
                    <a:pt x="0" y="1"/>
                  </a:moveTo>
                  <a:lnTo>
                    <a:pt x="0" y="3313"/>
                  </a:lnTo>
                  <a:lnTo>
                    <a:pt x="3313" y="3313"/>
                  </a:lnTo>
                  <a:lnTo>
                    <a:pt x="3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1"/>
            <p:cNvSpPr/>
            <p:nvPr/>
          </p:nvSpPr>
          <p:spPr>
            <a:xfrm>
              <a:off x="1118275" y="2620225"/>
              <a:ext cx="193250" cy="360700"/>
            </a:xfrm>
            <a:custGeom>
              <a:avLst/>
              <a:gdLst/>
              <a:ahLst/>
              <a:cxnLst/>
              <a:rect l="l" t="t" r="r" b="b"/>
              <a:pathLst>
                <a:path w="7730" h="14428" extrusionOk="0">
                  <a:moveTo>
                    <a:pt x="4416" y="2282"/>
                  </a:moveTo>
                  <a:lnTo>
                    <a:pt x="4416" y="3387"/>
                  </a:lnTo>
                  <a:lnTo>
                    <a:pt x="5521" y="3387"/>
                  </a:lnTo>
                  <a:lnTo>
                    <a:pt x="5521" y="4491"/>
                  </a:lnTo>
                  <a:lnTo>
                    <a:pt x="4416" y="4491"/>
                  </a:lnTo>
                  <a:lnTo>
                    <a:pt x="4416" y="5594"/>
                  </a:lnTo>
                  <a:lnTo>
                    <a:pt x="3313" y="5594"/>
                  </a:lnTo>
                  <a:lnTo>
                    <a:pt x="3313" y="4491"/>
                  </a:lnTo>
                  <a:lnTo>
                    <a:pt x="2209" y="4491"/>
                  </a:lnTo>
                  <a:lnTo>
                    <a:pt x="2209" y="3387"/>
                  </a:lnTo>
                  <a:lnTo>
                    <a:pt x="3313" y="3387"/>
                  </a:lnTo>
                  <a:lnTo>
                    <a:pt x="3313" y="2282"/>
                  </a:lnTo>
                  <a:close/>
                  <a:moveTo>
                    <a:pt x="3312" y="7803"/>
                  </a:moveTo>
                  <a:lnTo>
                    <a:pt x="3312" y="8907"/>
                  </a:lnTo>
                  <a:lnTo>
                    <a:pt x="2209" y="8907"/>
                  </a:lnTo>
                  <a:lnTo>
                    <a:pt x="2209" y="7803"/>
                  </a:lnTo>
                  <a:close/>
                  <a:moveTo>
                    <a:pt x="5521" y="7803"/>
                  </a:moveTo>
                  <a:lnTo>
                    <a:pt x="5521" y="8907"/>
                  </a:lnTo>
                  <a:lnTo>
                    <a:pt x="4416" y="8907"/>
                  </a:lnTo>
                  <a:lnTo>
                    <a:pt x="4416" y="7803"/>
                  </a:lnTo>
                  <a:close/>
                  <a:moveTo>
                    <a:pt x="3312" y="10012"/>
                  </a:moveTo>
                  <a:lnTo>
                    <a:pt x="3312" y="11114"/>
                  </a:lnTo>
                  <a:lnTo>
                    <a:pt x="2209" y="11114"/>
                  </a:lnTo>
                  <a:lnTo>
                    <a:pt x="2209" y="10012"/>
                  </a:lnTo>
                  <a:close/>
                  <a:moveTo>
                    <a:pt x="5521" y="10012"/>
                  </a:moveTo>
                  <a:lnTo>
                    <a:pt x="5521" y="11114"/>
                  </a:lnTo>
                  <a:lnTo>
                    <a:pt x="4416" y="11114"/>
                  </a:lnTo>
                  <a:lnTo>
                    <a:pt x="4416" y="10012"/>
                  </a:lnTo>
                  <a:close/>
                  <a:moveTo>
                    <a:pt x="3312" y="12219"/>
                  </a:moveTo>
                  <a:lnTo>
                    <a:pt x="3312" y="13323"/>
                  </a:lnTo>
                  <a:lnTo>
                    <a:pt x="2209" y="13323"/>
                  </a:lnTo>
                  <a:lnTo>
                    <a:pt x="2209" y="12219"/>
                  </a:lnTo>
                  <a:close/>
                  <a:moveTo>
                    <a:pt x="5521" y="12219"/>
                  </a:moveTo>
                  <a:lnTo>
                    <a:pt x="5521" y="13323"/>
                  </a:lnTo>
                  <a:lnTo>
                    <a:pt x="4416" y="13323"/>
                  </a:lnTo>
                  <a:lnTo>
                    <a:pt x="4416" y="12219"/>
                  </a:lnTo>
                  <a:close/>
                  <a:moveTo>
                    <a:pt x="0" y="1"/>
                  </a:moveTo>
                  <a:lnTo>
                    <a:pt x="0" y="14428"/>
                  </a:lnTo>
                  <a:lnTo>
                    <a:pt x="7729" y="14428"/>
                  </a:lnTo>
                  <a:lnTo>
                    <a:pt x="77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1"/>
            <p:cNvSpPr/>
            <p:nvPr/>
          </p:nvSpPr>
          <p:spPr>
            <a:xfrm>
              <a:off x="1339075" y="2870500"/>
              <a:ext cx="82850" cy="27650"/>
            </a:xfrm>
            <a:custGeom>
              <a:avLst/>
              <a:gdLst/>
              <a:ahLst/>
              <a:cxnLst/>
              <a:rect l="l" t="t" r="r" b="b"/>
              <a:pathLst>
                <a:path w="3314" h="1106" extrusionOk="0">
                  <a:moveTo>
                    <a:pt x="0" y="1"/>
                  </a:moveTo>
                  <a:lnTo>
                    <a:pt x="0" y="1105"/>
                  </a:lnTo>
                  <a:lnTo>
                    <a:pt x="3313" y="1105"/>
                  </a:lnTo>
                  <a:lnTo>
                    <a:pt x="3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1"/>
            <p:cNvSpPr/>
            <p:nvPr/>
          </p:nvSpPr>
          <p:spPr>
            <a:xfrm>
              <a:off x="1339075" y="2925675"/>
              <a:ext cx="82850" cy="27650"/>
            </a:xfrm>
            <a:custGeom>
              <a:avLst/>
              <a:gdLst/>
              <a:ahLst/>
              <a:cxnLst/>
              <a:rect l="l" t="t" r="r" b="b"/>
              <a:pathLst>
                <a:path w="3314" h="1106" extrusionOk="0">
                  <a:moveTo>
                    <a:pt x="0" y="1"/>
                  </a:moveTo>
                  <a:lnTo>
                    <a:pt x="0" y="1105"/>
                  </a:lnTo>
                  <a:lnTo>
                    <a:pt x="3313" y="1105"/>
                  </a:lnTo>
                  <a:lnTo>
                    <a:pt x="3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1"/>
            <p:cNvSpPr/>
            <p:nvPr/>
          </p:nvSpPr>
          <p:spPr>
            <a:xfrm>
              <a:off x="1339075" y="2704875"/>
              <a:ext cx="82850" cy="27650"/>
            </a:xfrm>
            <a:custGeom>
              <a:avLst/>
              <a:gdLst/>
              <a:ahLst/>
              <a:cxnLst/>
              <a:rect l="l" t="t" r="r" b="b"/>
              <a:pathLst>
                <a:path w="3314" h="1106" extrusionOk="0">
                  <a:moveTo>
                    <a:pt x="0" y="1"/>
                  </a:moveTo>
                  <a:lnTo>
                    <a:pt x="0" y="1105"/>
                  </a:lnTo>
                  <a:lnTo>
                    <a:pt x="3313" y="1105"/>
                  </a:lnTo>
                  <a:lnTo>
                    <a:pt x="3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1"/>
            <p:cNvSpPr/>
            <p:nvPr/>
          </p:nvSpPr>
          <p:spPr>
            <a:xfrm>
              <a:off x="1339075" y="2760100"/>
              <a:ext cx="82850" cy="27600"/>
            </a:xfrm>
            <a:custGeom>
              <a:avLst/>
              <a:gdLst/>
              <a:ahLst/>
              <a:cxnLst/>
              <a:rect l="l" t="t" r="r" b="b"/>
              <a:pathLst>
                <a:path w="3314" h="1104" extrusionOk="0">
                  <a:moveTo>
                    <a:pt x="0" y="1"/>
                  </a:moveTo>
                  <a:lnTo>
                    <a:pt x="0" y="1103"/>
                  </a:lnTo>
                  <a:lnTo>
                    <a:pt x="3313" y="1103"/>
                  </a:lnTo>
                  <a:lnTo>
                    <a:pt x="3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1"/>
            <p:cNvSpPr/>
            <p:nvPr/>
          </p:nvSpPr>
          <p:spPr>
            <a:xfrm>
              <a:off x="979325" y="2980900"/>
              <a:ext cx="111350" cy="110425"/>
            </a:xfrm>
            <a:custGeom>
              <a:avLst/>
              <a:gdLst/>
              <a:ahLst/>
              <a:cxnLst/>
              <a:rect l="l" t="t" r="r" b="b"/>
              <a:pathLst>
                <a:path w="4454" h="4417" extrusionOk="0">
                  <a:moveTo>
                    <a:pt x="1142" y="1"/>
                  </a:moveTo>
                  <a:lnTo>
                    <a:pt x="1142" y="3312"/>
                  </a:lnTo>
                  <a:lnTo>
                    <a:pt x="1" y="3312"/>
                  </a:lnTo>
                  <a:lnTo>
                    <a:pt x="1" y="4417"/>
                  </a:lnTo>
                  <a:lnTo>
                    <a:pt x="4454" y="4417"/>
                  </a:lnTo>
                  <a:lnTo>
                    <a:pt x="44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1"/>
            <p:cNvSpPr/>
            <p:nvPr/>
          </p:nvSpPr>
          <p:spPr>
            <a:xfrm>
              <a:off x="1339075" y="2815275"/>
              <a:ext cx="82850" cy="27650"/>
            </a:xfrm>
            <a:custGeom>
              <a:avLst/>
              <a:gdLst/>
              <a:ahLst/>
              <a:cxnLst/>
              <a:rect l="l" t="t" r="r" b="b"/>
              <a:pathLst>
                <a:path w="3314" h="1106" extrusionOk="0">
                  <a:moveTo>
                    <a:pt x="0" y="1"/>
                  </a:moveTo>
                  <a:lnTo>
                    <a:pt x="0" y="1105"/>
                  </a:lnTo>
                  <a:lnTo>
                    <a:pt x="3313" y="1105"/>
                  </a:lnTo>
                  <a:lnTo>
                    <a:pt x="3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1"/>
            <p:cNvSpPr/>
            <p:nvPr/>
          </p:nvSpPr>
          <p:spPr>
            <a:xfrm>
              <a:off x="1007875" y="2760100"/>
              <a:ext cx="82800" cy="27600"/>
            </a:xfrm>
            <a:custGeom>
              <a:avLst/>
              <a:gdLst/>
              <a:ahLst/>
              <a:cxnLst/>
              <a:rect l="l" t="t" r="r" b="b"/>
              <a:pathLst>
                <a:path w="3312" h="1104" extrusionOk="0">
                  <a:moveTo>
                    <a:pt x="0" y="1"/>
                  </a:moveTo>
                  <a:lnTo>
                    <a:pt x="0" y="1103"/>
                  </a:lnTo>
                  <a:lnTo>
                    <a:pt x="3312" y="1103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1"/>
            <p:cNvSpPr/>
            <p:nvPr/>
          </p:nvSpPr>
          <p:spPr>
            <a:xfrm>
              <a:off x="1007875" y="2704875"/>
              <a:ext cx="82800" cy="27650"/>
            </a:xfrm>
            <a:custGeom>
              <a:avLst/>
              <a:gdLst/>
              <a:ahLst/>
              <a:cxnLst/>
              <a:rect l="l" t="t" r="r" b="b"/>
              <a:pathLst>
                <a:path w="3312" h="1106" extrusionOk="0">
                  <a:moveTo>
                    <a:pt x="0" y="1"/>
                  </a:moveTo>
                  <a:lnTo>
                    <a:pt x="0" y="1105"/>
                  </a:lnTo>
                  <a:lnTo>
                    <a:pt x="3312" y="1105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1"/>
            <p:cNvSpPr/>
            <p:nvPr/>
          </p:nvSpPr>
          <p:spPr>
            <a:xfrm>
              <a:off x="1339100" y="2980900"/>
              <a:ext cx="111325" cy="110425"/>
            </a:xfrm>
            <a:custGeom>
              <a:avLst/>
              <a:gdLst/>
              <a:ahLst/>
              <a:cxnLst/>
              <a:rect l="l" t="t" r="r" b="b"/>
              <a:pathLst>
                <a:path w="4453" h="4417" extrusionOk="0">
                  <a:moveTo>
                    <a:pt x="1" y="1"/>
                  </a:moveTo>
                  <a:lnTo>
                    <a:pt x="1" y="4417"/>
                  </a:lnTo>
                  <a:lnTo>
                    <a:pt x="4452" y="4417"/>
                  </a:lnTo>
                  <a:lnTo>
                    <a:pt x="4452" y="3312"/>
                  </a:lnTo>
                  <a:lnTo>
                    <a:pt x="3312" y="3312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1"/>
            <p:cNvSpPr/>
            <p:nvPr/>
          </p:nvSpPr>
          <p:spPr>
            <a:xfrm>
              <a:off x="1007875" y="2925675"/>
              <a:ext cx="82800" cy="27650"/>
            </a:xfrm>
            <a:custGeom>
              <a:avLst/>
              <a:gdLst/>
              <a:ahLst/>
              <a:cxnLst/>
              <a:rect l="l" t="t" r="r" b="b"/>
              <a:pathLst>
                <a:path w="3312" h="1106" extrusionOk="0">
                  <a:moveTo>
                    <a:pt x="0" y="1"/>
                  </a:moveTo>
                  <a:lnTo>
                    <a:pt x="0" y="1105"/>
                  </a:lnTo>
                  <a:lnTo>
                    <a:pt x="3312" y="1105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1"/>
            <p:cNvSpPr/>
            <p:nvPr/>
          </p:nvSpPr>
          <p:spPr>
            <a:xfrm>
              <a:off x="1007875" y="2870500"/>
              <a:ext cx="82800" cy="27650"/>
            </a:xfrm>
            <a:custGeom>
              <a:avLst/>
              <a:gdLst/>
              <a:ahLst/>
              <a:cxnLst/>
              <a:rect l="l" t="t" r="r" b="b"/>
              <a:pathLst>
                <a:path w="3312" h="1106" extrusionOk="0">
                  <a:moveTo>
                    <a:pt x="0" y="1"/>
                  </a:moveTo>
                  <a:lnTo>
                    <a:pt x="0" y="1105"/>
                  </a:lnTo>
                  <a:lnTo>
                    <a:pt x="3312" y="1105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1"/>
            <p:cNvSpPr/>
            <p:nvPr/>
          </p:nvSpPr>
          <p:spPr>
            <a:xfrm>
              <a:off x="1007875" y="2815275"/>
              <a:ext cx="82800" cy="27650"/>
            </a:xfrm>
            <a:custGeom>
              <a:avLst/>
              <a:gdLst/>
              <a:ahLst/>
              <a:cxnLst/>
              <a:rect l="l" t="t" r="r" b="b"/>
              <a:pathLst>
                <a:path w="3312" h="1106" extrusionOk="0">
                  <a:moveTo>
                    <a:pt x="0" y="1"/>
                  </a:moveTo>
                  <a:lnTo>
                    <a:pt x="0" y="1105"/>
                  </a:lnTo>
                  <a:lnTo>
                    <a:pt x="3312" y="1105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" name="Google Shape;1410;p61"/>
          <p:cNvGrpSpPr/>
          <p:nvPr/>
        </p:nvGrpSpPr>
        <p:grpSpPr>
          <a:xfrm rot="1755061" flipH="1">
            <a:off x="6875530" y="993409"/>
            <a:ext cx="225579" cy="284872"/>
            <a:chOff x="3311031" y="3025663"/>
            <a:chExt cx="308584" cy="389695"/>
          </a:xfrm>
        </p:grpSpPr>
        <p:sp>
          <p:nvSpPr>
            <p:cNvPr id="1411" name="Google Shape;1411;p61"/>
            <p:cNvSpPr/>
            <p:nvPr/>
          </p:nvSpPr>
          <p:spPr>
            <a:xfrm flipH="1">
              <a:off x="3311031" y="3025663"/>
              <a:ext cx="308584" cy="389695"/>
            </a:xfrm>
            <a:custGeom>
              <a:avLst/>
              <a:gdLst/>
              <a:ahLst/>
              <a:cxnLst/>
              <a:rect l="l" t="t" r="r" b="b"/>
              <a:pathLst>
                <a:path w="15408" h="19458" extrusionOk="0">
                  <a:moveTo>
                    <a:pt x="11748" y="0"/>
                  </a:moveTo>
                  <a:cubicBezTo>
                    <a:pt x="11325" y="0"/>
                    <a:pt x="10903" y="69"/>
                    <a:pt x="10501" y="209"/>
                  </a:cubicBezTo>
                  <a:cubicBezTo>
                    <a:pt x="8789" y="802"/>
                    <a:pt x="7716" y="2445"/>
                    <a:pt x="6757" y="3998"/>
                  </a:cubicBezTo>
                  <a:cubicBezTo>
                    <a:pt x="4771" y="7239"/>
                    <a:pt x="2786" y="10503"/>
                    <a:pt x="777" y="13744"/>
                  </a:cubicBezTo>
                  <a:cubicBezTo>
                    <a:pt x="1" y="15022"/>
                    <a:pt x="161" y="17008"/>
                    <a:pt x="1279" y="18263"/>
                  </a:cubicBezTo>
                  <a:cubicBezTo>
                    <a:pt x="1958" y="19027"/>
                    <a:pt x="2996" y="19458"/>
                    <a:pt x="4019" y="19458"/>
                  </a:cubicBezTo>
                  <a:cubicBezTo>
                    <a:pt x="4647" y="19458"/>
                    <a:pt x="5269" y="19295"/>
                    <a:pt x="5799" y="18948"/>
                  </a:cubicBezTo>
                  <a:cubicBezTo>
                    <a:pt x="6278" y="18629"/>
                    <a:pt x="6666" y="18218"/>
                    <a:pt x="7031" y="17761"/>
                  </a:cubicBezTo>
                  <a:cubicBezTo>
                    <a:pt x="7579" y="17099"/>
                    <a:pt x="8058" y="16392"/>
                    <a:pt x="8538" y="15661"/>
                  </a:cubicBezTo>
                  <a:cubicBezTo>
                    <a:pt x="10683" y="12443"/>
                    <a:pt x="12852" y="9225"/>
                    <a:pt x="14586" y="5755"/>
                  </a:cubicBezTo>
                  <a:cubicBezTo>
                    <a:pt x="14906" y="5116"/>
                    <a:pt x="15225" y="4431"/>
                    <a:pt x="15294" y="3701"/>
                  </a:cubicBezTo>
                  <a:cubicBezTo>
                    <a:pt x="15408" y="2537"/>
                    <a:pt x="14837" y="1327"/>
                    <a:pt x="13879" y="642"/>
                  </a:cubicBezTo>
                  <a:cubicBezTo>
                    <a:pt x="13250" y="218"/>
                    <a:pt x="12500" y="0"/>
                    <a:pt x="1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1"/>
            <p:cNvSpPr/>
            <p:nvPr/>
          </p:nvSpPr>
          <p:spPr>
            <a:xfrm flipH="1">
              <a:off x="3311033" y="3038519"/>
              <a:ext cx="285712" cy="376837"/>
            </a:xfrm>
            <a:custGeom>
              <a:avLst/>
              <a:gdLst/>
              <a:ahLst/>
              <a:cxnLst/>
              <a:rect l="l" t="t" r="r" b="b"/>
              <a:pathLst>
                <a:path w="14266" h="18816" extrusionOk="0">
                  <a:moveTo>
                    <a:pt x="12737" y="0"/>
                  </a:moveTo>
                  <a:cubicBezTo>
                    <a:pt x="12737" y="0"/>
                    <a:pt x="13262" y="2306"/>
                    <a:pt x="11641" y="4816"/>
                  </a:cubicBezTo>
                  <a:cubicBezTo>
                    <a:pt x="10020" y="7327"/>
                    <a:pt x="5181" y="15156"/>
                    <a:pt x="3903" y="16571"/>
                  </a:cubicBezTo>
                  <a:cubicBezTo>
                    <a:pt x="3155" y="17401"/>
                    <a:pt x="1970" y="17599"/>
                    <a:pt x="1100" y="17599"/>
                  </a:cubicBezTo>
                  <a:cubicBezTo>
                    <a:pt x="510" y="17599"/>
                    <a:pt x="65" y="17508"/>
                    <a:pt x="0" y="17462"/>
                  </a:cubicBezTo>
                  <a:lnTo>
                    <a:pt x="0" y="17462"/>
                  </a:lnTo>
                  <a:cubicBezTo>
                    <a:pt x="46" y="17507"/>
                    <a:pt x="91" y="17553"/>
                    <a:pt x="137" y="17621"/>
                  </a:cubicBezTo>
                  <a:cubicBezTo>
                    <a:pt x="816" y="18385"/>
                    <a:pt x="1854" y="18816"/>
                    <a:pt x="2877" y="18816"/>
                  </a:cubicBezTo>
                  <a:cubicBezTo>
                    <a:pt x="3505" y="18816"/>
                    <a:pt x="4127" y="18653"/>
                    <a:pt x="4657" y="18306"/>
                  </a:cubicBezTo>
                  <a:cubicBezTo>
                    <a:pt x="5136" y="17987"/>
                    <a:pt x="5524" y="17576"/>
                    <a:pt x="5889" y="17119"/>
                  </a:cubicBezTo>
                  <a:cubicBezTo>
                    <a:pt x="6414" y="16457"/>
                    <a:pt x="6916" y="15750"/>
                    <a:pt x="7396" y="15019"/>
                  </a:cubicBezTo>
                  <a:cubicBezTo>
                    <a:pt x="9541" y="11801"/>
                    <a:pt x="11710" y="8583"/>
                    <a:pt x="13444" y="5113"/>
                  </a:cubicBezTo>
                  <a:cubicBezTo>
                    <a:pt x="13764" y="4474"/>
                    <a:pt x="14083" y="3789"/>
                    <a:pt x="14152" y="3059"/>
                  </a:cubicBezTo>
                  <a:cubicBezTo>
                    <a:pt x="14266" y="1895"/>
                    <a:pt x="13695" y="685"/>
                    <a:pt x="12737" y="0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1"/>
            <p:cNvSpPr/>
            <p:nvPr/>
          </p:nvSpPr>
          <p:spPr>
            <a:xfrm flipH="1">
              <a:off x="3397429" y="3183403"/>
              <a:ext cx="222185" cy="231938"/>
            </a:xfrm>
            <a:custGeom>
              <a:avLst/>
              <a:gdLst/>
              <a:ahLst/>
              <a:cxnLst/>
              <a:rect l="l" t="t" r="r" b="b"/>
              <a:pathLst>
                <a:path w="11094" h="11581" extrusionOk="0">
                  <a:moveTo>
                    <a:pt x="4383" y="1"/>
                  </a:moveTo>
                  <a:cubicBezTo>
                    <a:pt x="3174" y="1964"/>
                    <a:pt x="1987" y="3927"/>
                    <a:pt x="777" y="5867"/>
                  </a:cubicBezTo>
                  <a:cubicBezTo>
                    <a:pt x="1" y="7145"/>
                    <a:pt x="161" y="9131"/>
                    <a:pt x="1279" y="10386"/>
                  </a:cubicBezTo>
                  <a:cubicBezTo>
                    <a:pt x="1958" y="11150"/>
                    <a:pt x="2996" y="11581"/>
                    <a:pt x="4019" y="11581"/>
                  </a:cubicBezTo>
                  <a:cubicBezTo>
                    <a:pt x="4647" y="11581"/>
                    <a:pt x="5269" y="11418"/>
                    <a:pt x="5799" y="11071"/>
                  </a:cubicBezTo>
                  <a:cubicBezTo>
                    <a:pt x="6278" y="10752"/>
                    <a:pt x="6666" y="10341"/>
                    <a:pt x="7031" y="9884"/>
                  </a:cubicBezTo>
                  <a:cubicBezTo>
                    <a:pt x="7579" y="9222"/>
                    <a:pt x="8058" y="8515"/>
                    <a:pt x="8538" y="7784"/>
                  </a:cubicBezTo>
                  <a:cubicBezTo>
                    <a:pt x="9382" y="6506"/>
                    <a:pt x="10249" y="5228"/>
                    <a:pt x="11094" y="3927"/>
                  </a:cubicBezTo>
                  <a:lnTo>
                    <a:pt x="11094" y="3927"/>
                  </a:lnTo>
                  <a:cubicBezTo>
                    <a:pt x="10803" y="3978"/>
                    <a:pt x="10510" y="4002"/>
                    <a:pt x="10218" y="4002"/>
                  </a:cubicBezTo>
                  <a:cubicBezTo>
                    <a:pt x="9207" y="4002"/>
                    <a:pt x="8203" y="3718"/>
                    <a:pt x="7282" y="3311"/>
                  </a:cubicBezTo>
                  <a:cubicBezTo>
                    <a:pt x="6575" y="2991"/>
                    <a:pt x="5890" y="2603"/>
                    <a:pt x="5365" y="2055"/>
                  </a:cubicBezTo>
                  <a:cubicBezTo>
                    <a:pt x="4817" y="1507"/>
                    <a:pt x="4429" y="777"/>
                    <a:pt x="4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1"/>
            <p:cNvSpPr/>
            <p:nvPr/>
          </p:nvSpPr>
          <p:spPr>
            <a:xfrm flipH="1">
              <a:off x="3397432" y="3259740"/>
              <a:ext cx="199314" cy="155594"/>
            </a:xfrm>
            <a:custGeom>
              <a:avLst/>
              <a:gdLst/>
              <a:ahLst/>
              <a:cxnLst/>
              <a:rect l="l" t="t" r="r" b="b"/>
              <a:pathLst>
                <a:path w="9952" h="7769" extrusionOk="0">
                  <a:moveTo>
                    <a:pt x="7669" y="1"/>
                  </a:moveTo>
                  <a:cubicBezTo>
                    <a:pt x="6095" y="2489"/>
                    <a:pt x="4542" y="4817"/>
                    <a:pt x="3903" y="5524"/>
                  </a:cubicBezTo>
                  <a:cubicBezTo>
                    <a:pt x="3155" y="6354"/>
                    <a:pt x="1970" y="6552"/>
                    <a:pt x="1100" y="6552"/>
                  </a:cubicBezTo>
                  <a:cubicBezTo>
                    <a:pt x="510" y="6552"/>
                    <a:pt x="65" y="6461"/>
                    <a:pt x="0" y="6415"/>
                  </a:cubicBezTo>
                  <a:lnTo>
                    <a:pt x="0" y="6415"/>
                  </a:lnTo>
                  <a:cubicBezTo>
                    <a:pt x="46" y="6460"/>
                    <a:pt x="91" y="6506"/>
                    <a:pt x="137" y="6574"/>
                  </a:cubicBezTo>
                  <a:cubicBezTo>
                    <a:pt x="816" y="7338"/>
                    <a:pt x="1854" y="7769"/>
                    <a:pt x="2877" y="7769"/>
                  </a:cubicBezTo>
                  <a:cubicBezTo>
                    <a:pt x="3505" y="7769"/>
                    <a:pt x="4127" y="7606"/>
                    <a:pt x="4657" y="7259"/>
                  </a:cubicBezTo>
                  <a:cubicBezTo>
                    <a:pt x="5136" y="6940"/>
                    <a:pt x="5524" y="6529"/>
                    <a:pt x="5889" y="6072"/>
                  </a:cubicBezTo>
                  <a:cubicBezTo>
                    <a:pt x="6437" y="5410"/>
                    <a:pt x="6916" y="4703"/>
                    <a:pt x="7396" y="3972"/>
                  </a:cubicBezTo>
                  <a:cubicBezTo>
                    <a:pt x="8240" y="2694"/>
                    <a:pt x="9107" y="1416"/>
                    <a:pt x="9952" y="115"/>
                  </a:cubicBezTo>
                  <a:lnTo>
                    <a:pt x="9952" y="115"/>
                  </a:lnTo>
                  <a:cubicBezTo>
                    <a:pt x="9679" y="164"/>
                    <a:pt x="9403" y="187"/>
                    <a:pt x="9126" y="187"/>
                  </a:cubicBezTo>
                  <a:cubicBezTo>
                    <a:pt x="8639" y="187"/>
                    <a:pt x="8150" y="117"/>
                    <a:pt x="7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5" name="Google Shape;1415;p61"/>
          <p:cNvSpPr/>
          <p:nvPr/>
        </p:nvSpPr>
        <p:spPr>
          <a:xfrm rot="-3716763" flipH="1">
            <a:off x="1350981" y="1674450"/>
            <a:ext cx="111774" cy="105399"/>
          </a:xfrm>
          <a:custGeom>
            <a:avLst/>
            <a:gdLst/>
            <a:ahLst/>
            <a:cxnLst/>
            <a:rect l="l" t="t" r="r" b="b"/>
            <a:pathLst>
              <a:path w="4471" h="4216" extrusionOk="0">
                <a:moveTo>
                  <a:pt x="2432" y="1"/>
                </a:moveTo>
                <a:cubicBezTo>
                  <a:pt x="2379" y="1"/>
                  <a:pt x="2332" y="37"/>
                  <a:pt x="2320" y="92"/>
                </a:cubicBezTo>
                <a:lnTo>
                  <a:pt x="1960" y="1746"/>
                </a:lnTo>
                <a:cubicBezTo>
                  <a:pt x="1364" y="1561"/>
                  <a:pt x="761" y="1402"/>
                  <a:pt x="152" y="1271"/>
                </a:cubicBezTo>
                <a:cubicBezTo>
                  <a:pt x="143" y="1269"/>
                  <a:pt x="135" y="1268"/>
                  <a:pt x="126" y="1268"/>
                </a:cubicBezTo>
                <a:cubicBezTo>
                  <a:pt x="73" y="1268"/>
                  <a:pt x="26" y="1305"/>
                  <a:pt x="15" y="1359"/>
                </a:cubicBezTo>
                <a:cubicBezTo>
                  <a:pt x="1" y="1422"/>
                  <a:pt x="40" y="1482"/>
                  <a:pt x="103" y="1496"/>
                </a:cubicBezTo>
                <a:cubicBezTo>
                  <a:pt x="712" y="1627"/>
                  <a:pt x="1315" y="1787"/>
                  <a:pt x="1911" y="1972"/>
                </a:cubicBezTo>
                <a:lnTo>
                  <a:pt x="1454" y="4076"/>
                </a:lnTo>
                <a:cubicBezTo>
                  <a:pt x="1440" y="4137"/>
                  <a:pt x="1481" y="4199"/>
                  <a:pt x="1543" y="4213"/>
                </a:cubicBezTo>
                <a:cubicBezTo>
                  <a:pt x="1551" y="4215"/>
                  <a:pt x="1559" y="4215"/>
                  <a:pt x="1567" y="4215"/>
                </a:cubicBezTo>
                <a:cubicBezTo>
                  <a:pt x="1620" y="4215"/>
                  <a:pt x="1668" y="4178"/>
                  <a:pt x="1681" y="4125"/>
                </a:cubicBezTo>
                <a:lnTo>
                  <a:pt x="2132" y="2041"/>
                </a:lnTo>
                <a:cubicBezTo>
                  <a:pt x="2867" y="2278"/>
                  <a:pt x="3589" y="2554"/>
                  <a:pt x="4292" y="2870"/>
                </a:cubicBezTo>
                <a:cubicBezTo>
                  <a:pt x="4307" y="2876"/>
                  <a:pt x="4323" y="2880"/>
                  <a:pt x="4338" y="2880"/>
                </a:cubicBezTo>
                <a:cubicBezTo>
                  <a:pt x="4382" y="2880"/>
                  <a:pt x="4425" y="2854"/>
                  <a:pt x="4443" y="2812"/>
                </a:cubicBezTo>
                <a:cubicBezTo>
                  <a:pt x="4470" y="2754"/>
                  <a:pt x="4443" y="2685"/>
                  <a:pt x="4385" y="2660"/>
                </a:cubicBezTo>
                <a:cubicBezTo>
                  <a:pt x="3669" y="2337"/>
                  <a:pt x="2931" y="2056"/>
                  <a:pt x="2182" y="1815"/>
                </a:cubicBezTo>
                <a:lnTo>
                  <a:pt x="2546" y="140"/>
                </a:lnTo>
                <a:cubicBezTo>
                  <a:pt x="2559" y="78"/>
                  <a:pt x="2519" y="16"/>
                  <a:pt x="2457" y="3"/>
                </a:cubicBezTo>
                <a:cubicBezTo>
                  <a:pt x="2448" y="1"/>
                  <a:pt x="2440" y="1"/>
                  <a:pt x="24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6" name="Google Shape;1416;p61"/>
          <p:cNvGrpSpPr/>
          <p:nvPr/>
        </p:nvGrpSpPr>
        <p:grpSpPr>
          <a:xfrm flipH="1">
            <a:off x="5854804" y="4255999"/>
            <a:ext cx="192653" cy="193716"/>
            <a:chOff x="4433075" y="2974400"/>
            <a:chExt cx="267500" cy="268975"/>
          </a:xfrm>
        </p:grpSpPr>
        <p:sp>
          <p:nvSpPr>
            <p:cNvPr id="1417" name="Google Shape;1417;p61"/>
            <p:cNvSpPr/>
            <p:nvPr/>
          </p:nvSpPr>
          <p:spPr>
            <a:xfrm>
              <a:off x="4433100" y="2974400"/>
              <a:ext cx="267475" cy="268975"/>
            </a:xfrm>
            <a:custGeom>
              <a:avLst/>
              <a:gdLst/>
              <a:ahLst/>
              <a:cxnLst/>
              <a:rect l="l" t="t" r="r" b="b"/>
              <a:pathLst>
                <a:path w="10699" h="10759" extrusionOk="0">
                  <a:moveTo>
                    <a:pt x="5364" y="1"/>
                  </a:moveTo>
                  <a:cubicBezTo>
                    <a:pt x="3726" y="1"/>
                    <a:pt x="1999" y="523"/>
                    <a:pt x="1153" y="1896"/>
                  </a:cubicBezTo>
                  <a:cubicBezTo>
                    <a:pt x="552" y="2872"/>
                    <a:pt x="11" y="4319"/>
                    <a:pt x="5" y="5798"/>
                  </a:cubicBezTo>
                  <a:cubicBezTo>
                    <a:pt x="0" y="6899"/>
                    <a:pt x="278" y="8028"/>
                    <a:pt x="948" y="8904"/>
                  </a:cubicBezTo>
                  <a:cubicBezTo>
                    <a:pt x="1639" y="9807"/>
                    <a:pt x="2705" y="10378"/>
                    <a:pt x="3816" y="10624"/>
                  </a:cubicBezTo>
                  <a:cubicBezTo>
                    <a:pt x="4225" y="10714"/>
                    <a:pt x="4644" y="10759"/>
                    <a:pt x="5063" y="10759"/>
                  </a:cubicBezTo>
                  <a:cubicBezTo>
                    <a:pt x="6897" y="10759"/>
                    <a:pt x="8740" y="9913"/>
                    <a:pt x="9738" y="8381"/>
                  </a:cubicBezTo>
                  <a:cubicBezTo>
                    <a:pt x="10377" y="7399"/>
                    <a:pt x="10650" y="6212"/>
                    <a:pt x="10673" y="5040"/>
                  </a:cubicBezTo>
                  <a:cubicBezTo>
                    <a:pt x="10698" y="3802"/>
                    <a:pt x="10429" y="2502"/>
                    <a:pt x="9616" y="1570"/>
                  </a:cubicBezTo>
                  <a:cubicBezTo>
                    <a:pt x="8704" y="527"/>
                    <a:pt x="7259" y="109"/>
                    <a:pt x="5876" y="18"/>
                  </a:cubicBezTo>
                  <a:cubicBezTo>
                    <a:pt x="5707" y="6"/>
                    <a:pt x="5536" y="1"/>
                    <a:pt x="5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1"/>
            <p:cNvSpPr/>
            <p:nvPr/>
          </p:nvSpPr>
          <p:spPr>
            <a:xfrm>
              <a:off x="4433075" y="3026600"/>
              <a:ext cx="262000" cy="216775"/>
            </a:xfrm>
            <a:custGeom>
              <a:avLst/>
              <a:gdLst/>
              <a:ahLst/>
              <a:cxnLst/>
              <a:rect l="l" t="t" r="r" b="b"/>
              <a:pathLst>
                <a:path w="10480" h="8671" extrusionOk="0">
                  <a:moveTo>
                    <a:pt x="1039" y="0"/>
                  </a:moveTo>
                  <a:lnTo>
                    <a:pt x="1039" y="0"/>
                  </a:lnTo>
                  <a:cubicBezTo>
                    <a:pt x="486" y="969"/>
                    <a:pt x="12" y="2325"/>
                    <a:pt x="5" y="3710"/>
                  </a:cubicBezTo>
                  <a:cubicBezTo>
                    <a:pt x="0" y="4811"/>
                    <a:pt x="279" y="5940"/>
                    <a:pt x="949" y="6816"/>
                  </a:cubicBezTo>
                  <a:cubicBezTo>
                    <a:pt x="1640" y="7719"/>
                    <a:pt x="2706" y="8290"/>
                    <a:pt x="3817" y="8536"/>
                  </a:cubicBezTo>
                  <a:cubicBezTo>
                    <a:pt x="4226" y="8626"/>
                    <a:pt x="4645" y="8671"/>
                    <a:pt x="5064" y="8671"/>
                  </a:cubicBezTo>
                  <a:cubicBezTo>
                    <a:pt x="6898" y="8671"/>
                    <a:pt x="8741" y="7825"/>
                    <a:pt x="9739" y="6293"/>
                  </a:cubicBezTo>
                  <a:cubicBezTo>
                    <a:pt x="10090" y="5752"/>
                    <a:pt x="10330" y="5148"/>
                    <a:pt x="10480" y="4519"/>
                  </a:cubicBezTo>
                  <a:lnTo>
                    <a:pt x="10480" y="4519"/>
                  </a:lnTo>
                  <a:cubicBezTo>
                    <a:pt x="10020" y="4716"/>
                    <a:pt x="9590" y="5092"/>
                    <a:pt x="9152" y="5362"/>
                  </a:cubicBezTo>
                  <a:cubicBezTo>
                    <a:pt x="8471" y="5781"/>
                    <a:pt x="7676" y="5950"/>
                    <a:pt x="6871" y="5950"/>
                  </a:cubicBezTo>
                  <a:cubicBezTo>
                    <a:pt x="6406" y="5950"/>
                    <a:pt x="5938" y="5894"/>
                    <a:pt x="5487" y="5796"/>
                  </a:cubicBezTo>
                  <a:cubicBezTo>
                    <a:pt x="3938" y="5461"/>
                    <a:pt x="2448" y="4622"/>
                    <a:pt x="1595" y="3286"/>
                  </a:cubicBezTo>
                  <a:cubicBezTo>
                    <a:pt x="981" y="2325"/>
                    <a:pt x="763" y="1092"/>
                    <a:pt x="1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9" name="Google Shape;1419;p61"/>
          <p:cNvSpPr/>
          <p:nvPr/>
        </p:nvSpPr>
        <p:spPr>
          <a:xfrm rot="5735881">
            <a:off x="2996996" y="4314014"/>
            <a:ext cx="143061" cy="117729"/>
          </a:xfrm>
          <a:custGeom>
            <a:avLst/>
            <a:gdLst/>
            <a:ahLst/>
            <a:cxnLst/>
            <a:rect l="l" t="t" r="r" b="b"/>
            <a:pathLst>
              <a:path w="6141" h="9588" extrusionOk="0">
                <a:moveTo>
                  <a:pt x="5935" y="366"/>
                </a:moveTo>
                <a:lnTo>
                  <a:pt x="5935" y="366"/>
                </a:lnTo>
                <a:cubicBezTo>
                  <a:pt x="5821" y="3356"/>
                  <a:pt x="5547" y="6369"/>
                  <a:pt x="5090" y="9336"/>
                </a:cubicBezTo>
                <a:cubicBezTo>
                  <a:pt x="3424" y="8811"/>
                  <a:pt x="1826" y="8081"/>
                  <a:pt x="274" y="7373"/>
                </a:cubicBezTo>
                <a:cubicBezTo>
                  <a:pt x="1895" y="4840"/>
                  <a:pt x="3789" y="2489"/>
                  <a:pt x="5935" y="366"/>
                </a:cubicBezTo>
                <a:close/>
                <a:moveTo>
                  <a:pt x="6095" y="1"/>
                </a:moveTo>
                <a:cubicBezTo>
                  <a:pt x="6049" y="1"/>
                  <a:pt x="6003" y="1"/>
                  <a:pt x="5958" y="24"/>
                </a:cubicBezTo>
                <a:cubicBezTo>
                  <a:pt x="3721" y="2238"/>
                  <a:pt x="1712" y="4703"/>
                  <a:pt x="23" y="7350"/>
                </a:cubicBezTo>
                <a:cubicBezTo>
                  <a:pt x="0" y="7396"/>
                  <a:pt x="0" y="7419"/>
                  <a:pt x="23" y="7442"/>
                </a:cubicBezTo>
                <a:cubicBezTo>
                  <a:pt x="23" y="7465"/>
                  <a:pt x="46" y="7510"/>
                  <a:pt x="69" y="7510"/>
                </a:cubicBezTo>
                <a:cubicBezTo>
                  <a:pt x="1689" y="8264"/>
                  <a:pt x="3378" y="9040"/>
                  <a:pt x="5159" y="9565"/>
                </a:cubicBezTo>
                <a:cubicBezTo>
                  <a:pt x="5159" y="9587"/>
                  <a:pt x="5182" y="9587"/>
                  <a:pt x="5182" y="9587"/>
                </a:cubicBezTo>
                <a:cubicBezTo>
                  <a:pt x="5204" y="9587"/>
                  <a:pt x="5227" y="9565"/>
                  <a:pt x="5250" y="9565"/>
                </a:cubicBezTo>
                <a:cubicBezTo>
                  <a:pt x="5273" y="9542"/>
                  <a:pt x="5296" y="9519"/>
                  <a:pt x="5296" y="9496"/>
                </a:cubicBezTo>
                <a:cubicBezTo>
                  <a:pt x="5752" y="6392"/>
                  <a:pt x="6049" y="3242"/>
                  <a:pt x="6140" y="115"/>
                </a:cubicBezTo>
                <a:cubicBezTo>
                  <a:pt x="6140" y="69"/>
                  <a:pt x="6117" y="24"/>
                  <a:pt x="60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0" name="Google Shape;1420;p61"/>
          <p:cNvGrpSpPr/>
          <p:nvPr/>
        </p:nvGrpSpPr>
        <p:grpSpPr>
          <a:xfrm>
            <a:off x="2116790" y="1026586"/>
            <a:ext cx="150927" cy="143533"/>
            <a:chOff x="3716290" y="4256524"/>
            <a:chExt cx="150927" cy="143533"/>
          </a:xfrm>
        </p:grpSpPr>
        <p:sp>
          <p:nvSpPr>
            <p:cNvPr id="1421" name="Google Shape;1421;p61"/>
            <p:cNvSpPr/>
            <p:nvPr/>
          </p:nvSpPr>
          <p:spPr>
            <a:xfrm>
              <a:off x="3723063" y="4256524"/>
              <a:ext cx="144154" cy="125102"/>
            </a:xfrm>
            <a:custGeom>
              <a:avLst/>
              <a:gdLst/>
              <a:ahLst/>
              <a:cxnLst/>
              <a:rect l="l" t="t" r="r" b="b"/>
              <a:pathLst>
                <a:path w="5342" h="4636" extrusionOk="0">
                  <a:moveTo>
                    <a:pt x="2617" y="1"/>
                  </a:moveTo>
                  <a:cubicBezTo>
                    <a:pt x="1907" y="1"/>
                    <a:pt x="1193" y="283"/>
                    <a:pt x="731" y="824"/>
                  </a:cubicBezTo>
                  <a:cubicBezTo>
                    <a:pt x="412" y="1189"/>
                    <a:pt x="1" y="2011"/>
                    <a:pt x="138" y="2810"/>
                  </a:cubicBezTo>
                  <a:cubicBezTo>
                    <a:pt x="252" y="3403"/>
                    <a:pt x="663" y="3905"/>
                    <a:pt x="1188" y="4202"/>
                  </a:cubicBezTo>
                  <a:cubicBezTo>
                    <a:pt x="1713" y="4499"/>
                    <a:pt x="2306" y="4613"/>
                    <a:pt x="2900" y="4636"/>
                  </a:cubicBezTo>
                  <a:cubicBezTo>
                    <a:pt x="3242" y="4636"/>
                    <a:pt x="3584" y="4613"/>
                    <a:pt x="3881" y="4476"/>
                  </a:cubicBezTo>
                  <a:cubicBezTo>
                    <a:pt x="4201" y="4339"/>
                    <a:pt x="4475" y="4065"/>
                    <a:pt x="4680" y="3768"/>
                  </a:cubicBezTo>
                  <a:cubicBezTo>
                    <a:pt x="5342" y="2741"/>
                    <a:pt x="5068" y="1212"/>
                    <a:pt x="4064" y="459"/>
                  </a:cubicBezTo>
                  <a:cubicBezTo>
                    <a:pt x="3650" y="151"/>
                    <a:pt x="3135" y="1"/>
                    <a:pt x="2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1"/>
            <p:cNvSpPr/>
            <p:nvPr/>
          </p:nvSpPr>
          <p:spPr>
            <a:xfrm>
              <a:off x="3752018" y="4279812"/>
              <a:ext cx="83195" cy="76610"/>
            </a:xfrm>
            <a:custGeom>
              <a:avLst/>
              <a:gdLst/>
              <a:ahLst/>
              <a:cxnLst/>
              <a:rect l="l" t="t" r="r" b="b"/>
              <a:pathLst>
                <a:path w="3083" h="2839" extrusionOk="0">
                  <a:moveTo>
                    <a:pt x="1286" y="1"/>
                  </a:moveTo>
                  <a:cubicBezTo>
                    <a:pt x="1219" y="1"/>
                    <a:pt x="1134" y="45"/>
                    <a:pt x="1096" y="121"/>
                  </a:cubicBezTo>
                  <a:cubicBezTo>
                    <a:pt x="1051" y="189"/>
                    <a:pt x="1028" y="280"/>
                    <a:pt x="1028" y="372"/>
                  </a:cubicBezTo>
                  <a:cubicBezTo>
                    <a:pt x="1005" y="668"/>
                    <a:pt x="1028" y="965"/>
                    <a:pt x="1073" y="1239"/>
                  </a:cubicBezTo>
                  <a:cubicBezTo>
                    <a:pt x="1073" y="1262"/>
                    <a:pt x="1073" y="1307"/>
                    <a:pt x="1073" y="1353"/>
                  </a:cubicBezTo>
                  <a:cubicBezTo>
                    <a:pt x="1005" y="1376"/>
                    <a:pt x="914" y="1376"/>
                    <a:pt x="822" y="1399"/>
                  </a:cubicBezTo>
                  <a:cubicBezTo>
                    <a:pt x="754" y="1422"/>
                    <a:pt x="503" y="1513"/>
                    <a:pt x="229" y="1604"/>
                  </a:cubicBezTo>
                  <a:cubicBezTo>
                    <a:pt x="138" y="1627"/>
                    <a:pt x="1" y="1741"/>
                    <a:pt x="69" y="1832"/>
                  </a:cubicBezTo>
                  <a:cubicBezTo>
                    <a:pt x="92" y="1878"/>
                    <a:pt x="160" y="1878"/>
                    <a:pt x="229" y="1878"/>
                  </a:cubicBezTo>
                  <a:cubicBezTo>
                    <a:pt x="548" y="1878"/>
                    <a:pt x="868" y="1855"/>
                    <a:pt x="1188" y="1810"/>
                  </a:cubicBezTo>
                  <a:cubicBezTo>
                    <a:pt x="1279" y="2084"/>
                    <a:pt x="1416" y="2403"/>
                    <a:pt x="1576" y="2700"/>
                  </a:cubicBezTo>
                  <a:cubicBezTo>
                    <a:pt x="1621" y="2745"/>
                    <a:pt x="1644" y="2814"/>
                    <a:pt x="1713" y="2837"/>
                  </a:cubicBezTo>
                  <a:cubicBezTo>
                    <a:pt x="1720" y="2838"/>
                    <a:pt x="1728" y="2839"/>
                    <a:pt x="1735" y="2839"/>
                  </a:cubicBezTo>
                  <a:cubicBezTo>
                    <a:pt x="1857" y="2839"/>
                    <a:pt x="1918" y="2669"/>
                    <a:pt x="1918" y="2540"/>
                  </a:cubicBezTo>
                  <a:cubicBezTo>
                    <a:pt x="1941" y="2243"/>
                    <a:pt x="1918" y="1969"/>
                    <a:pt x="1872" y="1673"/>
                  </a:cubicBezTo>
                  <a:cubicBezTo>
                    <a:pt x="2283" y="1581"/>
                    <a:pt x="2694" y="1467"/>
                    <a:pt x="3082" y="1307"/>
                  </a:cubicBezTo>
                  <a:cubicBezTo>
                    <a:pt x="3036" y="1170"/>
                    <a:pt x="2854" y="1148"/>
                    <a:pt x="2694" y="1148"/>
                  </a:cubicBezTo>
                  <a:cubicBezTo>
                    <a:pt x="2397" y="1148"/>
                    <a:pt x="2101" y="1170"/>
                    <a:pt x="1781" y="1216"/>
                  </a:cubicBezTo>
                  <a:cubicBezTo>
                    <a:pt x="1690" y="805"/>
                    <a:pt x="1530" y="394"/>
                    <a:pt x="1324" y="6"/>
                  </a:cubicBezTo>
                  <a:cubicBezTo>
                    <a:pt x="1313" y="2"/>
                    <a:pt x="1300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1"/>
            <p:cNvSpPr/>
            <p:nvPr/>
          </p:nvSpPr>
          <p:spPr>
            <a:xfrm>
              <a:off x="3716290" y="4291065"/>
              <a:ext cx="138001" cy="108992"/>
            </a:xfrm>
            <a:custGeom>
              <a:avLst/>
              <a:gdLst/>
              <a:ahLst/>
              <a:cxnLst/>
              <a:rect l="l" t="t" r="r" b="b"/>
              <a:pathLst>
                <a:path w="5114" h="4039" extrusionOk="0">
                  <a:moveTo>
                    <a:pt x="686" y="0"/>
                  </a:moveTo>
                  <a:lnTo>
                    <a:pt x="686" y="0"/>
                  </a:lnTo>
                  <a:cubicBezTo>
                    <a:pt x="1" y="959"/>
                    <a:pt x="115" y="2397"/>
                    <a:pt x="914" y="3241"/>
                  </a:cubicBezTo>
                  <a:cubicBezTo>
                    <a:pt x="1396" y="3764"/>
                    <a:pt x="2101" y="4039"/>
                    <a:pt x="2806" y="4039"/>
                  </a:cubicBezTo>
                  <a:cubicBezTo>
                    <a:pt x="3270" y="4039"/>
                    <a:pt x="3733" y="3920"/>
                    <a:pt x="4132" y="3675"/>
                  </a:cubicBezTo>
                  <a:cubicBezTo>
                    <a:pt x="4360" y="3538"/>
                    <a:pt x="4566" y="3356"/>
                    <a:pt x="4726" y="3150"/>
                  </a:cubicBezTo>
                  <a:cubicBezTo>
                    <a:pt x="4931" y="2876"/>
                    <a:pt x="5022" y="2580"/>
                    <a:pt x="5091" y="2260"/>
                  </a:cubicBezTo>
                  <a:cubicBezTo>
                    <a:pt x="5091" y="2214"/>
                    <a:pt x="5114" y="2169"/>
                    <a:pt x="5114" y="2123"/>
                  </a:cubicBezTo>
                  <a:lnTo>
                    <a:pt x="5114" y="2123"/>
                  </a:lnTo>
                  <a:cubicBezTo>
                    <a:pt x="5068" y="2237"/>
                    <a:pt x="4999" y="2374"/>
                    <a:pt x="4931" y="2488"/>
                  </a:cubicBezTo>
                  <a:cubicBezTo>
                    <a:pt x="4726" y="2785"/>
                    <a:pt x="4475" y="3059"/>
                    <a:pt x="4132" y="3196"/>
                  </a:cubicBezTo>
                  <a:cubicBezTo>
                    <a:pt x="3835" y="3333"/>
                    <a:pt x="3493" y="3356"/>
                    <a:pt x="3151" y="3356"/>
                  </a:cubicBezTo>
                  <a:cubicBezTo>
                    <a:pt x="2557" y="3333"/>
                    <a:pt x="1964" y="3219"/>
                    <a:pt x="1439" y="2922"/>
                  </a:cubicBezTo>
                  <a:cubicBezTo>
                    <a:pt x="914" y="2625"/>
                    <a:pt x="503" y="2123"/>
                    <a:pt x="389" y="1530"/>
                  </a:cubicBezTo>
                  <a:cubicBezTo>
                    <a:pt x="297" y="982"/>
                    <a:pt x="457" y="411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48590" y="4155926"/>
            <a:ext cx="7871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Условия операции: </a:t>
            </a:r>
            <a:r>
              <a:rPr lang="ru-RU" sz="1600" dirty="0"/>
              <a:t>экстренность, продолжительность операции, объем кровопотери, длительный родовой процесс до КС, инфицирование дополнительные факторы риска формирования неполноценного рубца.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66"/>
          <p:cNvSpPr txBox="1">
            <a:spLocks noGrp="1"/>
          </p:cNvSpPr>
          <p:nvPr>
            <p:ph type="subTitle" idx="1"/>
          </p:nvPr>
        </p:nvSpPr>
        <p:spPr>
          <a:xfrm>
            <a:off x="312246" y="844373"/>
            <a:ext cx="7822613" cy="41520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u="sng" dirty="0">
                <a:latin typeface="Comfortaa" panose="020B0604020202020204" charset="0"/>
                <a:ea typeface="Times New Roman"/>
              </a:rPr>
              <a:t>По числу рядов:</a:t>
            </a:r>
          </a:p>
          <a:p>
            <a:pPr marL="342900" lvl="0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>
                <a:latin typeface="Comfortaa" panose="020B0604020202020204" charset="0"/>
                <a:ea typeface="Times New Roman"/>
                <a:cs typeface="Times New Roman"/>
              </a:rPr>
              <a:t>Однорядное </a:t>
            </a:r>
            <a:r>
              <a:rPr lang="ru-RU" sz="2000" dirty="0" err="1">
                <a:latin typeface="Comfortaa" panose="020B0604020202020204" charset="0"/>
                <a:ea typeface="Times New Roman"/>
                <a:cs typeface="Times New Roman"/>
              </a:rPr>
              <a:t>ушивание</a:t>
            </a:r>
            <a:endParaRPr lang="ru-RU" sz="2000" dirty="0">
              <a:latin typeface="Comfortaa" panose="020B0604020202020204" charset="0"/>
              <a:ea typeface="Times New Roman"/>
              <a:cs typeface="Times New Roman"/>
            </a:endParaRPr>
          </a:p>
          <a:p>
            <a:pPr marL="342900" lvl="0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>
                <a:latin typeface="Comfortaa" panose="020B0604020202020204" charset="0"/>
                <a:ea typeface="Times New Roman"/>
                <a:cs typeface="Times New Roman"/>
              </a:rPr>
              <a:t>Двухрядное </a:t>
            </a:r>
            <a:r>
              <a:rPr lang="ru-RU" sz="2000" dirty="0" err="1">
                <a:latin typeface="Comfortaa" panose="020B0604020202020204" charset="0"/>
                <a:ea typeface="Times New Roman"/>
                <a:cs typeface="Times New Roman"/>
              </a:rPr>
              <a:t>ушивание</a:t>
            </a:r>
            <a:r>
              <a:rPr lang="ru-RU" sz="2000" dirty="0">
                <a:latin typeface="Comfortaa" panose="020B0604020202020204" charset="0"/>
                <a:ea typeface="Times New Roman"/>
                <a:cs typeface="Times New Roman"/>
              </a:rPr>
              <a:t> </a:t>
            </a: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u="sng" dirty="0">
                <a:latin typeface="Comfortaa" panose="020B0604020202020204" charset="0"/>
                <a:ea typeface="Times New Roman"/>
              </a:rPr>
              <a:t>По типу шва:</a:t>
            </a:r>
          </a:p>
          <a:p>
            <a:pPr marL="342900" lvl="0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>
                <a:latin typeface="Comfortaa" panose="020B0604020202020204" charset="0"/>
                <a:ea typeface="Times New Roman"/>
                <a:cs typeface="Times New Roman"/>
              </a:rPr>
              <a:t>Непрерывный / прерывистый</a:t>
            </a:r>
          </a:p>
          <a:p>
            <a:pPr marL="342900" lvl="0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>
                <a:latin typeface="Comfortaa" panose="020B0604020202020204" charset="0"/>
                <a:ea typeface="Times New Roman"/>
                <a:cs typeface="Times New Roman"/>
              </a:rPr>
              <a:t>Блокирующий (</a:t>
            </a:r>
            <a:r>
              <a:rPr lang="ru-RU" sz="2000" dirty="0" err="1">
                <a:latin typeface="Comfortaa" panose="020B0604020202020204" charset="0"/>
                <a:ea typeface="Times New Roman"/>
                <a:cs typeface="Times New Roman"/>
              </a:rPr>
              <a:t>locked</a:t>
            </a:r>
            <a:r>
              <a:rPr lang="ru-RU" sz="2000" dirty="0">
                <a:latin typeface="Comfortaa" panose="020B0604020202020204" charset="0"/>
                <a:ea typeface="Times New Roman"/>
                <a:cs typeface="Times New Roman"/>
              </a:rPr>
              <a:t>) / неблокирующий (</a:t>
            </a:r>
            <a:r>
              <a:rPr lang="ru-RU" sz="2000" dirty="0" err="1">
                <a:latin typeface="Comfortaa" panose="020B0604020202020204" charset="0"/>
                <a:ea typeface="Times New Roman"/>
                <a:cs typeface="Times New Roman"/>
              </a:rPr>
              <a:t>unlocked</a:t>
            </a:r>
            <a:r>
              <a:rPr lang="ru-RU" sz="2000" dirty="0">
                <a:latin typeface="Comfortaa" panose="020B0604020202020204" charset="0"/>
                <a:ea typeface="Times New Roman"/>
                <a:cs typeface="Times New Roman"/>
              </a:rPr>
              <a:t>)</a:t>
            </a: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u="sng" dirty="0">
                <a:latin typeface="Comfortaa" panose="020B0604020202020204" charset="0"/>
                <a:ea typeface="Times New Roman"/>
              </a:rPr>
              <a:t>По отношению к эндометрию:</a:t>
            </a:r>
          </a:p>
          <a:p>
            <a:pPr marL="342900" lvl="0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>
                <a:latin typeface="Comfortaa" panose="020B0604020202020204" charset="0"/>
                <a:ea typeface="Times New Roman"/>
                <a:cs typeface="Times New Roman"/>
              </a:rPr>
              <a:t>С включением эндометрия</a:t>
            </a:r>
          </a:p>
          <a:p>
            <a:pPr marL="342900" lvl="0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000" dirty="0">
                <a:latin typeface="Comfortaa" panose="020B0604020202020204" charset="0"/>
                <a:ea typeface="Times New Roman"/>
                <a:cs typeface="Times New Roman"/>
              </a:rPr>
              <a:t>«Endometrial-sparing» (</a:t>
            </a:r>
            <a:r>
              <a:rPr lang="ru-RU" sz="2000" dirty="0">
                <a:latin typeface="Comfortaa" panose="020B0604020202020204" charset="0"/>
                <a:ea typeface="Times New Roman"/>
                <a:cs typeface="Times New Roman"/>
              </a:rPr>
              <a:t>без его захвата</a:t>
            </a:r>
            <a:r>
              <a:rPr lang="en-US" sz="2000" dirty="0">
                <a:latin typeface="Comfortaa" panose="020B0604020202020204" charset="0"/>
                <a:ea typeface="Times New Roman"/>
                <a:cs typeface="Times New Roman"/>
              </a:rPr>
              <a:t>)</a:t>
            </a:r>
            <a:endParaRPr lang="ru-RU" sz="2000" dirty="0">
              <a:latin typeface="Comfortaa" panose="020B0604020202020204" charset="0"/>
              <a:ea typeface="Times New Roman"/>
              <a:cs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i="1" dirty="0">
                <a:latin typeface="Comfortaa" panose="020B0604020202020204" charset="0"/>
                <a:ea typeface="Times New Roman"/>
              </a:rPr>
              <a:t>По материалу:</a:t>
            </a:r>
          </a:p>
          <a:p>
            <a:pPr marL="342900" lvl="0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 err="1">
                <a:latin typeface="Comfortaa" panose="020B0604020202020204" charset="0"/>
                <a:ea typeface="Times New Roman"/>
                <a:cs typeface="Times New Roman"/>
              </a:rPr>
              <a:t>Монофиламент</a:t>
            </a:r>
            <a:r>
              <a:rPr lang="ru-RU" sz="2000" dirty="0">
                <a:latin typeface="Comfortaa" panose="020B0604020202020204" charset="0"/>
                <a:ea typeface="Times New Roman"/>
                <a:cs typeface="Times New Roman"/>
              </a:rPr>
              <a:t> / плетёный</a:t>
            </a:r>
          </a:p>
          <a:p>
            <a:pPr marL="342900" lvl="0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2000" dirty="0">
                <a:latin typeface="Comfortaa" panose="020B0604020202020204" charset="0"/>
                <a:ea typeface="Times New Roman"/>
                <a:cs typeface="Times New Roman"/>
              </a:rPr>
              <a:t>Медленно/быстро рассасывающийся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1" name="Google Shape;1681;p66"/>
          <p:cNvSpPr txBox="1">
            <a:spLocks noGrp="1"/>
          </p:cNvSpPr>
          <p:nvPr>
            <p:ph type="title"/>
          </p:nvPr>
        </p:nvSpPr>
        <p:spPr>
          <a:xfrm>
            <a:off x="986580" y="123478"/>
            <a:ext cx="6876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</a:rPr>
              <a:t>Классификация техник </a:t>
            </a:r>
            <a:r>
              <a:rPr lang="ru-RU" sz="2400" b="1" dirty="0" err="1">
                <a:solidFill>
                  <a:schemeClr val="tx1"/>
                </a:solidFill>
              </a:rPr>
              <a:t>ушивания</a:t>
            </a:r>
            <a:r>
              <a:rPr lang="ru-RU" sz="2400" b="1" dirty="0">
                <a:solidFill>
                  <a:schemeClr val="tx1"/>
                </a:solidFill>
              </a:rPr>
              <a:t> матки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1682" name="Google Shape;1682;p66"/>
          <p:cNvSpPr/>
          <p:nvPr/>
        </p:nvSpPr>
        <p:spPr>
          <a:xfrm>
            <a:off x="8448550" y="1445450"/>
            <a:ext cx="205140" cy="205140"/>
          </a:xfrm>
          <a:custGeom>
            <a:avLst/>
            <a:gdLst/>
            <a:ahLst/>
            <a:cxnLst/>
            <a:rect l="l" t="t" r="r" b="b"/>
            <a:pathLst>
              <a:path w="7602" h="7602" extrusionOk="0">
                <a:moveTo>
                  <a:pt x="2648" y="1"/>
                </a:moveTo>
                <a:cubicBezTo>
                  <a:pt x="2420" y="1"/>
                  <a:pt x="2237" y="183"/>
                  <a:pt x="2237" y="434"/>
                </a:cubicBezTo>
                <a:lnTo>
                  <a:pt x="2237" y="1804"/>
                </a:lnTo>
                <a:cubicBezTo>
                  <a:pt x="2237" y="2032"/>
                  <a:pt x="2032" y="2215"/>
                  <a:pt x="1804" y="2215"/>
                </a:cubicBezTo>
                <a:lnTo>
                  <a:pt x="434" y="2215"/>
                </a:lnTo>
                <a:cubicBezTo>
                  <a:pt x="206" y="2215"/>
                  <a:pt x="0" y="2420"/>
                  <a:pt x="0" y="2648"/>
                </a:cubicBezTo>
                <a:lnTo>
                  <a:pt x="0" y="4954"/>
                </a:lnTo>
                <a:cubicBezTo>
                  <a:pt x="0" y="5182"/>
                  <a:pt x="206" y="5387"/>
                  <a:pt x="434" y="5387"/>
                </a:cubicBezTo>
                <a:lnTo>
                  <a:pt x="1804" y="5387"/>
                </a:lnTo>
                <a:cubicBezTo>
                  <a:pt x="2032" y="5387"/>
                  <a:pt x="2237" y="5570"/>
                  <a:pt x="2237" y="5798"/>
                </a:cubicBezTo>
                <a:lnTo>
                  <a:pt x="2237" y="7168"/>
                </a:lnTo>
                <a:cubicBezTo>
                  <a:pt x="2237" y="7419"/>
                  <a:pt x="2420" y="7601"/>
                  <a:pt x="2648" y="7601"/>
                </a:cubicBezTo>
                <a:lnTo>
                  <a:pt x="4976" y="7601"/>
                </a:lnTo>
                <a:cubicBezTo>
                  <a:pt x="5205" y="7601"/>
                  <a:pt x="5387" y="7419"/>
                  <a:pt x="5387" y="7168"/>
                </a:cubicBezTo>
                <a:lnTo>
                  <a:pt x="5387" y="5798"/>
                </a:lnTo>
                <a:cubicBezTo>
                  <a:pt x="5387" y="5570"/>
                  <a:pt x="5570" y="5387"/>
                  <a:pt x="5798" y="5387"/>
                </a:cubicBezTo>
                <a:lnTo>
                  <a:pt x="7190" y="5387"/>
                </a:lnTo>
                <a:cubicBezTo>
                  <a:pt x="7419" y="5387"/>
                  <a:pt x="7601" y="5182"/>
                  <a:pt x="7601" y="4954"/>
                </a:cubicBezTo>
                <a:lnTo>
                  <a:pt x="7601" y="2648"/>
                </a:lnTo>
                <a:cubicBezTo>
                  <a:pt x="7601" y="2420"/>
                  <a:pt x="7419" y="2215"/>
                  <a:pt x="7190" y="2215"/>
                </a:cubicBezTo>
                <a:lnTo>
                  <a:pt x="5798" y="2215"/>
                </a:lnTo>
                <a:cubicBezTo>
                  <a:pt x="5570" y="2215"/>
                  <a:pt x="5387" y="2032"/>
                  <a:pt x="5387" y="1804"/>
                </a:cubicBezTo>
                <a:lnTo>
                  <a:pt x="5387" y="434"/>
                </a:lnTo>
                <a:cubicBezTo>
                  <a:pt x="5387" y="183"/>
                  <a:pt x="5205" y="1"/>
                  <a:pt x="49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66"/>
          <p:cNvSpPr/>
          <p:nvPr/>
        </p:nvSpPr>
        <p:spPr>
          <a:xfrm>
            <a:off x="8551416" y="3715185"/>
            <a:ext cx="204519" cy="204519"/>
          </a:xfrm>
          <a:custGeom>
            <a:avLst/>
            <a:gdLst/>
            <a:ahLst/>
            <a:cxnLst/>
            <a:rect l="l" t="t" r="r" b="b"/>
            <a:pathLst>
              <a:path w="7579" h="7579" extrusionOk="0">
                <a:moveTo>
                  <a:pt x="2625" y="1"/>
                </a:moveTo>
                <a:cubicBezTo>
                  <a:pt x="2397" y="1"/>
                  <a:pt x="2214" y="183"/>
                  <a:pt x="2214" y="411"/>
                </a:cubicBezTo>
                <a:lnTo>
                  <a:pt x="2214" y="1781"/>
                </a:lnTo>
                <a:cubicBezTo>
                  <a:pt x="2214" y="2009"/>
                  <a:pt x="2032" y="2215"/>
                  <a:pt x="1803" y="2215"/>
                </a:cubicBezTo>
                <a:lnTo>
                  <a:pt x="411" y="2215"/>
                </a:lnTo>
                <a:cubicBezTo>
                  <a:pt x="183" y="2215"/>
                  <a:pt x="0" y="2397"/>
                  <a:pt x="0" y="2626"/>
                </a:cubicBezTo>
                <a:lnTo>
                  <a:pt x="0" y="4954"/>
                </a:lnTo>
                <a:cubicBezTo>
                  <a:pt x="0" y="5182"/>
                  <a:pt x="183" y="5365"/>
                  <a:pt x="411" y="5365"/>
                </a:cubicBezTo>
                <a:lnTo>
                  <a:pt x="1803" y="5365"/>
                </a:lnTo>
                <a:cubicBezTo>
                  <a:pt x="2032" y="5365"/>
                  <a:pt x="2214" y="5547"/>
                  <a:pt x="2214" y="5775"/>
                </a:cubicBezTo>
                <a:lnTo>
                  <a:pt x="2214" y="7168"/>
                </a:lnTo>
                <a:cubicBezTo>
                  <a:pt x="2214" y="7396"/>
                  <a:pt x="2397" y="7579"/>
                  <a:pt x="2625" y="7579"/>
                </a:cubicBezTo>
                <a:lnTo>
                  <a:pt x="4953" y="7579"/>
                </a:lnTo>
                <a:cubicBezTo>
                  <a:pt x="5182" y="7579"/>
                  <a:pt x="5364" y="7396"/>
                  <a:pt x="5364" y="7168"/>
                </a:cubicBezTo>
                <a:lnTo>
                  <a:pt x="5364" y="5775"/>
                </a:lnTo>
                <a:cubicBezTo>
                  <a:pt x="5364" y="5547"/>
                  <a:pt x="5547" y="5365"/>
                  <a:pt x="5775" y="5365"/>
                </a:cubicBezTo>
                <a:lnTo>
                  <a:pt x="7167" y="5365"/>
                </a:lnTo>
                <a:cubicBezTo>
                  <a:pt x="7396" y="5365"/>
                  <a:pt x="7578" y="5182"/>
                  <a:pt x="7578" y="4954"/>
                </a:cubicBezTo>
                <a:lnTo>
                  <a:pt x="7578" y="2626"/>
                </a:lnTo>
                <a:cubicBezTo>
                  <a:pt x="7578" y="2397"/>
                  <a:pt x="7396" y="2215"/>
                  <a:pt x="7167" y="2215"/>
                </a:cubicBezTo>
                <a:lnTo>
                  <a:pt x="5775" y="2215"/>
                </a:lnTo>
                <a:cubicBezTo>
                  <a:pt x="5547" y="2215"/>
                  <a:pt x="5364" y="2009"/>
                  <a:pt x="5364" y="1781"/>
                </a:cubicBezTo>
                <a:lnTo>
                  <a:pt x="5364" y="411"/>
                </a:lnTo>
                <a:cubicBezTo>
                  <a:pt x="5364" y="183"/>
                  <a:pt x="5182" y="1"/>
                  <a:pt x="49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7" name="Google Shape;1687;p66"/>
          <p:cNvGrpSpPr/>
          <p:nvPr/>
        </p:nvGrpSpPr>
        <p:grpSpPr>
          <a:xfrm>
            <a:off x="6948264" y="1218064"/>
            <a:ext cx="2128444" cy="3346099"/>
            <a:chOff x="6147404" y="1002707"/>
            <a:chExt cx="2640563" cy="4000121"/>
          </a:xfrm>
        </p:grpSpPr>
        <p:sp>
          <p:nvSpPr>
            <p:cNvPr id="1688" name="Google Shape;1688;p66"/>
            <p:cNvSpPr/>
            <p:nvPr/>
          </p:nvSpPr>
          <p:spPr>
            <a:xfrm>
              <a:off x="6510784" y="1346685"/>
              <a:ext cx="2277183" cy="1691096"/>
            </a:xfrm>
            <a:custGeom>
              <a:avLst/>
              <a:gdLst/>
              <a:ahLst/>
              <a:cxnLst/>
              <a:rect l="l" t="t" r="r" b="b"/>
              <a:pathLst>
                <a:path w="84387" h="62668" extrusionOk="0">
                  <a:moveTo>
                    <a:pt x="33132" y="0"/>
                  </a:moveTo>
                  <a:cubicBezTo>
                    <a:pt x="31910" y="0"/>
                    <a:pt x="30705" y="646"/>
                    <a:pt x="30062" y="1675"/>
                  </a:cubicBezTo>
                  <a:cubicBezTo>
                    <a:pt x="29788" y="2131"/>
                    <a:pt x="29605" y="2633"/>
                    <a:pt x="29446" y="3158"/>
                  </a:cubicBezTo>
                  <a:cubicBezTo>
                    <a:pt x="29331" y="3546"/>
                    <a:pt x="29240" y="3912"/>
                    <a:pt x="29103" y="4300"/>
                  </a:cubicBezTo>
                  <a:cubicBezTo>
                    <a:pt x="28829" y="5167"/>
                    <a:pt x="28327" y="6080"/>
                    <a:pt x="27483" y="6468"/>
                  </a:cubicBezTo>
                  <a:cubicBezTo>
                    <a:pt x="27163" y="6605"/>
                    <a:pt x="26707" y="6833"/>
                    <a:pt x="26844" y="7153"/>
                  </a:cubicBezTo>
                  <a:cubicBezTo>
                    <a:pt x="26889" y="7335"/>
                    <a:pt x="27072" y="7404"/>
                    <a:pt x="27232" y="7495"/>
                  </a:cubicBezTo>
                  <a:cubicBezTo>
                    <a:pt x="28099" y="7975"/>
                    <a:pt x="28282" y="9139"/>
                    <a:pt x="28145" y="10120"/>
                  </a:cubicBezTo>
                  <a:cubicBezTo>
                    <a:pt x="28008" y="11079"/>
                    <a:pt x="27620" y="12037"/>
                    <a:pt x="27734" y="13019"/>
                  </a:cubicBezTo>
                  <a:cubicBezTo>
                    <a:pt x="27939" y="14731"/>
                    <a:pt x="29628" y="15941"/>
                    <a:pt x="31340" y="16192"/>
                  </a:cubicBezTo>
                  <a:cubicBezTo>
                    <a:pt x="31629" y="16230"/>
                    <a:pt x="31921" y="16247"/>
                    <a:pt x="32214" y="16247"/>
                  </a:cubicBezTo>
                  <a:cubicBezTo>
                    <a:pt x="32801" y="16247"/>
                    <a:pt x="33394" y="16176"/>
                    <a:pt x="33988" y="16055"/>
                  </a:cubicBezTo>
                  <a:lnTo>
                    <a:pt x="33988" y="16055"/>
                  </a:lnTo>
                  <a:cubicBezTo>
                    <a:pt x="33965" y="16374"/>
                    <a:pt x="33965" y="16671"/>
                    <a:pt x="33942" y="16991"/>
                  </a:cubicBezTo>
                  <a:cubicBezTo>
                    <a:pt x="33897" y="17698"/>
                    <a:pt x="33805" y="18428"/>
                    <a:pt x="33714" y="19136"/>
                  </a:cubicBezTo>
                  <a:cubicBezTo>
                    <a:pt x="33691" y="19273"/>
                    <a:pt x="33668" y="19410"/>
                    <a:pt x="33645" y="19547"/>
                  </a:cubicBezTo>
                  <a:cubicBezTo>
                    <a:pt x="34330" y="20251"/>
                    <a:pt x="35317" y="20603"/>
                    <a:pt x="36303" y="20603"/>
                  </a:cubicBezTo>
                  <a:cubicBezTo>
                    <a:pt x="36468" y="20603"/>
                    <a:pt x="36632" y="20594"/>
                    <a:pt x="36795" y="20574"/>
                  </a:cubicBezTo>
                  <a:cubicBezTo>
                    <a:pt x="38119" y="20414"/>
                    <a:pt x="39283" y="19730"/>
                    <a:pt x="40265" y="18839"/>
                  </a:cubicBezTo>
                  <a:cubicBezTo>
                    <a:pt x="40721" y="18428"/>
                    <a:pt x="41155" y="17949"/>
                    <a:pt x="41429" y="17424"/>
                  </a:cubicBezTo>
                  <a:cubicBezTo>
                    <a:pt x="41406" y="17287"/>
                    <a:pt x="41360" y="17150"/>
                    <a:pt x="41315" y="17013"/>
                  </a:cubicBezTo>
                  <a:cubicBezTo>
                    <a:pt x="41109" y="16899"/>
                    <a:pt x="40904" y="16785"/>
                    <a:pt x="40698" y="16625"/>
                  </a:cubicBezTo>
                  <a:cubicBezTo>
                    <a:pt x="39124" y="15507"/>
                    <a:pt x="38393" y="13316"/>
                    <a:pt x="38964" y="11444"/>
                  </a:cubicBezTo>
                  <a:cubicBezTo>
                    <a:pt x="38987" y="11375"/>
                    <a:pt x="39009" y="11284"/>
                    <a:pt x="39032" y="11216"/>
                  </a:cubicBezTo>
                  <a:cubicBezTo>
                    <a:pt x="39968" y="11193"/>
                    <a:pt x="40950" y="10987"/>
                    <a:pt x="41657" y="10394"/>
                  </a:cubicBezTo>
                  <a:cubicBezTo>
                    <a:pt x="42388" y="9801"/>
                    <a:pt x="42753" y="8728"/>
                    <a:pt x="42319" y="7906"/>
                  </a:cubicBezTo>
                  <a:cubicBezTo>
                    <a:pt x="42052" y="7361"/>
                    <a:pt x="41456" y="7087"/>
                    <a:pt x="40858" y="7087"/>
                  </a:cubicBezTo>
                  <a:cubicBezTo>
                    <a:pt x="40280" y="7087"/>
                    <a:pt x="39701" y="7344"/>
                    <a:pt x="39420" y="7860"/>
                  </a:cubicBezTo>
                  <a:cubicBezTo>
                    <a:pt x="38119" y="7450"/>
                    <a:pt x="37343" y="6377"/>
                    <a:pt x="37069" y="5327"/>
                  </a:cubicBezTo>
                  <a:cubicBezTo>
                    <a:pt x="36795" y="4254"/>
                    <a:pt x="36841" y="3136"/>
                    <a:pt x="36407" y="2131"/>
                  </a:cubicBezTo>
                  <a:cubicBezTo>
                    <a:pt x="35882" y="944"/>
                    <a:pt x="34673" y="100"/>
                    <a:pt x="33372" y="9"/>
                  </a:cubicBezTo>
                  <a:cubicBezTo>
                    <a:pt x="33292" y="3"/>
                    <a:pt x="33212" y="0"/>
                    <a:pt x="33132" y="0"/>
                  </a:cubicBezTo>
                  <a:close/>
                  <a:moveTo>
                    <a:pt x="4825" y="10755"/>
                  </a:moveTo>
                  <a:cubicBezTo>
                    <a:pt x="4747" y="10755"/>
                    <a:pt x="4674" y="10811"/>
                    <a:pt x="4635" y="10851"/>
                  </a:cubicBezTo>
                  <a:cubicBezTo>
                    <a:pt x="4406" y="11124"/>
                    <a:pt x="4361" y="11512"/>
                    <a:pt x="4338" y="11855"/>
                  </a:cubicBezTo>
                  <a:lnTo>
                    <a:pt x="4338" y="11878"/>
                  </a:lnTo>
                  <a:cubicBezTo>
                    <a:pt x="4315" y="12517"/>
                    <a:pt x="4292" y="13179"/>
                    <a:pt x="4315" y="13841"/>
                  </a:cubicBezTo>
                  <a:cubicBezTo>
                    <a:pt x="2900" y="15689"/>
                    <a:pt x="1462" y="17515"/>
                    <a:pt x="1" y="19319"/>
                  </a:cubicBezTo>
                  <a:cubicBezTo>
                    <a:pt x="275" y="19935"/>
                    <a:pt x="549" y="20551"/>
                    <a:pt x="800" y="21168"/>
                  </a:cubicBezTo>
                  <a:cubicBezTo>
                    <a:pt x="2010" y="20643"/>
                    <a:pt x="3242" y="20140"/>
                    <a:pt x="4452" y="19638"/>
                  </a:cubicBezTo>
                  <a:cubicBezTo>
                    <a:pt x="4269" y="19068"/>
                    <a:pt x="4110" y="18520"/>
                    <a:pt x="4041" y="17949"/>
                  </a:cubicBezTo>
                  <a:cubicBezTo>
                    <a:pt x="3973" y="17333"/>
                    <a:pt x="4041" y="16694"/>
                    <a:pt x="4315" y="16146"/>
                  </a:cubicBezTo>
                  <a:cubicBezTo>
                    <a:pt x="4657" y="15461"/>
                    <a:pt x="5319" y="14913"/>
                    <a:pt x="5433" y="14160"/>
                  </a:cubicBezTo>
                  <a:cubicBezTo>
                    <a:pt x="5479" y="13863"/>
                    <a:pt x="5433" y="13544"/>
                    <a:pt x="5365" y="13247"/>
                  </a:cubicBezTo>
                  <a:cubicBezTo>
                    <a:pt x="5342" y="13065"/>
                    <a:pt x="5296" y="12859"/>
                    <a:pt x="5274" y="12677"/>
                  </a:cubicBezTo>
                  <a:cubicBezTo>
                    <a:pt x="5182" y="12197"/>
                    <a:pt x="5114" y="11718"/>
                    <a:pt x="5023" y="11239"/>
                  </a:cubicBezTo>
                  <a:cubicBezTo>
                    <a:pt x="5000" y="11147"/>
                    <a:pt x="5000" y="11056"/>
                    <a:pt x="4977" y="10987"/>
                  </a:cubicBezTo>
                  <a:cubicBezTo>
                    <a:pt x="4954" y="10896"/>
                    <a:pt x="4931" y="10805"/>
                    <a:pt x="4863" y="10759"/>
                  </a:cubicBezTo>
                  <a:cubicBezTo>
                    <a:pt x="4850" y="10756"/>
                    <a:pt x="4838" y="10755"/>
                    <a:pt x="4825" y="10755"/>
                  </a:cubicBezTo>
                  <a:close/>
                  <a:moveTo>
                    <a:pt x="81191" y="53739"/>
                  </a:moveTo>
                  <a:lnTo>
                    <a:pt x="81191" y="53739"/>
                  </a:lnTo>
                  <a:cubicBezTo>
                    <a:pt x="80255" y="53899"/>
                    <a:pt x="79319" y="54059"/>
                    <a:pt x="78246" y="54196"/>
                  </a:cubicBezTo>
                  <a:cubicBezTo>
                    <a:pt x="78360" y="54858"/>
                    <a:pt x="78429" y="55520"/>
                    <a:pt x="78315" y="56159"/>
                  </a:cubicBezTo>
                  <a:cubicBezTo>
                    <a:pt x="78246" y="56615"/>
                    <a:pt x="78064" y="57026"/>
                    <a:pt x="77927" y="57437"/>
                  </a:cubicBezTo>
                  <a:cubicBezTo>
                    <a:pt x="77539" y="58487"/>
                    <a:pt x="77265" y="59582"/>
                    <a:pt x="77059" y="60678"/>
                  </a:cubicBezTo>
                  <a:cubicBezTo>
                    <a:pt x="77036" y="60838"/>
                    <a:pt x="77059" y="61043"/>
                    <a:pt x="77196" y="61089"/>
                  </a:cubicBezTo>
                  <a:cubicBezTo>
                    <a:pt x="77208" y="61091"/>
                    <a:pt x="77220" y="61092"/>
                    <a:pt x="77232" y="61092"/>
                  </a:cubicBezTo>
                  <a:cubicBezTo>
                    <a:pt x="77329" y="61092"/>
                    <a:pt x="77409" y="61011"/>
                    <a:pt x="77470" y="60929"/>
                  </a:cubicBezTo>
                  <a:cubicBezTo>
                    <a:pt x="77972" y="60290"/>
                    <a:pt x="78086" y="59423"/>
                    <a:pt x="78611" y="58829"/>
                  </a:cubicBezTo>
                  <a:cubicBezTo>
                    <a:pt x="78634" y="58784"/>
                    <a:pt x="78703" y="58715"/>
                    <a:pt x="78748" y="58715"/>
                  </a:cubicBezTo>
                  <a:cubicBezTo>
                    <a:pt x="78763" y="58710"/>
                    <a:pt x="78777" y="58708"/>
                    <a:pt x="78792" y="58708"/>
                  </a:cubicBezTo>
                  <a:cubicBezTo>
                    <a:pt x="78909" y="58708"/>
                    <a:pt x="79004" y="58864"/>
                    <a:pt x="79045" y="58966"/>
                  </a:cubicBezTo>
                  <a:cubicBezTo>
                    <a:pt x="79479" y="60062"/>
                    <a:pt x="79684" y="61226"/>
                    <a:pt x="79912" y="62367"/>
                  </a:cubicBezTo>
                  <a:cubicBezTo>
                    <a:pt x="79933" y="62450"/>
                    <a:pt x="79992" y="62553"/>
                    <a:pt x="80071" y="62553"/>
                  </a:cubicBezTo>
                  <a:cubicBezTo>
                    <a:pt x="80079" y="62553"/>
                    <a:pt x="80087" y="62552"/>
                    <a:pt x="80095" y="62550"/>
                  </a:cubicBezTo>
                  <a:cubicBezTo>
                    <a:pt x="80118" y="62527"/>
                    <a:pt x="80141" y="62504"/>
                    <a:pt x="80163" y="62481"/>
                  </a:cubicBezTo>
                  <a:cubicBezTo>
                    <a:pt x="80346" y="62230"/>
                    <a:pt x="80346" y="61888"/>
                    <a:pt x="80323" y="61568"/>
                  </a:cubicBezTo>
                  <a:cubicBezTo>
                    <a:pt x="80323" y="61020"/>
                    <a:pt x="80369" y="60473"/>
                    <a:pt x="80483" y="59948"/>
                  </a:cubicBezTo>
                  <a:cubicBezTo>
                    <a:pt x="80483" y="59879"/>
                    <a:pt x="80529" y="59788"/>
                    <a:pt x="80597" y="59788"/>
                  </a:cubicBezTo>
                  <a:cubicBezTo>
                    <a:pt x="80666" y="59788"/>
                    <a:pt x="80688" y="59834"/>
                    <a:pt x="80711" y="59879"/>
                  </a:cubicBezTo>
                  <a:cubicBezTo>
                    <a:pt x="80985" y="60336"/>
                    <a:pt x="81168" y="60838"/>
                    <a:pt x="81282" y="61363"/>
                  </a:cubicBezTo>
                  <a:cubicBezTo>
                    <a:pt x="81373" y="61751"/>
                    <a:pt x="81442" y="62162"/>
                    <a:pt x="81624" y="62504"/>
                  </a:cubicBezTo>
                  <a:cubicBezTo>
                    <a:pt x="81686" y="62586"/>
                    <a:pt x="81765" y="62667"/>
                    <a:pt x="81846" y="62667"/>
                  </a:cubicBezTo>
                  <a:cubicBezTo>
                    <a:pt x="81856" y="62667"/>
                    <a:pt x="81866" y="62666"/>
                    <a:pt x="81875" y="62664"/>
                  </a:cubicBezTo>
                  <a:cubicBezTo>
                    <a:pt x="81967" y="62641"/>
                    <a:pt x="81989" y="62527"/>
                    <a:pt x="82012" y="62436"/>
                  </a:cubicBezTo>
                  <a:cubicBezTo>
                    <a:pt x="82104" y="61796"/>
                    <a:pt x="82058" y="61157"/>
                    <a:pt x="81921" y="60564"/>
                  </a:cubicBezTo>
                  <a:cubicBezTo>
                    <a:pt x="81853" y="60313"/>
                    <a:pt x="81807" y="60062"/>
                    <a:pt x="81944" y="59856"/>
                  </a:cubicBezTo>
                  <a:cubicBezTo>
                    <a:pt x="82332" y="60473"/>
                    <a:pt x="82720" y="61066"/>
                    <a:pt x="83108" y="61682"/>
                  </a:cubicBezTo>
                  <a:cubicBezTo>
                    <a:pt x="83199" y="61796"/>
                    <a:pt x="83291" y="61933"/>
                    <a:pt x="83450" y="61933"/>
                  </a:cubicBezTo>
                  <a:cubicBezTo>
                    <a:pt x="83564" y="61933"/>
                    <a:pt x="83656" y="61796"/>
                    <a:pt x="83679" y="61682"/>
                  </a:cubicBezTo>
                  <a:cubicBezTo>
                    <a:pt x="83701" y="61545"/>
                    <a:pt x="83656" y="61431"/>
                    <a:pt x="83610" y="61317"/>
                  </a:cubicBezTo>
                  <a:cubicBezTo>
                    <a:pt x="83405" y="60632"/>
                    <a:pt x="83176" y="59925"/>
                    <a:pt x="82948" y="59240"/>
                  </a:cubicBezTo>
                  <a:cubicBezTo>
                    <a:pt x="82963" y="59239"/>
                    <a:pt x="82977" y="59238"/>
                    <a:pt x="82991" y="59238"/>
                  </a:cubicBezTo>
                  <a:cubicBezTo>
                    <a:pt x="83228" y="59238"/>
                    <a:pt x="83459" y="59410"/>
                    <a:pt x="83610" y="59582"/>
                  </a:cubicBezTo>
                  <a:cubicBezTo>
                    <a:pt x="83793" y="59788"/>
                    <a:pt x="83930" y="60016"/>
                    <a:pt x="84135" y="60153"/>
                  </a:cubicBezTo>
                  <a:cubicBezTo>
                    <a:pt x="84158" y="60176"/>
                    <a:pt x="84204" y="60199"/>
                    <a:pt x="84249" y="60199"/>
                  </a:cubicBezTo>
                  <a:cubicBezTo>
                    <a:pt x="84386" y="60199"/>
                    <a:pt x="84386" y="59993"/>
                    <a:pt x="84340" y="59856"/>
                  </a:cubicBezTo>
                  <a:cubicBezTo>
                    <a:pt x="83838" y="58418"/>
                    <a:pt x="82925" y="57117"/>
                    <a:pt x="81716" y="56181"/>
                  </a:cubicBezTo>
                  <a:cubicBezTo>
                    <a:pt x="81510" y="55999"/>
                    <a:pt x="81282" y="55839"/>
                    <a:pt x="81213" y="55588"/>
                  </a:cubicBezTo>
                  <a:cubicBezTo>
                    <a:pt x="81168" y="55451"/>
                    <a:pt x="81168" y="55314"/>
                    <a:pt x="81168" y="55177"/>
                  </a:cubicBezTo>
                  <a:cubicBezTo>
                    <a:pt x="81168" y="54698"/>
                    <a:pt x="81168" y="54219"/>
                    <a:pt x="81191" y="537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6"/>
            <p:cNvSpPr/>
            <p:nvPr/>
          </p:nvSpPr>
          <p:spPr>
            <a:xfrm>
              <a:off x="6157512" y="1602079"/>
              <a:ext cx="470591" cy="337555"/>
            </a:xfrm>
            <a:custGeom>
              <a:avLst/>
              <a:gdLst/>
              <a:ahLst/>
              <a:cxnLst/>
              <a:rect l="l" t="t" r="r" b="b"/>
              <a:pathLst>
                <a:path w="17439" h="12509" extrusionOk="0">
                  <a:moveTo>
                    <a:pt x="2169" y="1"/>
                  </a:moveTo>
                  <a:cubicBezTo>
                    <a:pt x="1484" y="777"/>
                    <a:pt x="799" y="1553"/>
                    <a:pt x="114" y="2329"/>
                  </a:cubicBezTo>
                  <a:cubicBezTo>
                    <a:pt x="69" y="2374"/>
                    <a:pt x="0" y="2443"/>
                    <a:pt x="23" y="2511"/>
                  </a:cubicBezTo>
                  <a:cubicBezTo>
                    <a:pt x="23" y="2580"/>
                    <a:pt x="69" y="2625"/>
                    <a:pt x="114" y="2648"/>
                  </a:cubicBezTo>
                  <a:cubicBezTo>
                    <a:pt x="3721" y="5981"/>
                    <a:pt x="7350" y="9268"/>
                    <a:pt x="11002" y="12509"/>
                  </a:cubicBezTo>
                  <a:cubicBezTo>
                    <a:pt x="11710" y="11641"/>
                    <a:pt x="12417" y="10774"/>
                    <a:pt x="13102" y="9907"/>
                  </a:cubicBezTo>
                  <a:cubicBezTo>
                    <a:pt x="14563" y="8103"/>
                    <a:pt x="16001" y="6277"/>
                    <a:pt x="17416" y="4429"/>
                  </a:cubicBezTo>
                  <a:cubicBezTo>
                    <a:pt x="17393" y="3767"/>
                    <a:pt x="17416" y="3105"/>
                    <a:pt x="17439" y="2466"/>
                  </a:cubicBezTo>
                  <a:lnTo>
                    <a:pt x="17439" y="2466"/>
                  </a:lnTo>
                  <a:cubicBezTo>
                    <a:pt x="17142" y="2717"/>
                    <a:pt x="16822" y="2991"/>
                    <a:pt x="16480" y="3242"/>
                  </a:cubicBezTo>
                  <a:cubicBezTo>
                    <a:pt x="14974" y="5844"/>
                    <a:pt x="13033" y="8172"/>
                    <a:pt x="11093" y="10500"/>
                  </a:cubicBezTo>
                  <a:cubicBezTo>
                    <a:pt x="7921" y="7784"/>
                    <a:pt x="4748" y="5045"/>
                    <a:pt x="1575" y="2329"/>
                  </a:cubicBezTo>
                  <a:cubicBezTo>
                    <a:pt x="1986" y="1827"/>
                    <a:pt x="2397" y="1302"/>
                    <a:pt x="2808" y="777"/>
                  </a:cubicBezTo>
                  <a:cubicBezTo>
                    <a:pt x="2602" y="526"/>
                    <a:pt x="2374" y="274"/>
                    <a:pt x="2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6"/>
            <p:cNvSpPr/>
            <p:nvPr/>
          </p:nvSpPr>
          <p:spPr>
            <a:xfrm>
              <a:off x="6646302" y="1481178"/>
              <a:ext cx="158321" cy="207596"/>
            </a:xfrm>
            <a:custGeom>
              <a:avLst/>
              <a:gdLst/>
              <a:ahLst/>
              <a:cxnLst/>
              <a:rect l="l" t="t" r="r" b="b"/>
              <a:pathLst>
                <a:path w="5867" h="7693" extrusionOk="0">
                  <a:moveTo>
                    <a:pt x="5250" y="0"/>
                  </a:moveTo>
                  <a:cubicBezTo>
                    <a:pt x="3630" y="2192"/>
                    <a:pt x="1895" y="4269"/>
                    <a:pt x="46" y="6255"/>
                  </a:cubicBezTo>
                  <a:lnTo>
                    <a:pt x="1" y="6255"/>
                  </a:lnTo>
                  <a:cubicBezTo>
                    <a:pt x="92" y="6734"/>
                    <a:pt x="160" y="7213"/>
                    <a:pt x="252" y="7693"/>
                  </a:cubicBezTo>
                  <a:cubicBezTo>
                    <a:pt x="2123" y="5273"/>
                    <a:pt x="3995" y="2876"/>
                    <a:pt x="5867" y="457"/>
                  </a:cubicBezTo>
                  <a:cubicBezTo>
                    <a:pt x="5661" y="297"/>
                    <a:pt x="5456" y="160"/>
                    <a:pt x="5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6"/>
            <p:cNvSpPr/>
            <p:nvPr/>
          </p:nvSpPr>
          <p:spPr>
            <a:xfrm>
              <a:off x="6590255" y="1304399"/>
              <a:ext cx="134304" cy="123834"/>
            </a:xfrm>
            <a:custGeom>
              <a:avLst/>
              <a:gdLst/>
              <a:ahLst/>
              <a:cxnLst/>
              <a:rect l="l" t="t" r="r" b="b"/>
              <a:pathLst>
                <a:path w="4977" h="4589" extrusionOk="0">
                  <a:moveTo>
                    <a:pt x="1028" y="1"/>
                  </a:moveTo>
                  <a:cubicBezTo>
                    <a:pt x="936" y="1"/>
                    <a:pt x="868" y="46"/>
                    <a:pt x="799" y="92"/>
                  </a:cubicBezTo>
                  <a:cubicBezTo>
                    <a:pt x="685" y="160"/>
                    <a:pt x="548" y="274"/>
                    <a:pt x="434" y="389"/>
                  </a:cubicBezTo>
                  <a:cubicBezTo>
                    <a:pt x="274" y="548"/>
                    <a:pt x="137" y="731"/>
                    <a:pt x="0" y="914"/>
                  </a:cubicBezTo>
                  <a:cubicBezTo>
                    <a:pt x="1187" y="2260"/>
                    <a:pt x="2511" y="3493"/>
                    <a:pt x="3972" y="4543"/>
                  </a:cubicBezTo>
                  <a:cubicBezTo>
                    <a:pt x="4018" y="4566"/>
                    <a:pt x="4041" y="4588"/>
                    <a:pt x="4086" y="4588"/>
                  </a:cubicBezTo>
                  <a:cubicBezTo>
                    <a:pt x="4132" y="4588"/>
                    <a:pt x="4177" y="4566"/>
                    <a:pt x="4223" y="4543"/>
                  </a:cubicBezTo>
                  <a:cubicBezTo>
                    <a:pt x="4360" y="4429"/>
                    <a:pt x="4497" y="4315"/>
                    <a:pt x="4634" y="4200"/>
                  </a:cubicBezTo>
                  <a:cubicBezTo>
                    <a:pt x="4702" y="4109"/>
                    <a:pt x="4794" y="4041"/>
                    <a:pt x="4862" y="3972"/>
                  </a:cubicBezTo>
                  <a:cubicBezTo>
                    <a:pt x="4908" y="3904"/>
                    <a:pt x="4976" y="3835"/>
                    <a:pt x="4976" y="3767"/>
                  </a:cubicBezTo>
                  <a:cubicBezTo>
                    <a:pt x="4976" y="3675"/>
                    <a:pt x="4908" y="3607"/>
                    <a:pt x="4839" y="3538"/>
                  </a:cubicBezTo>
                  <a:cubicBezTo>
                    <a:pt x="3630" y="2397"/>
                    <a:pt x="2443" y="1256"/>
                    <a:pt x="1233" y="138"/>
                  </a:cubicBezTo>
                  <a:cubicBezTo>
                    <a:pt x="1165" y="69"/>
                    <a:pt x="1096" y="1"/>
                    <a:pt x="10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6"/>
            <p:cNvSpPr/>
            <p:nvPr/>
          </p:nvSpPr>
          <p:spPr>
            <a:xfrm>
              <a:off x="6200014" y="1623019"/>
              <a:ext cx="402238" cy="262429"/>
            </a:xfrm>
            <a:custGeom>
              <a:avLst/>
              <a:gdLst/>
              <a:ahLst/>
              <a:cxnLst/>
              <a:rect l="l" t="t" r="r" b="b"/>
              <a:pathLst>
                <a:path w="14906" h="9725" extrusionOk="0">
                  <a:moveTo>
                    <a:pt x="1233" y="1"/>
                  </a:moveTo>
                  <a:cubicBezTo>
                    <a:pt x="822" y="526"/>
                    <a:pt x="411" y="1051"/>
                    <a:pt x="0" y="1553"/>
                  </a:cubicBezTo>
                  <a:cubicBezTo>
                    <a:pt x="3173" y="4269"/>
                    <a:pt x="6346" y="7008"/>
                    <a:pt x="9518" y="9724"/>
                  </a:cubicBezTo>
                  <a:cubicBezTo>
                    <a:pt x="11458" y="7396"/>
                    <a:pt x="13399" y="5068"/>
                    <a:pt x="14905" y="2466"/>
                  </a:cubicBezTo>
                  <a:lnTo>
                    <a:pt x="14905" y="2466"/>
                  </a:lnTo>
                  <a:cubicBezTo>
                    <a:pt x="12896" y="4063"/>
                    <a:pt x="10682" y="5433"/>
                    <a:pt x="8354" y="6506"/>
                  </a:cubicBezTo>
                  <a:cubicBezTo>
                    <a:pt x="8172" y="6597"/>
                    <a:pt x="7989" y="6666"/>
                    <a:pt x="7806" y="6666"/>
                  </a:cubicBezTo>
                  <a:cubicBezTo>
                    <a:pt x="7624" y="6643"/>
                    <a:pt x="7464" y="6529"/>
                    <a:pt x="7304" y="6414"/>
                  </a:cubicBezTo>
                  <a:cubicBezTo>
                    <a:pt x="4908" y="4703"/>
                    <a:pt x="3082" y="2352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6"/>
            <p:cNvSpPr/>
            <p:nvPr/>
          </p:nvSpPr>
          <p:spPr>
            <a:xfrm>
              <a:off x="6147404" y="1253290"/>
              <a:ext cx="640597" cy="548200"/>
            </a:xfrm>
            <a:custGeom>
              <a:avLst/>
              <a:gdLst/>
              <a:ahLst/>
              <a:cxnLst/>
              <a:rect l="l" t="t" r="r" b="b"/>
              <a:pathLst>
                <a:path w="23739" h="20315" extrusionOk="0">
                  <a:moveTo>
                    <a:pt x="14585" y="0"/>
                  </a:moveTo>
                  <a:cubicBezTo>
                    <a:pt x="11162" y="4953"/>
                    <a:pt x="5866" y="8582"/>
                    <a:pt x="0" y="10020"/>
                  </a:cubicBezTo>
                  <a:cubicBezTo>
                    <a:pt x="913" y="10911"/>
                    <a:pt x="1735" y="11892"/>
                    <a:pt x="2534" y="12874"/>
                  </a:cubicBezTo>
                  <a:cubicBezTo>
                    <a:pt x="2739" y="13147"/>
                    <a:pt x="2967" y="13399"/>
                    <a:pt x="3173" y="13650"/>
                  </a:cubicBezTo>
                  <a:cubicBezTo>
                    <a:pt x="5022" y="16001"/>
                    <a:pt x="6848" y="18352"/>
                    <a:pt x="9244" y="20063"/>
                  </a:cubicBezTo>
                  <a:cubicBezTo>
                    <a:pt x="9404" y="20178"/>
                    <a:pt x="9564" y="20292"/>
                    <a:pt x="9746" y="20315"/>
                  </a:cubicBezTo>
                  <a:cubicBezTo>
                    <a:pt x="9929" y="20315"/>
                    <a:pt x="10112" y="20246"/>
                    <a:pt x="10294" y="20155"/>
                  </a:cubicBezTo>
                  <a:cubicBezTo>
                    <a:pt x="12622" y="19082"/>
                    <a:pt x="14836" y="17712"/>
                    <a:pt x="16845" y="16115"/>
                  </a:cubicBezTo>
                  <a:cubicBezTo>
                    <a:pt x="17187" y="15864"/>
                    <a:pt x="17507" y="15613"/>
                    <a:pt x="17804" y="15339"/>
                  </a:cubicBezTo>
                  <a:lnTo>
                    <a:pt x="17804" y="15316"/>
                  </a:lnTo>
                  <a:cubicBezTo>
                    <a:pt x="17827" y="14973"/>
                    <a:pt x="17872" y="14585"/>
                    <a:pt x="18101" y="14312"/>
                  </a:cubicBezTo>
                  <a:cubicBezTo>
                    <a:pt x="18140" y="14272"/>
                    <a:pt x="18213" y="14216"/>
                    <a:pt x="18291" y="14216"/>
                  </a:cubicBezTo>
                  <a:cubicBezTo>
                    <a:pt x="18304" y="14216"/>
                    <a:pt x="18316" y="14217"/>
                    <a:pt x="18329" y="14220"/>
                  </a:cubicBezTo>
                  <a:cubicBezTo>
                    <a:pt x="18397" y="14266"/>
                    <a:pt x="18420" y="14357"/>
                    <a:pt x="18443" y="14448"/>
                  </a:cubicBezTo>
                  <a:cubicBezTo>
                    <a:pt x="18466" y="14517"/>
                    <a:pt x="18466" y="14608"/>
                    <a:pt x="18489" y="14700"/>
                  </a:cubicBezTo>
                  <a:lnTo>
                    <a:pt x="18534" y="14700"/>
                  </a:lnTo>
                  <a:cubicBezTo>
                    <a:pt x="20383" y="12714"/>
                    <a:pt x="22118" y="10637"/>
                    <a:pt x="23738" y="8445"/>
                  </a:cubicBezTo>
                  <a:cubicBezTo>
                    <a:pt x="22848" y="7647"/>
                    <a:pt x="21935" y="6870"/>
                    <a:pt x="21045" y="6094"/>
                  </a:cubicBezTo>
                  <a:cubicBezTo>
                    <a:pt x="20908" y="6209"/>
                    <a:pt x="20771" y="6323"/>
                    <a:pt x="20634" y="6437"/>
                  </a:cubicBezTo>
                  <a:cubicBezTo>
                    <a:pt x="20588" y="6460"/>
                    <a:pt x="20543" y="6482"/>
                    <a:pt x="20497" y="6482"/>
                  </a:cubicBezTo>
                  <a:cubicBezTo>
                    <a:pt x="20452" y="6482"/>
                    <a:pt x="20429" y="6460"/>
                    <a:pt x="20383" y="6437"/>
                  </a:cubicBezTo>
                  <a:cubicBezTo>
                    <a:pt x="18922" y="5387"/>
                    <a:pt x="17598" y="4154"/>
                    <a:pt x="16411" y="2808"/>
                  </a:cubicBezTo>
                  <a:cubicBezTo>
                    <a:pt x="16548" y="2625"/>
                    <a:pt x="16685" y="2442"/>
                    <a:pt x="16845" y="2283"/>
                  </a:cubicBezTo>
                  <a:cubicBezTo>
                    <a:pt x="16092" y="1529"/>
                    <a:pt x="15339" y="753"/>
                    <a:pt x="14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6"/>
            <p:cNvSpPr/>
            <p:nvPr/>
          </p:nvSpPr>
          <p:spPr>
            <a:xfrm>
              <a:off x="6821219" y="1816871"/>
              <a:ext cx="1562054" cy="2972506"/>
            </a:xfrm>
            <a:custGeom>
              <a:avLst/>
              <a:gdLst/>
              <a:ahLst/>
              <a:cxnLst/>
              <a:rect l="l" t="t" r="r" b="b"/>
              <a:pathLst>
                <a:path w="57886" h="110154" extrusionOk="0">
                  <a:moveTo>
                    <a:pt x="29925" y="0"/>
                  </a:moveTo>
                  <a:cubicBezTo>
                    <a:pt x="29651" y="525"/>
                    <a:pt x="29217" y="1004"/>
                    <a:pt x="28761" y="1415"/>
                  </a:cubicBezTo>
                  <a:cubicBezTo>
                    <a:pt x="27779" y="2306"/>
                    <a:pt x="26615" y="2990"/>
                    <a:pt x="25291" y="3150"/>
                  </a:cubicBezTo>
                  <a:cubicBezTo>
                    <a:pt x="25128" y="3170"/>
                    <a:pt x="24964" y="3179"/>
                    <a:pt x="24799" y="3179"/>
                  </a:cubicBezTo>
                  <a:cubicBezTo>
                    <a:pt x="23813" y="3179"/>
                    <a:pt x="22826" y="2827"/>
                    <a:pt x="22141" y="2123"/>
                  </a:cubicBezTo>
                  <a:cubicBezTo>
                    <a:pt x="21982" y="3127"/>
                    <a:pt x="21776" y="4154"/>
                    <a:pt x="21571" y="5159"/>
                  </a:cubicBezTo>
                  <a:cubicBezTo>
                    <a:pt x="19334" y="16731"/>
                    <a:pt x="18284" y="28692"/>
                    <a:pt x="20270" y="40310"/>
                  </a:cubicBezTo>
                  <a:cubicBezTo>
                    <a:pt x="18855" y="42387"/>
                    <a:pt x="17234" y="44372"/>
                    <a:pt x="15568" y="46358"/>
                  </a:cubicBezTo>
                  <a:cubicBezTo>
                    <a:pt x="13240" y="49075"/>
                    <a:pt x="10774" y="51745"/>
                    <a:pt x="8538" y="54575"/>
                  </a:cubicBezTo>
                  <a:cubicBezTo>
                    <a:pt x="4566" y="59551"/>
                    <a:pt x="1119" y="65258"/>
                    <a:pt x="435" y="71580"/>
                  </a:cubicBezTo>
                  <a:cubicBezTo>
                    <a:pt x="1" y="75689"/>
                    <a:pt x="777" y="79843"/>
                    <a:pt x="1736" y="83860"/>
                  </a:cubicBezTo>
                  <a:cubicBezTo>
                    <a:pt x="3904" y="92831"/>
                    <a:pt x="7077" y="101573"/>
                    <a:pt x="11208" y="109881"/>
                  </a:cubicBezTo>
                  <a:cubicBezTo>
                    <a:pt x="11459" y="109972"/>
                    <a:pt x="11710" y="110041"/>
                    <a:pt x="11961" y="110086"/>
                  </a:cubicBezTo>
                  <a:cubicBezTo>
                    <a:pt x="12228" y="110131"/>
                    <a:pt x="12499" y="110154"/>
                    <a:pt x="12772" y="110154"/>
                  </a:cubicBezTo>
                  <a:cubicBezTo>
                    <a:pt x="14022" y="110154"/>
                    <a:pt x="15310" y="109688"/>
                    <a:pt x="16321" y="108808"/>
                  </a:cubicBezTo>
                  <a:cubicBezTo>
                    <a:pt x="16435" y="108717"/>
                    <a:pt x="16549" y="108603"/>
                    <a:pt x="16663" y="108511"/>
                  </a:cubicBezTo>
                  <a:cubicBezTo>
                    <a:pt x="13856" y="100842"/>
                    <a:pt x="16116" y="92009"/>
                    <a:pt x="13125" y="84431"/>
                  </a:cubicBezTo>
                  <a:cubicBezTo>
                    <a:pt x="12852" y="83723"/>
                    <a:pt x="12532" y="83038"/>
                    <a:pt x="12486" y="82285"/>
                  </a:cubicBezTo>
                  <a:cubicBezTo>
                    <a:pt x="12464" y="81509"/>
                    <a:pt x="12737" y="80733"/>
                    <a:pt x="13103" y="80026"/>
                  </a:cubicBezTo>
                  <a:cubicBezTo>
                    <a:pt x="14244" y="77720"/>
                    <a:pt x="16070" y="75803"/>
                    <a:pt x="17942" y="74045"/>
                  </a:cubicBezTo>
                  <a:cubicBezTo>
                    <a:pt x="19174" y="72881"/>
                    <a:pt x="20452" y="71786"/>
                    <a:pt x="21731" y="70667"/>
                  </a:cubicBezTo>
                  <a:cubicBezTo>
                    <a:pt x="22141" y="74570"/>
                    <a:pt x="23009" y="78496"/>
                    <a:pt x="25816" y="81121"/>
                  </a:cubicBezTo>
                  <a:cubicBezTo>
                    <a:pt x="27117" y="82308"/>
                    <a:pt x="28715" y="83107"/>
                    <a:pt x="30336" y="83860"/>
                  </a:cubicBezTo>
                  <a:cubicBezTo>
                    <a:pt x="38621" y="87672"/>
                    <a:pt x="47523" y="90183"/>
                    <a:pt x="56585" y="91324"/>
                  </a:cubicBezTo>
                  <a:cubicBezTo>
                    <a:pt x="56653" y="91233"/>
                    <a:pt x="56722" y="91141"/>
                    <a:pt x="56767" y="91050"/>
                  </a:cubicBezTo>
                  <a:cubicBezTo>
                    <a:pt x="57407" y="90069"/>
                    <a:pt x="57795" y="88927"/>
                    <a:pt x="57863" y="87786"/>
                  </a:cubicBezTo>
                  <a:cubicBezTo>
                    <a:pt x="57886" y="87581"/>
                    <a:pt x="57886" y="87375"/>
                    <a:pt x="57863" y="87170"/>
                  </a:cubicBezTo>
                  <a:cubicBezTo>
                    <a:pt x="52910" y="85504"/>
                    <a:pt x="48801" y="82194"/>
                    <a:pt x="44145" y="80071"/>
                  </a:cubicBezTo>
                  <a:cubicBezTo>
                    <a:pt x="42182" y="79181"/>
                    <a:pt x="40105" y="78519"/>
                    <a:pt x="38256" y="77423"/>
                  </a:cubicBezTo>
                  <a:cubicBezTo>
                    <a:pt x="37822" y="77150"/>
                    <a:pt x="37389" y="76853"/>
                    <a:pt x="37183" y="76396"/>
                  </a:cubicBezTo>
                  <a:cubicBezTo>
                    <a:pt x="37024" y="76008"/>
                    <a:pt x="37046" y="75552"/>
                    <a:pt x="37115" y="75118"/>
                  </a:cubicBezTo>
                  <a:cubicBezTo>
                    <a:pt x="37868" y="68453"/>
                    <a:pt x="40607" y="62108"/>
                    <a:pt x="41429" y="55466"/>
                  </a:cubicBezTo>
                  <a:lnTo>
                    <a:pt x="41429" y="55466"/>
                  </a:lnTo>
                  <a:cubicBezTo>
                    <a:pt x="41109" y="55580"/>
                    <a:pt x="40790" y="55694"/>
                    <a:pt x="40470" y="55808"/>
                  </a:cubicBezTo>
                  <a:cubicBezTo>
                    <a:pt x="35974" y="50855"/>
                    <a:pt x="32801" y="44829"/>
                    <a:pt x="31112" y="38461"/>
                  </a:cubicBezTo>
                  <a:cubicBezTo>
                    <a:pt x="29879" y="33759"/>
                    <a:pt x="29468" y="28874"/>
                    <a:pt x="29948" y="24058"/>
                  </a:cubicBezTo>
                  <a:cubicBezTo>
                    <a:pt x="30290" y="20429"/>
                    <a:pt x="31135" y="16868"/>
                    <a:pt x="31409" y="13262"/>
                  </a:cubicBezTo>
                  <a:cubicBezTo>
                    <a:pt x="31751" y="8788"/>
                    <a:pt x="31249" y="4269"/>
                    <a:pt x="29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695" name="Google Shape;1695;p66"/>
            <p:cNvSpPr/>
            <p:nvPr/>
          </p:nvSpPr>
          <p:spPr>
            <a:xfrm>
              <a:off x="6985693" y="4185777"/>
              <a:ext cx="1513400" cy="817052"/>
            </a:xfrm>
            <a:custGeom>
              <a:avLst/>
              <a:gdLst/>
              <a:ahLst/>
              <a:cxnLst/>
              <a:rect l="l" t="t" r="r" b="b"/>
              <a:pathLst>
                <a:path w="56083" h="30278" extrusionOk="0">
                  <a:moveTo>
                    <a:pt x="51768" y="0"/>
                  </a:moveTo>
                  <a:cubicBezTo>
                    <a:pt x="51700" y="1141"/>
                    <a:pt x="51312" y="2283"/>
                    <a:pt x="50672" y="3264"/>
                  </a:cubicBezTo>
                  <a:cubicBezTo>
                    <a:pt x="50992" y="3470"/>
                    <a:pt x="51266" y="3789"/>
                    <a:pt x="51426" y="4132"/>
                  </a:cubicBezTo>
                  <a:cubicBezTo>
                    <a:pt x="51654" y="4679"/>
                    <a:pt x="51700" y="5273"/>
                    <a:pt x="51677" y="5843"/>
                  </a:cubicBezTo>
                  <a:cubicBezTo>
                    <a:pt x="51654" y="7373"/>
                    <a:pt x="51334" y="8993"/>
                    <a:pt x="52065" y="10340"/>
                  </a:cubicBezTo>
                  <a:cubicBezTo>
                    <a:pt x="52156" y="10523"/>
                    <a:pt x="52293" y="10682"/>
                    <a:pt x="52476" y="10751"/>
                  </a:cubicBezTo>
                  <a:cubicBezTo>
                    <a:pt x="52513" y="10760"/>
                    <a:pt x="52549" y="10764"/>
                    <a:pt x="52585" y="10764"/>
                  </a:cubicBezTo>
                  <a:cubicBezTo>
                    <a:pt x="52920" y="10764"/>
                    <a:pt x="53176" y="10398"/>
                    <a:pt x="53320" y="10089"/>
                  </a:cubicBezTo>
                  <a:cubicBezTo>
                    <a:pt x="54644" y="7304"/>
                    <a:pt x="55991" y="4405"/>
                    <a:pt x="56059" y="1324"/>
                  </a:cubicBezTo>
                  <a:cubicBezTo>
                    <a:pt x="56082" y="1187"/>
                    <a:pt x="56059" y="1027"/>
                    <a:pt x="55991" y="913"/>
                  </a:cubicBezTo>
                  <a:cubicBezTo>
                    <a:pt x="55899" y="799"/>
                    <a:pt x="55740" y="776"/>
                    <a:pt x="55580" y="753"/>
                  </a:cubicBezTo>
                  <a:cubicBezTo>
                    <a:pt x="54325" y="502"/>
                    <a:pt x="53046" y="251"/>
                    <a:pt x="51768" y="0"/>
                  </a:cubicBezTo>
                  <a:close/>
                  <a:moveTo>
                    <a:pt x="10226" y="21022"/>
                  </a:moveTo>
                  <a:cubicBezTo>
                    <a:pt x="9215" y="21902"/>
                    <a:pt x="7927" y="22368"/>
                    <a:pt x="6677" y="22368"/>
                  </a:cubicBezTo>
                  <a:cubicBezTo>
                    <a:pt x="6404" y="22368"/>
                    <a:pt x="6133" y="22345"/>
                    <a:pt x="5866" y="22300"/>
                  </a:cubicBezTo>
                  <a:lnTo>
                    <a:pt x="5866" y="22300"/>
                  </a:lnTo>
                  <a:cubicBezTo>
                    <a:pt x="5935" y="23282"/>
                    <a:pt x="5387" y="24241"/>
                    <a:pt x="4679" y="24948"/>
                  </a:cubicBezTo>
                  <a:cubicBezTo>
                    <a:pt x="3881" y="25747"/>
                    <a:pt x="2853" y="26295"/>
                    <a:pt x="1963" y="26980"/>
                  </a:cubicBezTo>
                  <a:cubicBezTo>
                    <a:pt x="1073" y="27664"/>
                    <a:pt x="229" y="28532"/>
                    <a:pt x="46" y="29650"/>
                  </a:cubicBezTo>
                  <a:cubicBezTo>
                    <a:pt x="0" y="29787"/>
                    <a:pt x="0" y="29947"/>
                    <a:pt x="69" y="30084"/>
                  </a:cubicBezTo>
                  <a:cubicBezTo>
                    <a:pt x="183" y="30221"/>
                    <a:pt x="388" y="30266"/>
                    <a:pt x="571" y="30266"/>
                  </a:cubicBezTo>
                  <a:cubicBezTo>
                    <a:pt x="692" y="30274"/>
                    <a:pt x="812" y="30278"/>
                    <a:pt x="933" y="30278"/>
                  </a:cubicBezTo>
                  <a:cubicBezTo>
                    <a:pt x="1885" y="30278"/>
                    <a:pt x="2832" y="30050"/>
                    <a:pt x="3744" y="29787"/>
                  </a:cubicBezTo>
                  <a:cubicBezTo>
                    <a:pt x="6163" y="29125"/>
                    <a:pt x="8514" y="28258"/>
                    <a:pt x="10774" y="27162"/>
                  </a:cubicBezTo>
                  <a:cubicBezTo>
                    <a:pt x="11253" y="26934"/>
                    <a:pt x="11778" y="26660"/>
                    <a:pt x="11961" y="26158"/>
                  </a:cubicBezTo>
                  <a:cubicBezTo>
                    <a:pt x="12166" y="25633"/>
                    <a:pt x="11938" y="25085"/>
                    <a:pt x="11732" y="24560"/>
                  </a:cubicBezTo>
                  <a:cubicBezTo>
                    <a:pt x="11230" y="23396"/>
                    <a:pt x="10728" y="22209"/>
                    <a:pt x="10226" y="21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6"/>
            <p:cNvSpPr/>
            <p:nvPr/>
          </p:nvSpPr>
          <p:spPr>
            <a:xfrm>
              <a:off x="7292431" y="1002707"/>
              <a:ext cx="1278091" cy="808525"/>
            </a:xfrm>
            <a:custGeom>
              <a:avLst/>
              <a:gdLst/>
              <a:ahLst/>
              <a:cxnLst/>
              <a:rect l="l" t="t" r="r" b="b"/>
              <a:pathLst>
                <a:path w="47363" h="29962" extrusionOk="0">
                  <a:moveTo>
                    <a:pt x="25764" y="0"/>
                  </a:moveTo>
                  <a:cubicBezTo>
                    <a:pt x="23996" y="0"/>
                    <a:pt x="22183" y="892"/>
                    <a:pt x="20931" y="2210"/>
                  </a:cubicBezTo>
                  <a:cubicBezTo>
                    <a:pt x="20315" y="2849"/>
                    <a:pt x="19767" y="3603"/>
                    <a:pt x="18945" y="3945"/>
                  </a:cubicBezTo>
                  <a:cubicBezTo>
                    <a:pt x="18502" y="4145"/>
                    <a:pt x="18021" y="4193"/>
                    <a:pt x="17528" y="4193"/>
                  </a:cubicBezTo>
                  <a:cubicBezTo>
                    <a:pt x="17057" y="4193"/>
                    <a:pt x="16575" y="4149"/>
                    <a:pt x="16106" y="4149"/>
                  </a:cubicBezTo>
                  <a:cubicBezTo>
                    <a:pt x="16055" y="4149"/>
                    <a:pt x="16005" y="4149"/>
                    <a:pt x="15955" y="4150"/>
                  </a:cubicBezTo>
                  <a:cubicBezTo>
                    <a:pt x="14563" y="4173"/>
                    <a:pt x="13170" y="4721"/>
                    <a:pt x="12121" y="5611"/>
                  </a:cubicBezTo>
                  <a:cubicBezTo>
                    <a:pt x="11048" y="6524"/>
                    <a:pt x="10272" y="7825"/>
                    <a:pt x="8993" y="8396"/>
                  </a:cubicBezTo>
                  <a:cubicBezTo>
                    <a:pt x="7624" y="9012"/>
                    <a:pt x="6026" y="8647"/>
                    <a:pt x="4543" y="8921"/>
                  </a:cubicBezTo>
                  <a:cubicBezTo>
                    <a:pt x="2945" y="9195"/>
                    <a:pt x="1507" y="10268"/>
                    <a:pt x="754" y="11706"/>
                  </a:cubicBezTo>
                  <a:cubicBezTo>
                    <a:pt x="114" y="12984"/>
                    <a:pt x="0" y="14559"/>
                    <a:pt x="480" y="15905"/>
                  </a:cubicBezTo>
                  <a:cubicBezTo>
                    <a:pt x="639" y="15380"/>
                    <a:pt x="822" y="14878"/>
                    <a:pt x="1096" y="14422"/>
                  </a:cubicBezTo>
                  <a:cubicBezTo>
                    <a:pt x="1739" y="13393"/>
                    <a:pt x="2944" y="12747"/>
                    <a:pt x="4166" y="12747"/>
                  </a:cubicBezTo>
                  <a:cubicBezTo>
                    <a:pt x="4246" y="12747"/>
                    <a:pt x="4326" y="12750"/>
                    <a:pt x="4406" y="12756"/>
                  </a:cubicBezTo>
                  <a:cubicBezTo>
                    <a:pt x="5707" y="12847"/>
                    <a:pt x="6916" y="13691"/>
                    <a:pt x="7441" y="14878"/>
                  </a:cubicBezTo>
                  <a:cubicBezTo>
                    <a:pt x="7875" y="15883"/>
                    <a:pt x="7829" y="17001"/>
                    <a:pt x="8103" y="18074"/>
                  </a:cubicBezTo>
                  <a:cubicBezTo>
                    <a:pt x="8377" y="19124"/>
                    <a:pt x="9153" y="20197"/>
                    <a:pt x="10454" y="20607"/>
                  </a:cubicBezTo>
                  <a:cubicBezTo>
                    <a:pt x="10735" y="20091"/>
                    <a:pt x="11314" y="19834"/>
                    <a:pt x="11892" y="19834"/>
                  </a:cubicBezTo>
                  <a:cubicBezTo>
                    <a:pt x="12490" y="19834"/>
                    <a:pt x="13086" y="20108"/>
                    <a:pt x="13353" y="20653"/>
                  </a:cubicBezTo>
                  <a:cubicBezTo>
                    <a:pt x="13787" y="21475"/>
                    <a:pt x="13422" y="22548"/>
                    <a:pt x="12691" y="23141"/>
                  </a:cubicBezTo>
                  <a:cubicBezTo>
                    <a:pt x="11984" y="23734"/>
                    <a:pt x="11002" y="23940"/>
                    <a:pt x="10066" y="23963"/>
                  </a:cubicBezTo>
                  <a:cubicBezTo>
                    <a:pt x="10043" y="24031"/>
                    <a:pt x="10021" y="24122"/>
                    <a:pt x="9998" y="24191"/>
                  </a:cubicBezTo>
                  <a:cubicBezTo>
                    <a:pt x="9884" y="26314"/>
                    <a:pt x="11732" y="28208"/>
                    <a:pt x="13787" y="28802"/>
                  </a:cubicBezTo>
                  <a:cubicBezTo>
                    <a:pt x="14572" y="29033"/>
                    <a:pt x="15378" y="29124"/>
                    <a:pt x="16191" y="29124"/>
                  </a:cubicBezTo>
                  <a:cubicBezTo>
                    <a:pt x="17626" y="29124"/>
                    <a:pt x="19085" y="28842"/>
                    <a:pt x="20497" y="28551"/>
                  </a:cubicBezTo>
                  <a:cubicBezTo>
                    <a:pt x="21990" y="28243"/>
                    <a:pt x="23534" y="27925"/>
                    <a:pt x="25053" y="27925"/>
                  </a:cubicBezTo>
                  <a:cubicBezTo>
                    <a:pt x="25787" y="27925"/>
                    <a:pt x="26516" y="27999"/>
                    <a:pt x="27231" y="28185"/>
                  </a:cubicBezTo>
                  <a:cubicBezTo>
                    <a:pt x="28692" y="28573"/>
                    <a:pt x="30016" y="29395"/>
                    <a:pt x="31499" y="29760"/>
                  </a:cubicBezTo>
                  <a:cubicBezTo>
                    <a:pt x="32035" y="29896"/>
                    <a:pt x="32586" y="29962"/>
                    <a:pt x="33139" y="29962"/>
                  </a:cubicBezTo>
                  <a:cubicBezTo>
                    <a:pt x="34542" y="29962"/>
                    <a:pt x="35952" y="29536"/>
                    <a:pt x="37114" y="28733"/>
                  </a:cubicBezTo>
                  <a:cubicBezTo>
                    <a:pt x="38735" y="27638"/>
                    <a:pt x="39830" y="25834"/>
                    <a:pt x="40104" y="23894"/>
                  </a:cubicBezTo>
                  <a:cubicBezTo>
                    <a:pt x="40218" y="23050"/>
                    <a:pt x="40173" y="22182"/>
                    <a:pt x="40538" y="21429"/>
                  </a:cubicBezTo>
                  <a:cubicBezTo>
                    <a:pt x="41109" y="20219"/>
                    <a:pt x="42524" y="19672"/>
                    <a:pt x="43642" y="18896"/>
                  </a:cubicBezTo>
                  <a:cubicBezTo>
                    <a:pt x="46244" y="17069"/>
                    <a:pt x="47363" y="13395"/>
                    <a:pt x="46222" y="10427"/>
                  </a:cubicBezTo>
                  <a:cubicBezTo>
                    <a:pt x="45742" y="9172"/>
                    <a:pt x="44829" y="8008"/>
                    <a:pt x="43574" y="7529"/>
                  </a:cubicBezTo>
                  <a:cubicBezTo>
                    <a:pt x="42364" y="7072"/>
                    <a:pt x="40949" y="7232"/>
                    <a:pt x="39853" y="6547"/>
                  </a:cubicBezTo>
                  <a:cubicBezTo>
                    <a:pt x="38278" y="5543"/>
                    <a:pt x="38027" y="3078"/>
                    <a:pt x="36361" y="2187"/>
                  </a:cubicBezTo>
                  <a:cubicBezTo>
                    <a:pt x="35881" y="1934"/>
                    <a:pt x="35366" y="1852"/>
                    <a:pt x="34833" y="1852"/>
                  </a:cubicBezTo>
                  <a:cubicBezTo>
                    <a:pt x="33850" y="1852"/>
                    <a:pt x="32803" y="2130"/>
                    <a:pt x="31790" y="2130"/>
                  </a:cubicBezTo>
                  <a:cubicBezTo>
                    <a:pt x="31468" y="2130"/>
                    <a:pt x="31149" y="2102"/>
                    <a:pt x="30837" y="2028"/>
                  </a:cubicBezTo>
                  <a:cubicBezTo>
                    <a:pt x="29673" y="1754"/>
                    <a:pt x="28760" y="864"/>
                    <a:pt x="27665" y="384"/>
                  </a:cubicBezTo>
                  <a:cubicBezTo>
                    <a:pt x="27057" y="120"/>
                    <a:pt x="26414" y="0"/>
                    <a:pt x="25764" y="0"/>
                  </a:cubicBezTo>
                  <a:close/>
                </a:path>
              </a:pathLst>
            </a:custGeom>
            <a:solidFill>
              <a:srgbClr val="EE5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6"/>
            <p:cNvSpPr/>
            <p:nvPr/>
          </p:nvSpPr>
          <p:spPr>
            <a:xfrm>
              <a:off x="7365102" y="2854715"/>
              <a:ext cx="315401" cy="73777"/>
            </a:xfrm>
            <a:custGeom>
              <a:avLst/>
              <a:gdLst/>
              <a:ahLst/>
              <a:cxnLst/>
              <a:rect l="l" t="t" r="r" b="b"/>
              <a:pathLst>
                <a:path w="11688" h="2734" extrusionOk="0">
                  <a:moveTo>
                    <a:pt x="10957" y="1"/>
                  </a:moveTo>
                  <a:cubicBezTo>
                    <a:pt x="9171" y="939"/>
                    <a:pt x="7144" y="1439"/>
                    <a:pt x="5134" y="1439"/>
                  </a:cubicBezTo>
                  <a:cubicBezTo>
                    <a:pt x="5089" y="1439"/>
                    <a:pt x="5044" y="1439"/>
                    <a:pt x="4999" y="1439"/>
                  </a:cubicBezTo>
                  <a:cubicBezTo>
                    <a:pt x="4077" y="1439"/>
                    <a:pt x="3148" y="1345"/>
                    <a:pt x="2233" y="1345"/>
                  </a:cubicBezTo>
                  <a:cubicBezTo>
                    <a:pt x="1585" y="1345"/>
                    <a:pt x="945" y="1392"/>
                    <a:pt x="320" y="1553"/>
                  </a:cubicBezTo>
                  <a:cubicBezTo>
                    <a:pt x="252" y="1644"/>
                    <a:pt x="183" y="1735"/>
                    <a:pt x="115" y="1850"/>
                  </a:cubicBezTo>
                  <a:cubicBezTo>
                    <a:pt x="69" y="1895"/>
                    <a:pt x="46" y="1941"/>
                    <a:pt x="1" y="2009"/>
                  </a:cubicBezTo>
                  <a:cubicBezTo>
                    <a:pt x="260" y="1975"/>
                    <a:pt x="576" y="1950"/>
                    <a:pt x="943" y="1950"/>
                  </a:cubicBezTo>
                  <a:cubicBezTo>
                    <a:pt x="1545" y="1950"/>
                    <a:pt x="2286" y="2016"/>
                    <a:pt x="3151" y="2215"/>
                  </a:cubicBezTo>
                  <a:cubicBezTo>
                    <a:pt x="4519" y="2514"/>
                    <a:pt x="6681" y="2734"/>
                    <a:pt x="8628" y="2734"/>
                  </a:cubicBezTo>
                  <a:cubicBezTo>
                    <a:pt x="9798" y="2734"/>
                    <a:pt x="10891" y="2654"/>
                    <a:pt x="11687" y="2466"/>
                  </a:cubicBezTo>
                  <a:cubicBezTo>
                    <a:pt x="11436" y="1667"/>
                    <a:pt x="11185" y="822"/>
                    <a:pt x="10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6"/>
            <p:cNvSpPr/>
            <p:nvPr/>
          </p:nvSpPr>
          <p:spPr>
            <a:xfrm>
              <a:off x="6524951" y="1805781"/>
              <a:ext cx="2189104" cy="1517070"/>
            </a:xfrm>
            <a:custGeom>
              <a:avLst/>
              <a:gdLst/>
              <a:ahLst/>
              <a:cxnLst/>
              <a:rect l="l" t="t" r="r" b="b"/>
              <a:pathLst>
                <a:path w="81123" h="56219" extrusionOk="0">
                  <a:moveTo>
                    <a:pt x="33189" y="2077"/>
                  </a:moveTo>
                  <a:lnTo>
                    <a:pt x="32869" y="2351"/>
                  </a:lnTo>
                  <a:cubicBezTo>
                    <a:pt x="29948" y="4474"/>
                    <a:pt x="27414" y="7145"/>
                    <a:pt x="24493" y="9267"/>
                  </a:cubicBezTo>
                  <a:cubicBezTo>
                    <a:pt x="21853" y="11166"/>
                    <a:pt x="18693" y="12654"/>
                    <a:pt x="15510" y="12654"/>
                  </a:cubicBezTo>
                  <a:cubicBezTo>
                    <a:pt x="14867" y="12654"/>
                    <a:pt x="14223" y="12593"/>
                    <a:pt x="13582" y="12463"/>
                  </a:cubicBezTo>
                  <a:cubicBezTo>
                    <a:pt x="11231" y="11961"/>
                    <a:pt x="9131" y="10568"/>
                    <a:pt x="7556" y="8742"/>
                  </a:cubicBezTo>
                  <a:cubicBezTo>
                    <a:pt x="6461" y="7464"/>
                    <a:pt x="5616" y="5981"/>
                    <a:pt x="4954" y="4428"/>
                  </a:cubicBezTo>
                  <a:cubicBezTo>
                    <a:pt x="4680" y="3789"/>
                    <a:pt x="4452" y="3127"/>
                    <a:pt x="4224" y="2488"/>
                  </a:cubicBezTo>
                  <a:cubicBezTo>
                    <a:pt x="4132" y="2534"/>
                    <a:pt x="4018" y="2580"/>
                    <a:pt x="3927" y="2625"/>
                  </a:cubicBezTo>
                  <a:cubicBezTo>
                    <a:pt x="2717" y="3127"/>
                    <a:pt x="1485" y="3630"/>
                    <a:pt x="275" y="4155"/>
                  </a:cubicBezTo>
                  <a:cubicBezTo>
                    <a:pt x="184" y="4200"/>
                    <a:pt x="92" y="4246"/>
                    <a:pt x="1" y="4291"/>
                  </a:cubicBezTo>
                  <a:cubicBezTo>
                    <a:pt x="115" y="4908"/>
                    <a:pt x="252" y="5524"/>
                    <a:pt x="366" y="6140"/>
                  </a:cubicBezTo>
                  <a:cubicBezTo>
                    <a:pt x="1005" y="9039"/>
                    <a:pt x="1781" y="11892"/>
                    <a:pt x="3333" y="14380"/>
                  </a:cubicBezTo>
                  <a:cubicBezTo>
                    <a:pt x="4018" y="15499"/>
                    <a:pt x="4840" y="16503"/>
                    <a:pt x="5776" y="17416"/>
                  </a:cubicBezTo>
                  <a:cubicBezTo>
                    <a:pt x="8629" y="20178"/>
                    <a:pt x="12372" y="21913"/>
                    <a:pt x="16275" y="22643"/>
                  </a:cubicBezTo>
                  <a:cubicBezTo>
                    <a:pt x="17901" y="22953"/>
                    <a:pt x="19551" y="23093"/>
                    <a:pt x="21203" y="23093"/>
                  </a:cubicBezTo>
                  <a:cubicBezTo>
                    <a:pt x="23077" y="23093"/>
                    <a:pt x="24954" y="22913"/>
                    <a:pt x="26798" y="22597"/>
                  </a:cubicBezTo>
                  <a:lnTo>
                    <a:pt x="26798" y="22597"/>
                  </a:lnTo>
                  <a:cubicBezTo>
                    <a:pt x="25223" y="30541"/>
                    <a:pt x="25132" y="38780"/>
                    <a:pt x="26547" y="46769"/>
                  </a:cubicBezTo>
                  <a:cubicBezTo>
                    <a:pt x="28213" y="44783"/>
                    <a:pt x="29834" y="42798"/>
                    <a:pt x="31249" y="40721"/>
                  </a:cubicBezTo>
                  <a:cubicBezTo>
                    <a:pt x="29263" y="29103"/>
                    <a:pt x="30313" y="17142"/>
                    <a:pt x="32550" y="5570"/>
                  </a:cubicBezTo>
                  <a:cubicBezTo>
                    <a:pt x="32755" y="4565"/>
                    <a:pt x="32961" y="3538"/>
                    <a:pt x="33120" y="2534"/>
                  </a:cubicBezTo>
                  <a:lnTo>
                    <a:pt x="33189" y="2077"/>
                  </a:lnTo>
                  <a:close/>
                  <a:moveTo>
                    <a:pt x="40790" y="0"/>
                  </a:moveTo>
                  <a:lnTo>
                    <a:pt x="40927" y="411"/>
                  </a:lnTo>
                  <a:cubicBezTo>
                    <a:pt x="42228" y="4680"/>
                    <a:pt x="42730" y="9199"/>
                    <a:pt x="42388" y="13673"/>
                  </a:cubicBezTo>
                  <a:cubicBezTo>
                    <a:pt x="42114" y="17279"/>
                    <a:pt x="41269" y="20840"/>
                    <a:pt x="40927" y="24469"/>
                  </a:cubicBezTo>
                  <a:cubicBezTo>
                    <a:pt x="40447" y="29285"/>
                    <a:pt x="40858" y="34170"/>
                    <a:pt x="42091" y="38872"/>
                  </a:cubicBezTo>
                  <a:cubicBezTo>
                    <a:pt x="43780" y="45240"/>
                    <a:pt x="46953" y="51266"/>
                    <a:pt x="51449" y="56219"/>
                  </a:cubicBezTo>
                  <a:cubicBezTo>
                    <a:pt x="51769" y="56105"/>
                    <a:pt x="52088" y="55991"/>
                    <a:pt x="52408" y="55877"/>
                  </a:cubicBezTo>
                  <a:cubicBezTo>
                    <a:pt x="59758" y="53206"/>
                    <a:pt x="66377" y="48527"/>
                    <a:pt x="71262" y="42478"/>
                  </a:cubicBezTo>
                  <a:cubicBezTo>
                    <a:pt x="69824" y="37662"/>
                    <a:pt x="65441" y="34421"/>
                    <a:pt x="62634" y="30267"/>
                  </a:cubicBezTo>
                  <a:cubicBezTo>
                    <a:pt x="60351" y="26866"/>
                    <a:pt x="59141" y="22757"/>
                    <a:pt x="59210" y="18671"/>
                  </a:cubicBezTo>
                  <a:lnTo>
                    <a:pt x="59210" y="18671"/>
                  </a:lnTo>
                  <a:cubicBezTo>
                    <a:pt x="62268" y="19265"/>
                    <a:pt x="65213" y="20452"/>
                    <a:pt x="67815" y="22164"/>
                  </a:cubicBezTo>
                  <a:cubicBezTo>
                    <a:pt x="72471" y="25245"/>
                    <a:pt x="75964" y="30107"/>
                    <a:pt x="77150" y="35539"/>
                  </a:cubicBezTo>
                  <a:cubicBezTo>
                    <a:pt x="77265" y="36110"/>
                    <a:pt x="77356" y="36658"/>
                    <a:pt x="77424" y="37228"/>
                  </a:cubicBezTo>
                  <a:cubicBezTo>
                    <a:pt x="77539" y="37206"/>
                    <a:pt x="77630" y="37206"/>
                    <a:pt x="77721" y="37183"/>
                  </a:cubicBezTo>
                  <a:cubicBezTo>
                    <a:pt x="78794" y="37046"/>
                    <a:pt x="79730" y="36886"/>
                    <a:pt x="80666" y="36726"/>
                  </a:cubicBezTo>
                  <a:cubicBezTo>
                    <a:pt x="80734" y="36726"/>
                    <a:pt x="80825" y="36703"/>
                    <a:pt x="80894" y="36681"/>
                  </a:cubicBezTo>
                  <a:cubicBezTo>
                    <a:pt x="80939" y="36087"/>
                    <a:pt x="80985" y="35471"/>
                    <a:pt x="80985" y="34855"/>
                  </a:cubicBezTo>
                  <a:cubicBezTo>
                    <a:pt x="81122" y="28349"/>
                    <a:pt x="79250" y="21844"/>
                    <a:pt x="75690" y="16435"/>
                  </a:cubicBezTo>
                  <a:cubicBezTo>
                    <a:pt x="71787" y="10500"/>
                    <a:pt x="65898" y="5912"/>
                    <a:pt x="59187" y="3584"/>
                  </a:cubicBezTo>
                  <a:cubicBezTo>
                    <a:pt x="54576" y="1986"/>
                    <a:pt x="49669" y="1438"/>
                    <a:pt x="44807" y="936"/>
                  </a:cubicBezTo>
                  <a:cubicBezTo>
                    <a:pt x="43552" y="799"/>
                    <a:pt x="42251" y="662"/>
                    <a:pt x="41109" y="137"/>
                  </a:cubicBezTo>
                  <a:lnTo>
                    <a:pt x="40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6"/>
            <p:cNvSpPr/>
            <p:nvPr/>
          </p:nvSpPr>
          <p:spPr>
            <a:xfrm>
              <a:off x="7351555" y="1468738"/>
              <a:ext cx="35134" cy="52756"/>
            </a:xfrm>
            <a:custGeom>
              <a:avLst/>
              <a:gdLst/>
              <a:ahLst/>
              <a:cxnLst/>
              <a:rect l="l" t="t" r="r" b="b"/>
              <a:pathLst>
                <a:path w="1302" h="1955" extrusionOk="0">
                  <a:moveTo>
                    <a:pt x="940" y="1"/>
                  </a:moveTo>
                  <a:cubicBezTo>
                    <a:pt x="835" y="1"/>
                    <a:pt x="724" y="40"/>
                    <a:pt x="640" y="96"/>
                  </a:cubicBezTo>
                  <a:cubicBezTo>
                    <a:pt x="389" y="279"/>
                    <a:pt x="252" y="553"/>
                    <a:pt x="137" y="849"/>
                  </a:cubicBezTo>
                  <a:cubicBezTo>
                    <a:pt x="46" y="1123"/>
                    <a:pt x="1" y="1397"/>
                    <a:pt x="69" y="1694"/>
                  </a:cubicBezTo>
                  <a:cubicBezTo>
                    <a:pt x="69" y="1785"/>
                    <a:pt x="115" y="1877"/>
                    <a:pt x="183" y="1922"/>
                  </a:cubicBezTo>
                  <a:cubicBezTo>
                    <a:pt x="232" y="1938"/>
                    <a:pt x="280" y="1955"/>
                    <a:pt x="320" y="1955"/>
                  </a:cubicBezTo>
                  <a:cubicBezTo>
                    <a:pt x="337" y="1955"/>
                    <a:pt x="352" y="1952"/>
                    <a:pt x="366" y="1945"/>
                  </a:cubicBezTo>
                  <a:cubicBezTo>
                    <a:pt x="617" y="1945"/>
                    <a:pt x="799" y="1740"/>
                    <a:pt x="914" y="1534"/>
                  </a:cubicBezTo>
                  <a:cubicBezTo>
                    <a:pt x="1050" y="1352"/>
                    <a:pt x="1119" y="1146"/>
                    <a:pt x="1187" y="941"/>
                  </a:cubicBezTo>
                  <a:cubicBezTo>
                    <a:pt x="1210" y="941"/>
                    <a:pt x="1256" y="735"/>
                    <a:pt x="1279" y="553"/>
                  </a:cubicBezTo>
                  <a:cubicBezTo>
                    <a:pt x="1302" y="370"/>
                    <a:pt x="1279" y="142"/>
                    <a:pt x="1119" y="51"/>
                  </a:cubicBezTo>
                  <a:cubicBezTo>
                    <a:pt x="1067" y="16"/>
                    <a:pt x="1004" y="1"/>
                    <a:pt x="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6"/>
            <p:cNvSpPr/>
            <p:nvPr/>
          </p:nvSpPr>
          <p:spPr>
            <a:xfrm>
              <a:off x="7371254" y="1390481"/>
              <a:ext cx="67786" cy="39695"/>
            </a:xfrm>
            <a:custGeom>
              <a:avLst/>
              <a:gdLst/>
              <a:ahLst/>
              <a:cxnLst/>
              <a:rect l="l" t="t" r="r" b="b"/>
              <a:pathLst>
                <a:path w="2512" h="1471" extrusionOk="0">
                  <a:moveTo>
                    <a:pt x="1242" y="0"/>
                  </a:moveTo>
                  <a:cubicBezTo>
                    <a:pt x="1039" y="0"/>
                    <a:pt x="834" y="40"/>
                    <a:pt x="640" y="120"/>
                  </a:cubicBezTo>
                  <a:cubicBezTo>
                    <a:pt x="343" y="234"/>
                    <a:pt x="69" y="463"/>
                    <a:pt x="1" y="782"/>
                  </a:cubicBezTo>
                  <a:cubicBezTo>
                    <a:pt x="1" y="851"/>
                    <a:pt x="1" y="942"/>
                    <a:pt x="47" y="988"/>
                  </a:cubicBezTo>
                  <a:cubicBezTo>
                    <a:pt x="74" y="1029"/>
                    <a:pt x="118" y="1037"/>
                    <a:pt x="163" y="1037"/>
                  </a:cubicBezTo>
                  <a:cubicBezTo>
                    <a:pt x="194" y="1037"/>
                    <a:pt x="225" y="1033"/>
                    <a:pt x="252" y="1033"/>
                  </a:cubicBezTo>
                  <a:cubicBezTo>
                    <a:pt x="480" y="988"/>
                    <a:pt x="709" y="919"/>
                    <a:pt x="937" y="919"/>
                  </a:cubicBezTo>
                  <a:cubicBezTo>
                    <a:pt x="1165" y="919"/>
                    <a:pt x="1416" y="965"/>
                    <a:pt x="1576" y="1125"/>
                  </a:cubicBezTo>
                  <a:cubicBezTo>
                    <a:pt x="1690" y="1239"/>
                    <a:pt x="1827" y="1398"/>
                    <a:pt x="2010" y="1444"/>
                  </a:cubicBezTo>
                  <a:cubicBezTo>
                    <a:pt x="2056" y="1462"/>
                    <a:pt x="2107" y="1470"/>
                    <a:pt x="2158" y="1470"/>
                  </a:cubicBezTo>
                  <a:cubicBezTo>
                    <a:pt x="2307" y="1470"/>
                    <a:pt x="2455" y="1397"/>
                    <a:pt x="2489" y="1261"/>
                  </a:cubicBezTo>
                  <a:cubicBezTo>
                    <a:pt x="2512" y="1193"/>
                    <a:pt x="2512" y="1125"/>
                    <a:pt x="2512" y="1079"/>
                  </a:cubicBezTo>
                  <a:cubicBezTo>
                    <a:pt x="2466" y="668"/>
                    <a:pt x="2192" y="303"/>
                    <a:pt x="1827" y="120"/>
                  </a:cubicBezTo>
                  <a:cubicBezTo>
                    <a:pt x="1644" y="40"/>
                    <a:pt x="1445" y="0"/>
                    <a:pt x="1242" y="0"/>
                  </a:cubicBezTo>
                  <a:close/>
                </a:path>
              </a:pathLst>
            </a:custGeom>
            <a:solidFill>
              <a:srgbClr val="EE5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6"/>
            <p:cNvSpPr/>
            <p:nvPr/>
          </p:nvSpPr>
          <p:spPr>
            <a:xfrm>
              <a:off x="6366063" y="1276956"/>
              <a:ext cx="2347992" cy="2852180"/>
            </a:xfrm>
            <a:custGeom>
              <a:avLst/>
              <a:gdLst/>
              <a:ahLst/>
              <a:cxnLst/>
              <a:rect l="l" t="t" r="r" b="b"/>
              <a:pathLst>
                <a:path w="87011" h="105695" extrusionOk="0">
                  <a:moveTo>
                    <a:pt x="63908" y="0"/>
                  </a:moveTo>
                  <a:cubicBezTo>
                    <a:pt x="63313" y="0"/>
                    <a:pt x="62673" y="144"/>
                    <a:pt x="62039" y="424"/>
                  </a:cubicBezTo>
                  <a:cubicBezTo>
                    <a:pt x="61240" y="766"/>
                    <a:pt x="60533" y="1291"/>
                    <a:pt x="59825" y="1816"/>
                  </a:cubicBezTo>
                  <a:cubicBezTo>
                    <a:pt x="59643" y="1953"/>
                    <a:pt x="59460" y="2090"/>
                    <a:pt x="59277" y="2227"/>
                  </a:cubicBezTo>
                  <a:cubicBezTo>
                    <a:pt x="58456" y="2798"/>
                    <a:pt x="57474" y="3414"/>
                    <a:pt x="56379" y="3551"/>
                  </a:cubicBezTo>
                  <a:cubicBezTo>
                    <a:pt x="56200" y="3576"/>
                    <a:pt x="56022" y="3587"/>
                    <a:pt x="55844" y="3587"/>
                  </a:cubicBezTo>
                  <a:cubicBezTo>
                    <a:pt x="54709" y="3587"/>
                    <a:pt x="53621" y="3121"/>
                    <a:pt x="52772" y="2707"/>
                  </a:cubicBezTo>
                  <a:cubicBezTo>
                    <a:pt x="52498" y="2570"/>
                    <a:pt x="52224" y="2433"/>
                    <a:pt x="51950" y="2296"/>
                  </a:cubicBezTo>
                  <a:cubicBezTo>
                    <a:pt x="51106" y="1839"/>
                    <a:pt x="50216" y="1383"/>
                    <a:pt x="49257" y="1132"/>
                  </a:cubicBezTo>
                  <a:cubicBezTo>
                    <a:pt x="48750" y="1004"/>
                    <a:pt x="48230" y="942"/>
                    <a:pt x="47710" y="942"/>
                  </a:cubicBezTo>
                  <a:cubicBezTo>
                    <a:pt x="46004" y="942"/>
                    <a:pt x="44301" y="1608"/>
                    <a:pt x="43094" y="2798"/>
                  </a:cubicBezTo>
                  <a:cubicBezTo>
                    <a:pt x="43049" y="2844"/>
                    <a:pt x="43049" y="2935"/>
                    <a:pt x="43094" y="2958"/>
                  </a:cubicBezTo>
                  <a:cubicBezTo>
                    <a:pt x="43121" y="2984"/>
                    <a:pt x="43156" y="2996"/>
                    <a:pt x="43189" y="2996"/>
                  </a:cubicBezTo>
                  <a:cubicBezTo>
                    <a:pt x="43212" y="2996"/>
                    <a:pt x="43235" y="2990"/>
                    <a:pt x="43254" y="2981"/>
                  </a:cubicBezTo>
                  <a:cubicBezTo>
                    <a:pt x="44420" y="1815"/>
                    <a:pt x="46049" y="1167"/>
                    <a:pt x="47678" y="1167"/>
                  </a:cubicBezTo>
                  <a:cubicBezTo>
                    <a:pt x="48186" y="1167"/>
                    <a:pt x="48695" y="1230"/>
                    <a:pt x="49189" y="1360"/>
                  </a:cubicBezTo>
                  <a:cubicBezTo>
                    <a:pt x="50124" y="1588"/>
                    <a:pt x="50992" y="2045"/>
                    <a:pt x="51836" y="2501"/>
                  </a:cubicBezTo>
                  <a:cubicBezTo>
                    <a:pt x="52110" y="2638"/>
                    <a:pt x="52384" y="2775"/>
                    <a:pt x="52658" y="2912"/>
                  </a:cubicBezTo>
                  <a:cubicBezTo>
                    <a:pt x="53548" y="3346"/>
                    <a:pt x="54689" y="3825"/>
                    <a:pt x="55876" y="3825"/>
                  </a:cubicBezTo>
                  <a:cubicBezTo>
                    <a:pt x="56036" y="3825"/>
                    <a:pt x="56219" y="3802"/>
                    <a:pt x="56401" y="3779"/>
                  </a:cubicBezTo>
                  <a:cubicBezTo>
                    <a:pt x="57565" y="3642"/>
                    <a:pt x="58570" y="3003"/>
                    <a:pt x="59414" y="2410"/>
                  </a:cubicBezTo>
                  <a:cubicBezTo>
                    <a:pt x="59597" y="2273"/>
                    <a:pt x="59780" y="2136"/>
                    <a:pt x="59962" y="1999"/>
                  </a:cubicBezTo>
                  <a:cubicBezTo>
                    <a:pt x="60647" y="1497"/>
                    <a:pt x="61354" y="972"/>
                    <a:pt x="62153" y="630"/>
                  </a:cubicBezTo>
                  <a:cubicBezTo>
                    <a:pt x="62747" y="363"/>
                    <a:pt x="63340" y="232"/>
                    <a:pt x="63889" y="232"/>
                  </a:cubicBezTo>
                  <a:cubicBezTo>
                    <a:pt x="64375" y="232"/>
                    <a:pt x="64826" y="335"/>
                    <a:pt x="65212" y="538"/>
                  </a:cubicBezTo>
                  <a:cubicBezTo>
                    <a:pt x="65623" y="744"/>
                    <a:pt x="65942" y="1063"/>
                    <a:pt x="66285" y="1360"/>
                  </a:cubicBezTo>
                  <a:cubicBezTo>
                    <a:pt x="66627" y="1680"/>
                    <a:pt x="66969" y="1999"/>
                    <a:pt x="67380" y="2227"/>
                  </a:cubicBezTo>
                  <a:cubicBezTo>
                    <a:pt x="67805" y="2452"/>
                    <a:pt x="68291" y="2561"/>
                    <a:pt x="68805" y="2561"/>
                  </a:cubicBezTo>
                  <a:cubicBezTo>
                    <a:pt x="69230" y="2561"/>
                    <a:pt x="69675" y="2486"/>
                    <a:pt x="70119" y="2341"/>
                  </a:cubicBezTo>
                  <a:cubicBezTo>
                    <a:pt x="71010" y="2045"/>
                    <a:pt x="71763" y="1497"/>
                    <a:pt x="72470" y="972"/>
                  </a:cubicBezTo>
                  <a:cubicBezTo>
                    <a:pt x="72516" y="926"/>
                    <a:pt x="72516" y="858"/>
                    <a:pt x="72470" y="789"/>
                  </a:cubicBezTo>
                  <a:cubicBezTo>
                    <a:pt x="72459" y="766"/>
                    <a:pt x="72436" y="755"/>
                    <a:pt x="72408" y="755"/>
                  </a:cubicBezTo>
                  <a:cubicBezTo>
                    <a:pt x="72379" y="755"/>
                    <a:pt x="72345" y="766"/>
                    <a:pt x="72311" y="789"/>
                  </a:cubicBezTo>
                  <a:cubicBezTo>
                    <a:pt x="71649" y="1314"/>
                    <a:pt x="70895" y="1839"/>
                    <a:pt x="70028" y="2136"/>
                  </a:cubicBezTo>
                  <a:cubicBezTo>
                    <a:pt x="69627" y="2267"/>
                    <a:pt x="69225" y="2331"/>
                    <a:pt x="68841" y="2331"/>
                  </a:cubicBezTo>
                  <a:cubicBezTo>
                    <a:pt x="68352" y="2331"/>
                    <a:pt x="67891" y="2226"/>
                    <a:pt x="67494" y="2022"/>
                  </a:cubicBezTo>
                  <a:cubicBezTo>
                    <a:pt x="67106" y="1816"/>
                    <a:pt x="66764" y="1497"/>
                    <a:pt x="66422" y="1200"/>
                  </a:cubicBezTo>
                  <a:cubicBezTo>
                    <a:pt x="66102" y="881"/>
                    <a:pt x="65737" y="561"/>
                    <a:pt x="65326" y="333"/>
                  </a:cubicBezTo>
                  <a:cubicBezTo>
                    <a:pt x="64911" y="109"/>
                    <a:pt x="64427" y="0"/>
                    <a:pt x="63908" y="0"/>
                  </a:cubicBezTo>
                  <a:close/>
                  <a:moveTo>
                    <a:pt x="63164" y="2519"/>
                  </a:moveTo>
                  <a:cubicBezTo>
                    <a:pt x="63116" y="2519"/>
                    <a:pt x="63068" y="2521"/>
                    <a:pt x="63021" y="2524"/>
                  </a:cubicBezTo>
                  <a:cubicBezTo>
                    <a:pt x="61994" y="2593"/>
                    <a:pt x="61218" y="3300"/>
                    <a:pt x="60441" y="3985"/>
                  </a:cubicBezTo>
                  <a:cubicBezTo>
                    <a:pt x="60145" y="4236"/>
                    <a:pt x="59825" y="4533"/>
                    <a:pt x="59506" y="4761"/>
                  </a:cubicBezTo>
                  <a:cubicBezTo>
                    <a:pt x="58557" y="5442"/>
                    <a:pt x="57366" y="5824"/>
                    <a:pt x="56101" y="5824"/>
                  </a:cubicBezTo>
                  <a:cubicBezTo>
                    <a:pt x="55966" y="5824"/>
                    <a:pt x="55830" y="5820"/>
                    <a:pt x="55694" y="5811"/>
                  </a:cubicBezTo>
                  <a:cubicBezTo>
                    <a:pt x="54416" y="5742"/>
                    <a:pt x="53092" y="5309"/>
                    <a:pt x="51859" y="4578"/>
                  </a:cubicBezTo>
                  <a:cubicBezTo>
                    <a:pt x="51631" y="4441"/>
                    <a:pt x="51380" y="4282"/>
                    <a:pt x="51174" y="4145"/>
                  </a:cubicBezTo>
                  <a:cubicBezTo>
                    <a:pt x="50649" y="3802"/>
                    <a:pt x="50124" y="3460"/>
                    <a:pt x="49531" y="3232"/>
                  </a:cubicBezTo>
                  <a:cubicBezTo>
                    <a:pt x="48981" y="3008"/>
                    <a:pt x="48385" y="2898"/>
                    <a:pt x="47789" y="2898"/>
                  </a:cubicBezTo>
                  <a:cubicBezTo>
                    <a:pt x="46925" y="2898"/>
                    <a:pt x="46060" y="3128"/>
                    <a:pt x="45331" y="3574"/>
                  </a:cubicBezTo>
                  <a:cubicBezTo>
                    <a:pt x="45285" y="3620"/>
                    <a:pt x="45263" y="3688"/>
                    <a:pt x="45285" y="3734"/>
                  </a:cubicBezTo>
                  <a:cubicBezTo>
                    <a:pt x="45319" y="3767"/>
                    <a:pt x="45365" y="3788"/>
                    <a:pt x="45404" y="3788"/>
                  </a:cubicBezTo>
                  <a:cubicBezTo>
                    <a:pt x="45419" y="3788"/>
                    <a:pt x="45433" y="3786"/>
                    <a:pt x="45445" y="3779"/>
                  </a:cubicBezTo>
                  <a:cubicBezTo>
                    <a:pt x="46149" y="3347"/>
                    <a:pt x="46972" y="3130"/>
                    <a:pt x="47792" y="3130"/>
                  </a:cubicBezTo>
                  <a:cubicBezTo>
                    <a:pt x="48356" y="3130"/>
                    <a:pt x="48919" y="3232"/>
                    <a:pt x="49440" y="3437"/>
                  </a:cubicBezTo>
                  <a:cubicBezTo>
                    <a:pt x="50010" y="3665"/>
                    <a:pt x="50535" y="4008"/>
                    <a:pt x="51037" y="4327"/>
                  </a:cubicBezTo>
                  <a:cubicBezTo>
                    <a:pt x="51266" y="4464"/>
                    <a:pt x="51494" y="4624"/>
                    <a:pt x="51745" y="4761"/>
                  </a:cubicBezTo>
                  <a:cubicBezTo>
                    <a:pt x="53000" y="5537"/>
                    <a:pt x="54370" y="5971"/>
                    <a:pt x="55671" y="6039"/>
                  </a:cubicBezTo>
                  <a:cubicBezTo>
                    <a:pt x="55808" y="6062"/>
                    <a:pt x="55922" y="6062"/>
                    <a:pt x="56036" y="6062"/>
                  </a:cubicBezTo>
                  <a:cubicBezTo>
                    <a:pt x="57383" y="6062"/>
                    <a:pt x="58638" y="5674"/>
                    <a:pt x="59643" y="4944"/>
                  </a:cubicBezTo>
                  <a:cubicBezTo>
                    <a:pt x="59985" y="4715"/>
                    <a:pt x="60304" y="4419"/>
                    <a:pt x="60601" y="4145"/>
                  </a:cubicBezTo>
                  <a:cubicBezTo>
                    <a:pt x="61354" y="3460"/>
                    <a:pt x="62085" y="2821"/>
                    <a:pt x="63021" y="2752"/>
                  </a:cubicBezTo>
                  <a:cubicBezTo>
                    <a:pt x="63049" y="2751"/>
                    <a:pt x="63077" y="2751"/>
                    <a:pt x="63105" y="2751"/>
                  </a:cubicBezTo>
                  <a:cubicBezTo>
                    <a:pt x="63699" y="2751"/>
                    <a:pt x="64358" y="2981"/>
                    <a:pt x="65121" y="3483"/>
                  </a:cubicBezTo>
                  <a:cubicBezTo>
                    <a:pt x="65303" y="3620"/>
                    <a:pt x="65509" y="3779"/>
                    <a:pt x="65714" y="3916"/>
                  </a:cubicBezTo>
                  <a:cubicBezTo>
                    <a:pt x="66125" y="4236"/>
                    <a:pt x="66559" y="4555"/>
                    <a:pt x="67061" y="4807"/>
                  </a:cubicBezTo>
                  <a:cubicBezTo>
                    <a:pt x="67631" y="5077"/>
                    <a:pt x="68263" y="5211"/>
                    <a:pt x="68895" y="5211"/>
                  </a:cubicBezTo>
                  <a:cubicBezTo>
                    <a:pt x="69704" y="5211"/>
                    <a:pt x="70513" y="4991"/>
                    <a:pt x="71192" y="4555"/>
                  </a:cubicBezTo>
                  <a:cubicBezTo>
                    <a:pt x="71238" y="4533"/>
                    <a:pt x="71261" y="4464"/>
                    <a:pt x="71238" y="4396"/>
                  </a:cubicBezTo>
                  <a:cubicBezTo>
                    <a:pt x="71210" y="4367"/>
                    <a:pt x="71173" y="4348"/>
                    <a:pt x="71138" y="4348"/>
                  </a:cubicBezTo>
                  <a:cubicBezTo>
                    <a:pt x="71116" y="4348"/>
                    <a:pt x="71095" y="4355"/>
                    <a:pt x="71078" y="4373"/>
                  </a:cubicBezTo>
                  <a:cubicBezTo>
                    <a:pt x="70426" y="4782"/>
                    <a:pt x="69659" y="4991"/>
                    <a:pt x="68894" y="4991"/>
                  </a:cubicBezTo>
                  <a:cubicBezTo>
                    <a:pt x="68294" y="4991"/>
                    <a:pt x="67694" y="4862"/>
                    <a:pt x="67152" y="4601"/>
                  </a:cubicBezTo>
                  <a:cubicBezTo>
                    <a:pt x="66696" y="4373"/>
                    <a:pt x="66262" y="4053"/>
                    <a:pt x="65851" y="3734"/>
                  </a:cubicBezTo>
                  <a:cubicBezTo>
                    <a:pt x="65646" y="3597"/>
                    <a:pt x="65440" y="3437"/>
                    <a:pt x="65235" y="3300"/>
                  </a:cubicBezTo>
                  <a:cubicBezTo>
                    <a:pt x="64472" y="2792"/>
                    <a:pt x="63788" y="2519"/>
                    <a:pt x="63164" y="2519"/>
                  </a:cubicBezTo>
                  <a:close/>
                  <a:moveTo>
                    <a:pt x="5803" y="3086"/>
                  </a:moveTo>
                  <a:cubicBezTo>
                    <a:pt x="5764" y="3086"/>
                    <a:pt x="5723" y="3107"/>
                    <a:pt x="5706" y="3140"/>
                  </a:cubicBezTo>
                  <a:cubicBezTo>
                    <a:pt x="5684" y="3209"/>
                    <a:pt x="5706" y="3277"/>
                    <a:pt x="5752" y="3300"/>
                  </a:cubicBezTo>
                  <a:cubicBezTo>
                    <a:pt x="6140" y="3460"/>
                    <a:pt x="6437" y="3825"/>
                    <a:pt x="6733" y="4190"/>
                  </a:cubicBezTo>
                  <a:cubicBezTo>
                    <a:pt x="7076" y="4647"/>
                    <a:pt x="7464" y="5103"/>
                    <a:pt x="8057" y="5172"/>
                  </a:cubicBezTo>
                  <a:cubicBezTo>
                    <a:pt x="8080" y="5195"/>
                    <a:pt x="8126" y="5195"/>
                    <a:pt x="8171" y="5195"/>
                  </a:cubicBezTo>
                  <a:cubicBezTo>
                    <a:pt x="8286" y="5217"/>
                    <a:pt x="8400" y="5217"/>
                    <a:pt x="8468" y="5286"/>
                  </a:cubicBezTo>
                  <a:cubicBezTo>
                    <a:pt x="8560" y="5354"/>
                    <a:pt x="8560" y="5491"/>
                    <a:pt x="8560" y="5651"/>
                  </a:cubicBezTo>
                  <a:cubicBezTo>
                    <a:pt x="8582" y="5720"/>
                    <a:pt x="8582" y="5788"/>
                    <a:pt x="8582" y="5879"/>
                  </a:cubicBezTo>
                  <a:cubicBezTo>
                    <a:pt x="8651" y="6267"/>
                    <a:pt x="8970" y="6541"/>
                    <a:pt x="9290" y="6770"/>
                  </a:cubicBezTo>
                  <a:lnTo>
                    <a:pt x="11983" y="8892"/>
                  </a:lnTo>
                  <a:cubicBezTo>
                    <a:pt x="12006" y="8915"/>
                    <a:pt x="12029" y="8915"/>
                    <a:pt x="12052" y="8915"/>
                  </a:cubicBezTo>
                  <a:cubicBezTo>
                    <a:pt x="12075" y="8915"/>
                    <a:pt x="12120" y="8915"/>
                    <a:pt x="12143" y="8892"/>
                  </a:cubicBezTo>
                  <a:cubicBezTo>
                    <a:pt x="12189" y="8824"/>
                    <a:pt x="12166" y="8755"/>
                    <a:pt x="12120" y="8710"/>
                  </a:cubicBezTo>
                  <a:lnTo>
                    <a:pt x="9427" y="6610"/>
                  </a:lnTo>
                  <a:cubicBezTo>
                    <a:pt x="9130" y="6382"/>
                    <a:pt x="8879" y="6130"/>
                    <a:pt x="8811" y="5834"/>
                  </a:cubicBezTo>
                  <a:cubicBezTo>
                    <a:pt x="8811" y="5765"/>
                    <a:pt x="8811" y="5697"/>
                    <a:pt x="8788" y="5628"/>
                  </a:cubicBezTo>
                  <a:cubicBezTo>
                    <a:pt x="8788" y="5446"/>
                    <a:pt x="8788" y="5240"/>
                    <a:pt x="8605" y="5103"/>
                  </a:cubicBezTo>
                  <a:cubicBezTo>
                    <a:pt x="8491" y="4989"/>
                    <a:pt x="8331" y="4989"/>
                    <a:pt x="8194" y="4966"/>
                  </a:cubicBezTo>
                  <a:lnTo>
                    <a:pt x="8080" y="4966"/>
                  </a:lnTo>
                  <a:cubicBezTo>
                    <a:pt x="7578" y="4898"/>
                    <a:pt x="7258" y="4487"/>
                    <a:pt x="6893" y="4031"/>
                  </a:cubicBezTo>
                  <a:cubicBezTo>
                    <a:pt x="6597" y="3665"/>
                    <a:pt x="6300" y="3277"/>
                    <a:pt x="5843" y="3095"/>
                  </a:cubicBezTo>
                  <a:cubicBezTo>
                    <a:pt x="5831" y="3089"/>
                    <a:pt x="5817" y="3086"/>
                    <a:pt x="5803" y="3086"/>
                  </a:cubicBezTo>
                  <a:close/>
                  <a:moveTo>
                    <a:pt x="4332" y="4752"/>
                  </a:moveTo>
                  <a:cubicBezTo>
                    <a:pt x="4283" y="4752"/>
                    <a:pt x="4240" y="4778"/>
                    <a:pt x="4223" y="4829"/>
                  </a:cubicBezTo>
                  <a:cubicBezTo>
                    <a:pt x="4200" y="4875"/>
                    <a:pt x="4223" y="4944"/>
                    <a:pt x="4268" y="4966"/>
                  </a:cubicBezTo>
                  <a:cubicBezTo>
                    <a:pt x="4634" y="5149"/>
                    <a:pt x="4930" y="5423"/>
                    <a:pt x="5159" y="5765"/>
                  </a:cubicBezTo>
                  <a:cubicBezTo>
                    <a:pt x="5204" y="5811"/>
                    <a:pt x="5227" y="5857"/>
                    <a:pt x="5250" y="5902"/>
                  </a:cubicBezTo>
                  <a:cubicBezTo>
                    <a:pt x="5432" y="6176"/>
                    <a:pt x="5615" y="6496"/>
                    <a:pt x="5957" y="6564"/>
                  </a:cubicBezTo>
                  <a:lnTo>
                    <a:pt x="6277" y="6564"/>
                  </a:lnTo>
                  <a:cubicBezTo>
                    <a:pt x="6334" y="6553"/>
                    <a:pt x="6385" y="6547"/>
                    <a:pt x="6434" y="6547"/>
                  </a:cubicBezTo>
                  <a:cubicBezTo>
                    <a:pt x="6482" y="6547"/>
                    <a:pt x="6528" y="6553"/>
                    <a:pt x="6574" y="6564"/>
                  </a:cubicBezTo>
                  <a:cubicBezTo>
                    <a:pt x="6779" y="6655"/>
                    <a:pt x="6870" y="6906"/>
                    <a:pt x="6939" y="7135"/>
                  </a:cubicBezTo>
                  <a:cubicBezTo>
                    <a:pt x="6939" y="7180"/>
                    <a:pt x="6962" y="7203"/>
                    <a:pt x="6985" y="7249"/>
                  </a:cubicBezTo>
                  <a:cubicBezTo>
                    <a:pt x="7167" y="7842"/>
                    <a:pt x="7601" y="8322"/>
                    <a:pt x="8012" y="8778"/>
                  </a:cubicBezTo>
                  <a:cubicBezTo>
                    <a:pt x="8354" y="9166"/>
                    <a:pt x="8719" y="9577"/>
                    <a:pt x="8925" y="10034"/>
                  </a:cubicBezTo>
                  <a:cubicBezTo>
                    <a:pt x="8948" y="10079"/>
                    <a:pt x="8993" y="10102"/>
                    <a:pt x="9039" y="10102"/>
                  </a:cubicBezTo>
                  <a:lnTo>
                    <a:pt x="9084" y="10102"/>
                  </a:lnTo>
                  <a:cubicBezTo>
                    <a:pt x="9153" y="10079"/>
                    <a:pt x="9176" y="10011"/>
                    <a:pt x="9153" y="9942"/>
                  </a:cubicBezTo>
                  <a:cubicBezTo>
                    <a:pt x="8925" y="9440"/>
                    <a:pt x="8537" y="9029"/>
                    <a:pt x="8171" y="8618"/>
                  </a:cubicBezTo>
                  <a:cubicBezTo>
                    <a:pt x="7761" y="8162"/>
                    <a:pt x="7373" y="7728"/>
                    <a:pt x="7190" y="7180"/>
                  </a:cubicBezTo>
                  <a:cubicBezTo>
                    <a:pt x="7167" y="7135"/>
                    <a:pt x="7167" y="7112"/>
                    <a:pt x="7167" y="7066"/>
                  </a:cubicBezTo>
                  <a:cubicBezTo>
                    <a:pt x="7053" y="6792"/>
                    <a:pt x="6962" y="6473"/>
                    <a:pt x="6665" y="6359"/>
                  </a:cubicBezTo>
                  <a:cubicBezTo>
                    <a:pt x="6585" y="6332"/>
                    <a:pt x="6505" y="6321"/>
                    <a:pt x="6424" y="6321"/>
                  </a:cubicBezTo>
                  <a:cubicBezTo>
                    <a:pt x="6368" y="6321"/>
                    <a:pt x="6311" y="6326"/>
                    <a:pt x="6254" y="6336"/>
                  </a:cubicBezTo>
                  <a:lnTo>
                    <a:pt x="6003" y="6336"/>
                  </a:lnTo>
                  <a:cubicBezTo>
                    <a:pt x="5752" y="6290"/>
                    <a:pt x="5615" y="6039"/>
                    <a:pt x="5455" y="5788"/>
                  </a:cubicBezTo>
                  <a:cubicBezTo>
                    <a:pt x="5410" y="5720"/>
                    <a:pt x="5387" y="5674"/>
                    <a:pt x="5341" y="5628"/>
                  </a:cubicBezTo>
                  <a:cubicBezTo>
                    <a:pt x="5113" y="5263"/>
                    <a:pt x="4771" y="4966"/>
                    <a:pt x="4382" y="4761"/>
                  </a:cubicBezTo>
                  <a:cubicBezTo>
                    <a:pt x="4365" y="4755"/>
                    <a:pt x="4348" y="4752"/>
                    <a:pt x="4332" y="4752"/>
                  </a:cubicBezTo>
                  <a:close/>
                  <a:moveTo>
                    <a:pt x="2638" y="6608"/>
                  </a:moveTo>
                  <a:cubicBezTo>
                    <a:pt x="2617" y="6608"/>
                    <a:pt x="2597" y="6615"/>
                    <a:pt x="2579" y="6633"/>
                  </a:cubicBezTo>
                  <a:cubicBezTo>
                    <a:pt x="2511" y="6655"/>
                    <a:pt x="2488" y="6724"/>
                    <a:pt x="2534" y="6792"/>
                  </a:cubicBezTo>
                  <a:lnTo>
                    <a:pt x="3127" y="7797"/>
                  </a:lnTo>
                  <a:cubicBezTo>
                    <a:pt x="3196" y="7911"/>
                    <a:pt x="3333" y="8116"/>
                    <a:pt x="3538" y="8139"/>
                  </a:cubicBezTo>
                  <a:cubicBezTo>
                    <a:pt x="3675" y="8139"/>
                    <a:pt x="3812" y="8071"/>
                    <a:pt x="3926" y="8025"/>
                  </a:cubicBezTo>
                  <a:cubicBezTo>
                    <a:pt x="4025" y="7976"/>
                    <a:pt x="4088" y="7938"/>
                    <a:pt x="4132" y="7938"/>
                  </a:cubicBezTo>
                  <a:cubicBezTo>
                    <a:pt x="4150" y="7938"/>
                    <a:pt x="4164" y="7944"/>
                    <a:pt x="4177" y="7956"/>
                  </a:cubicBezTo>
                  <a:cubicBezTo>
                    <a:pt x="4223" y="8002"/>
                    <a:pt x="4200" y="8071"/>
                    <a:pt x="4154" y="8230"/>
                  </a:cubicBezTo>
                  <a:cubicBezTo>
                    <a:pt x="4109" y="8367"/>
                    <a:pt x="4063" y="8573"/>
                    <a:pt x="4154" y="8710"/>
                  </a:cubicBezTo>
                  <a:cubicBezTo>
                    <a:pt x="4246" y="8824"/>
                    <a:pt x="4360" y="8869"/>
                    <a:pt x="4451" y="8892"/>
                  </a:cubicBezTo>
                  <a:cubicBezTo>
                    <a:pt x="4474" y="8892"/>
                    <a:pt x="4519" y="8915"/>
                    <a:pt x="4542" y="8915"/>
                  </a:cubicBezTo>
                  <a:cubicBezTo>
                    <a:pt x="4702" y="8984"/>
                    <a:pt x="4793" y="9143"/>
                    <a:pt x="4907" y="9303"/>
                  </a:cubicBezTo>
                  <a:lnTo>
                    <a:pt x="4976" y="9372"/>
                  </a:lnTo>
                  <a:cubicBezTo>
                    <a:pt x="5204" y="9714"/>
                    <a:pt x="5524" y="10011"/>
                    <a:pt x="5820" y="10307"/>
                  </a:cubicBezTo>
                  <a:lnTo>
                    <a:pt x="8217" y="12636"/>
                  </a:lnTo>
                  <a:cubicBezTo>
                    <a:pt x="8240" y="12658"/>
                    <a:pt x="8286" y="12658"/>
                    <a:pt x="8308" y="12658"/>
                  </a:cubicBezTo>
                  <a:cubicBezTo>
                    <a:pt x="8331" y="12658"/>
                    <a:pt x="8354" y="12658"/>
                    <a:pt x="8377" y="12636"/>
                  </a:cubicBezTo>
                  <a:cubicBezTo>
                    <a:pt x="8423" y="12590"/>
                    <a:pt x="8423" y="12499"/>
                    <a:pt x="8377" y="12476"/>
                  </a:cubicBezTo>
                  <a:lnTo>
                    <a:pt x="5980" y="10125"/>
                  </a:lnTo>
                  <a:cubicBezTo>
                    <a:pt x="5684" y="9851"/>
                    <a:pt x="5387" y="9577"/>
                    <a:pt x="5159" y="9235"/>
                  </a:cubicBezTo>
                  <a:lnTo>
                    <a:pt x="5113" y="9166"/>
                  </a:lnTo>
                  <a:cubicBezTo>
                    <a:pt x="4976" y="9006"/>
                    <a:pt x="4839" y="8801"/>
                    <a:pt x="4634" y="8710"/>
                  </a:cubicBezTo>
                  <a:cubicBezTo>
                    <a:pt x="4588" y="8687"/>
                    <a:pt x="4565" y="8687"/>
                    <a:pt x="4519" y="8664"/>
                  </a:cubicBezTo>
                  <a:cubicBezTo>
                    <a:pt x="4451" y="8641"/>
                    <a:pt x="4382" y="8641"/>
                    <a:pt x="4360" y="8596"/>
                  </a:cubicBezTo>
                  <a:cubicBezTo>
                    <a:pt x="4314" y="8527"/>
                    <a:pt x="4337" y="8413"/>
                    <a:pt x="4382" y="8299"/>
                  </a:cubicBezTo>
                  <a:cubicBezTo>
                    <a:pt x="4428" y="8116"/>
                    <a:pt x="4497" y="7911"/>
                    <a:pt x="4314" y="7774"/>
                  </a:cubicBezTo>
                  <a:cubicBezTo>
                    <a:pt x="4259" y="7727"/>
                    <a:pt x="4202" y="7710"/>
                    <a:pt x="4145" y="7710"/>
                  </a:cubicBezTo>
                  <a:cubicBezTo>
                    <a:pt x="4035" y="7710"/>
                    <a:pt x="3925" y="7774"/>
                    <a:pt x="3835" y="7819"/>
                  </a:cubicBezTo>
                  <a:cubicBezTo>
                    <a:pt x="3743" y="7865"/>
                    <a:pt x="3652" y="7911"/>
                    <a:pt x="3561" y="7911"/>
                  </a:cubicBezTo>
                  <a:cubicBezTo>
                    <a:pt x="3469" y="7888"/>
                    <a:pt x="3401" y="7797"/>
                    <a:pt x="3333" y="7683"/>
                  </a:cubicBezTo>
                  <a:lnTo>
                    <a:pt x="2716" y="6655"/>
                  </a:lnTo>
                  <a:cubicBezTo>
                    <a:pt x="2702" y="6627"/>
                    <a:pt x="2671" y="6608"/>
                    <a:pt x="2638" y="6608"/>
                  </a:cubicBezTo>
                  <a:close/>
                  <a:moveTo>
                    <a:pt x="38164" y="11586"/>
                  </a:moveTo>
                  <a:cubicBezTo>
                    <a:pt x="38095" y="11586"/>
                    <a:pt x="38027" y="11631"/>
                    <a:pt x="38027" y="11677"/>
                  </a:cubicBezTo>
                  <a:cubicBezTo>
                    <a:pt x="37959" y="12042"/>
                    <a:pt x="37730" y="12362"/>
                    <a:pt x="37388" y="12522"/>
                  </a:cubicBezTo>
                  <a:cubicBezTo>
                    <a:pt x="37228" y="12601"/>
                    <a:pt x="37051" y="12641"/>
                    <a:pt x="36874" y="12641"/>
                  </a:cubicBezTo>
                  <a:cubicBezTo>
                    <a:pt x="36697" y="12641"/>
                    <a:pt x="36521" y="12601"/>
                    <a:pt x="36361" y="12522"/>
                  </a:cubicBezTo>
                  <a:cubicBezTo>
                    <a:pt x="36342" y="12515"/>
                    <a:pt x="36324" y="12513"/>
                    <a:pt x="36307" y="12513"/>
                  </a:cubicBezTo>
                  <a:cubicBezTo>
                    <a:pt x="36259" y="12513"/>
                    <a:pt x="36218" y="12534"/>
                    <a:pt x="36201" y="12567"/>
                  </a:cubicBezTo>
                  <a:cubicBezTo>
                    <a:pt x="36178" y="12613"/>
                    <a:pt x="36201" y="12704"/>
                    <a:pt x="36247" y="12727"/>
                  </a:cubicBezTo>
                  <a:cubicBezTo>
                    <a:pt x="36452" y="12818"/>
                    <a:pt x="36657" y="12864"/>
                    <a:pt x="36886" y="12864"/>
                  </a:cubicBezTo>
                  <a:cubicBezTo>
                    <a:pt x="37091" y="12864"/>
                    <a:pt x="37319" y="12818"/>
                    <a:pt x="37502" y="12727"/>
                  </a:cubicBezTo>
                  <a:cubicBezTo>
                    <a:pt x="37890" y="12544"/>
                    <a:pt x="38164" y="12156"/>
                    <a:pt x="38255" y="11723"/>
                  </a:cubicBezTo>
                  <a:cubicBezTo>
                    <a:pt x="38255" y="11654"/>
                    <a:pt x="38232" y="11608"/>
                    <a:pt x="38164" y="11586"/>
                  </a:cubicBezTo>
                  <a:close/>
                  <a:moveTo>
                    <a:pt x="468" y="13423"/>
                  </a:moveTo>
                  <a:cubicBezTo>
                    <a:pt x="439" y="13423"/>
                    <a:pt x="411" y="13435"/>
                    <a:pt x="388" y="13457"/>
                  </a:cubicBezTo>
                  <a:cubicBezTo>
                    <a:pt x="342" y="13480"/>
                    <a:pt x="342" y="13571"/>
                    <a:pt x="365" y="13617"/>
                  </a:cubicBezTo>
                  <a:cubicBezTo>
                    <a:pt x="639" y="13937"/>
                    <a:pt x="936" y="14256"/>
                    <a:pt x="1255" y="14553"/>
                  </a:cubicBezTo>
                  <a:cubicBezTo>
                    <a:pt x="1278" y="14576"/>
                    <a:pt x="1301" y="14576"/>
                    <a:pt x="1324" y="14576"/>
                  </a:cubicBezTo>
                  <a:cubicBezTo>
                    <a:pt x="1347" y="14576"/>
                    <a:pt x="1392" y="14553"/>
                    <a:pt x="1415" y="14530"/>
                  </a:cubicBezTo>
                  <a:cubicBezTo>
                    <a:pt x="1461" y="14484"/>
                    <a:pt x="1438" y="14416"/>
                    <a:pt x="1392" y="14370"/>
                  </a:cubicBezTo>
                  <a:cubicBezTo>
                    <a:pt x="1096" y="14096"/>
                    <a:pt x="822" y="13800"/>
                    <a:pt x="548" y="13457"/>
                  </a:cubicBezTo>
                  <a:cubicBezTo>
                    <a:pt x="525" y="13435"/>
                    <a:pt x="496" y="13423"/>
                    <a:pt x="468" y="13423"/>
                  </a:cubicBezTo>
                  <a:close/>
                  <a:moveTo>
                    <a:pt x="134" y="8307"/>
                  </a:moveTo>
                  <a:cubicBezTo>
                    <a:pt x="110" y="8307"/>
                    <a:pt x="87" y="8312"/>
                    <a:pt x="69" y="8322"/>
                  </a:cubicBezTo>
                  <a:cubicBezTo>
                    <a:pt x="23" y="8367"/>
                    <a:pt x="0" y="8436"/>
                    <a:pt x="46" y="8481"/>
                  </a:cubicBezTo>
                  <a:cubicBezTo>
                    <a:pt x="1735" y="10513"/>
                    <a:pt x="3355" y="12613"/>
                    <a:pt x="4839" y="14758"/>
                  </a:cubicBezTo>
                  <a:cubicBezTo>
                    <a:pt x="4862" y="14781"/>
                    <a:pt x="4907" y="14804"/>
                    <a:pt x="4930" y="14804"/>
                  </a:cubicBezTo>
                  <a:cubicBezTo>
                    <a:pt x="4953" y="14804"/>
                    <a:pt x="4976" y="14781"/>
                    <a:pt x="4999" y="14781"/>
                  </a:cubicBezTo>
                  <a:cubicBezTo>
                    <a:pt x="5044" y="14736"/>
                    <a:pt x="5067" y="14667"/>
                    <a:pt x="5022" y="14621"/>
                  </a:cubicBezTo>
                  <a:cubicBezTo>
                    <a:pt x="3538" y="12476"/>
                    <a:pt x="1917" y="10353"/>
                    <a:pt x="228" y="8344"/>
                  </a:cubicBezTo>
                  <a:cubicBezTo>
                    <a:pt x="202" y="8318"/>
                    <a:pt x="167" y="8307"/>
                    <a:pt x="134" y="8307"/>
                  </a:cubicBezTo>
                  <a:close/>
                  <a:moveTo>
                    <a:pt x="1609" y="14975"/>
                  </a:moveTo>
                  <a:cubicBezTo>
                    <a:pt x="1581" y="14975"/>
                    <a:pt x="1552" y="14987"/>
                    <a:pt x="1529" y="15009"/>
                  </a:cubicBezTo>
                  <a:cubicBezTo>
                    <a:pt x="1484" y="15032"/>
                    <a:pt x="1484" y="15124"/>
                    <a:pt x="1506" y="15169"/>
                  </a:cubicBezTo>
                  <a:lnTo>
                    <a:pt x="2031" y="15740"/>
                  </a:lnTo>
                  <a:cubicBezTo>
                    <a:pt x="2054" y="15763"/>
                    <a:pt x="2077" y="15763"/>
                    <a:pt x="2100" y="15763"/>
                  </a:cubicBezTo>
                  <a:cubicBezTo>
                    <a:pt x="2146" y="15763"/>
                    <a:pt x="2168" y="15763"/>
                    <a:pt x="2191" y="15740"/>
                  </a:cubicBezTo>
                  <a:cubicBezTo>
                    <a:pt x="2237" y="15694"/>
                    <a:pt x="2237" y="15626"/>
                    <a:pt x="2191" y="15580"/>
                  </a:cubicBezTo>
                  <a:lnTo>
                    <a:pt x="1689" y="15009"/>
                  </a:lnTo>
                  <a:cubicBezTo>
                    <a:pt x="1666" y="14987"/>
                    <a:pt x="1638" y="14975"/>
                    <a:pt x="1609" y="14975"/>
                  </a:cubicBezTo>
                  <a:close/>
                  <a:moveTo>
                    <a:pt x="5892" y="23768"/>
                  </a:moveTo>
                  <a:cubicBezTo>
                    <a:pt x="5883" y="23768"/>
                    <a:pt x="5874" y="23770"/>
                    <a:pt x="5866" y="23774"/>
                  </a:cubicBezTo>
                  <a:cubicBezTo>
                    <a:pt x="5798" y="23774"/>
                    <a:pt x="5752" y="23843"/>
                    <a:pt x="5775" y="23911"/>
                  </a:cubicBezTo>
                  <a:cubicBezTo>
                    <a:pt x="5889" y="24459"/>
                    <a:pt x="6003" y="25121"/>
                    <a:pt x="6163" y="25760"/>
                  </a:cubicBezTo>
                  <a:cubicBezTo>
                    <a:pt x="6756" y="28568"/>
                    <a:pt x="7532" y="31489"/>
                    <a:pt x="9107" y="34046"/>
                  </a:cubicBezTo>
                  <a:cubicBezTo>
                    <a:pt x="9792" y="35119"/>
                    <a:pt x="10614" y="36146"/>
                    <a:pt x="11595" y="37104"/>
                  </a:cubicBezTo>
                  <a:cubicBezTo>
                    <a:pt x="14334" y="39752"/>
                    <a:pt x="17964" y="41578"/>
                    <a:pt x="22141" y="42354"/>
                  </a:cubicBezTo>
                  <a:cubicBezTo>
                    <a:pt x="23716" y="42651"/>
                    <a:pt x="25382" y="42811"/>
                    <a:pt x="27094" y="42811"/>
                  </a:cubicBezTo>
                  <a:cubicBezTo>
                    <a:pt x="28897" y="42811"/>
                    <a:pt x="30769" y="42651"/>
                    <a:pt x="32709" y="42308"/>
                  </a:cubicBezTo>
                  <a:cubicBezTo>
                    <a:pt x="33120" y="42240"/>
                    <a:pt x="33553" y="42149"/>
                    <a:pt x="33987" y="42057"/>
                  </a:cubicBezTo>
                  <a:cubicBezTo>
                    <a:pt x="34055" y="42057"/>
                    <a:pt x="34101" y="41989"/>
                    <a:pt x="34078" y="41920"/>
                  </a:cubicBezTo>
                  <a:cubicBezTo>
                    <a:pt x="34078" y="41875"/>
                    <a:pt x="34010" y="41829"/>
                    <a:pt x="33941" y="41829"/>
                  </a:cubicBezTo>
                  <a:cubicBezTo>
                    <a:pt x="33508" y="41920"/>
                    <a:pt x="33074" y="42012"/>
                    <a:pt x="32663" y="42080"/>
                  </a:cubicBezTo>
                  <a:cubicBezTo>
                    <a:pt x="30752" y="42408"/>
                    <a:pt x="28889" y="42574"/>
                    <a:pt x="27093" y="42574"/>
                  </a:cubicBezTo>
                  <a:cubicBezTo>
                    <a:pt x="25392" y="42574"/>
                    <a:pt x="23752" y="42426"/>
                    <a:pt x="22186" y="42126"/>
                  </a:cubicBezTo>
                  <a:cubicBezTo>
                    <a:pt x="18055" y="41350"/>
                    <a:pt x="14448" y="39547"/>
                    <a:pt x="11755" y="36922"/>
                  </a:cubicBezTo>
                  <a:cubicBezTo>
                    <a:pt x="10796" y="36009"/>
                    <a:pt x="9975" y="34982"/>
                    <a:pt x="9313" y="33932"/>
                  </a:cubicBezTo>
                  <a:cubicBezTo>
                    <a:pt x="7761" y="31444"/>
                    <a:pt x="6985" y="28568"/>
                    <a:pt x="6391" y="25829"/>
                  </a:cubicBezTo>
                  <a:cubicBezTo>
                    <a:pt x="7144" y="25600"/>
                    <a:pt x="7898" y="25372"/>
                    <a:pt x="8696" y="25098"/>
                  </a:cubicBezTo>
                  <a:cubicBezTo>
                    <a:pt x="9381" y="24870"/>
                    <a:pt x="10226" y="24596"/>
                    <a:pt x="10911" y="24117"/>
                  </a:cubicBezTo>
                  <a:cubicBezTo>
                    <a:pt x="10956" y="24094"/>
                    <a:pt x="10979" y="24003"/>
                    <a:pt x="10933" y="23957"/>
                  </a:cubicBezTo>
                  <a:cubicBezTo>
                    <a:pt x="10919" y="23929"/>
                    <a:pt x="10888" y="23909"/>
                    <a:pt x="10849" y="23909"/>
                  </a:cubicBezTo>
                  <a:cubicBezTo>
                    <a:pt x="10826" y="23909"/>
                    <a:pt x="10800" y="23917"/>
                    <a:pt x="10774" y="23934"/>
                  </a:cubicBezTo>
                  <a:cubicBezTo>
                    <a:pt x="10112" y="24391"/>
                    <a:pt x="9290" y="24665"/>
                    <a:pt x="8628" y="24893"/>
                  </a:cubicBezTo>
                  <a:cubicBezTo>
                    <a:pt x="7829" y="25144"/>
                    <a:pt x="7076" y="25372"/>
                    <a:pt x="6345" y="25600"/>
                  </a:cubicBezTo>
                  <a:cubicBezTo>
                    <a:pt x="6209" y="24984"/>
                    <a:pt x="6094" y="24391"/>
                    <a:pt x="5980" y="23866"/>
                  </a:cubicBezTo>
                  <a:cubicBezTo>
                    <a:pt x="5980" y="23809"/>
                    <a:pt x="5934" y="23768"/>
                    <a:pt x="5892" y="23768"/>
                  </a:cubicBezTo>
                  <a:close/>
                  <a:moveTo>
                    <a:pt x="59859" y="37633"/>
                  </a:moveTo>
                  <a:cubicBezTo>
                    <a:pt x="58594" y="37633"/>
                    <a:pt x="57324" y="37722"/>
                    <a:pt x="56059" y="37903"/>
                  </a:cubicBezTo>
                  <a:cubicBezTo>
                    <a:pt x="55991" y="37903"/>
                    <a:pt x="55968" y="37972"/>
                    <a:pt x="55968" y="38040"/>
                  </a:cubicBezTo>
                  <a:cubicBezTo>
                    <a:pt x="55968" y="38086"/>
                    <a:pt x="56036" y="38131"/>
                    <a:pt x="56105" y="38131"/>
                  </a:cubicBezTo>
                  <a:cubicBezTo>
                    <a:pt x="57351" y="37951"/>
                    <a:pt x="58605" y="37861"/>
                    <a:pt x="59858" y="37861"/>
                  </a:cubicBezTo>
                  <a:cubicBezTo>
                    <a:pt x="61610" y="37861"/>
                    <a:pt x="63358" y="38036"/>
                    <a:pt x="65075" y="38383"/>
                  </a:cubicBezTo>
                  <a:cubicBezTo>
                    <a:pt x="68225" y="38999"/>
                    <a:pt x="71101" y="40163"/>
                    <a:pt x="73657" y="41852"/>
                  </a:cubicBezTo>
                  <a:cubicBezTo>
                    <a:pt x="78382" y="44979"/>
                    <a:pt x="81760" y="49841"/>
                    <a:pt x="82924" y="55159"/>
                  </a:cubicBezTo>
                  <a:cubicBezTo>
                    <a:pt x="83038" y="55707"/>
                    <a:pt x="83130" y="56278"/>
                    <a:pt x="83198" y="56825"/>
                  </a:cubicBezTo>
                  <a:cubicBezTo>
                    <a:pt x="83221" y="56894"/>
                    <a:pt x="83267" y="56939"/>
                    <a:pt x="83312" y="56939"/>
                  </a:cubicBezTo>
                  <a:lnTo>
                    <a:pt x="83335" y="56939"/>
                  </a:lnTo>
                  <a:cubicBezTo>
                    <a:pt x="83404" y="56917"/>
                    <a:pt x="83449" y="56871"/>
                    <a:pt x="83427" y="56803"/>
                  </a:cubicBezTo>
                  <a:cubicBezTo>
                    <a:pt x="83358" y="56278"/>
                    <a:pt x="83267" y="55753"/>
                    <a:pt x="83175" y="55228"/>
                  </a:cubicBezTo>
                  <a:cubicBezTo>
                    <a:pt x="84431" y="55068"/>
                    <a:pt x="85686" y="54840"/>
                    <a:pt x="86896" y="54566"/>
                  </a:cubicBezTo>
                  <a:cubicBezTo>
                    <a:pt x="86964" y="54543"/>
                    <a:pt x="87010" y="54474"/>
                    <a:pt x="86987" y="54429"/>
                  </a:cubicBezTo>
                  <a:cubicBezTo>
                    <a:pt x="86987" y="54372"/>
                    <a:pt x="86941" y="54331"/>
                    <a:pt x="86886" y="54331"/>
                  </a:cubicBezTo>
                  <a:cubicBezTo>
                    <a:pt x="86875" y="54331"/>
                    <a:pt x="86862" y="54333"/>
                    <a:pt x="86850" y="54337"/>
                  </a:cubicBezTo>
                  <a:cubicBezTo>
                    <a:pt x="85641" y="54611"/>
                    <a:pt x="84385" y="54840"/>
                    <a:pt x="83107" y="55022"/>
                  </a:cubicBezTo>
                  <a:cubicBezTo>
                    <a:pt x="81920" y="49658"/>
                    <a:pt x="78519" y="44796"/>
                    <a:pt x="73771" y="41669"/>
                  </a:cubicBezTo>
                  <a:cubicBezTo>
                    <a:pt x="71192" y="39957"/>
                    <a:pt x="68293" y="38771"/>
                    <a:pt x="65121" y="38154"/>
                  </a:cubicBezTo>
                  <a:cubicBezTo>
                    <a:pt x="63390" y="37808"/>
                    <a:pt x="61629" y="37633"/>
                    <a:pt x="59859" y="37633"/>
                  </a:cubicBezTo>
                  <a:close/>
                  <a:moveTo>
                    <a:pt x="51391" y="77354"/>
                  </a:moveTo>
                  <a:cubicBezTo>
                    <a:pt x="51356" y="77354"/>
                    <a:pt x="51317" y="77370"/>
                    <a:pt x="51288" y="77414"/>
                  </a:cubicBezTo>
                  <a:cubicBezTo>
                    <a:pt x="48298" y="82184"/>
                    <a:pt x="43916" y="85950"/>
                    <a:pt x="39670" y="89602"/>
                  </a:cubicBezTo>
                  <a:cubicBezTo>
                    <a:pt x="39282" y="89922"/>
                    <a:pt x="38894" y="90264"/>
                    <a:pt x="38529" y="90584"/>
                  </a:cubicBezTo>
                  <a:cubicBezTo>
                    <a:pt x="38483" y="90630"/>
                    <a:pt x="38461" y="90698"/>
                    <a:pt x="38506" y="90744"/>
                  </a:cubicBezTo>
                  <a:cubicBezTo>
                    <a:pt x="38529" y="90766"/>
                    <a:pt x="38575" y="90789"/>
                    <a:pt x="38598" y="90789"/>
                  </a:cubicBezTo>
                  <a:cubicBezTo>
                    <a:pt x="38620" y="90789"/>
                    <a:pt x="38643" y="90789"/>
                    <a:pt x="38666" y="90766"/>
                  </a:cubicBezTo>
                  <a:cubicBezTo>
                    <a:pt x="39054" y="90424"/>
                    <a:pt x="39442" y="90105"/>
                    <a:pt x="39807" y="89785"/>
                  </a:cubicBezTo>
                  <a:cubicBezTo>
                    <a:pt x="44076" y="86110"/>
                    <a:pt x="48481" y="82344"/>
                    <a:pt x="51494" y="77528"/>
                  </a:cubicBezTo>
                  <a:cubicBezTo>
                    <a:pt x="51517" y="77482"/>
                    <a:pt x="51517" y="77414"/>
                    <a:pt x="51448" y="77368"/>
                  </a:cubicBezTo>
                  <a:cubicBezTo>
                    <a:pt x="51432" y="77360"/>
                    <a:pt x="51412" y="77354"/>
                    <a:pt x="51391" y="77354"/>
                  </a:cubicBezTo>
                  <a:close/>
                  <a:moveTo>
                    <a:pt x="21611" y="76971"/>
                  </a:moveTo>
                  <a:cubicBezTo>
                    <a:pt x="21561" y="76971"/>
                    <a:pt x="21519" y="76997"/>
                    <a:pt x="21501" y="77049"/>
                  </a:cubicBezTo>
                  <a:cubicBezTo>
                    <a:pt x="19858" y="80244"/>
                    <a:pt x="18146" y="83691"/>
                    <a:pt x="17005" y="87251"/>
                  </a:cubicBezTo>
                  <a:cubicBezTo>
                    <a:pt x="15749" y="91223"/>
                    <a:pt x="15339" y="94921"/>
                    <a:pt x="15772" y="98276"/>
                  </a:cubicBezTo>
                  <a:cubicBezTo>
                    <a:pt x="15772" y="98344"/>
                    <a:pt x="15818" y="98390"/>
                    <a:pt x="15886" y="98390"/>
                  </a:cubicBezTo>
                  <a:cubicBezTo>
                    <a:pt x="15955" y="98367"/>
                    <a:pt x="16001" y="98322"/>
                    <a:pt x="16001" y="98253"/>
                  </a:cubicBezTo>
                  <a:cubicBezTo>
                    <a:pt x="15567" y="94921"/>
                    <a:pt x="15978" y="91246"/>
                    <a:pt x="17233" y="87320"/>
                  </a:cubicBezTo>
                  <a:cubicBezTo>
                    <a:pt x="18374" y="83759"/>
                    <a:pt x="20063" y="80335"/>
                    <a:pt x="21707" y="77140"/>
                  </a:cubicBezTo>
                  <a:cubicBezTo>
                    <a:pt x="21730" y="77094"/>
                    <a:pt x="21707" y="77026"/>
                    <a:pt x="21661" y="76980"/>
                  </a:cubicBezTo>
                  <a:cubicBezTo>
                    <a:pt x="21644" y="76974"/>
                    <a:pt x="21627" y="76971"/>
                    <a:pt x="21611" y="76971"/>
                  </a:cubicBezTo>
                  <a:close/>
                  <a:moveTo>
                    <a:pt x="57003" y="89411"/>
                  </a:moveTo>
                  <a:cubicBezTo>
                    <a:pt x="56963" y="89411"/>
                    <a:pt x="56921" y="89437"/>
                    <a:pt x="56904" y="89488"/>
                  </a:cubicBezTo>
                  <a:cubicBezTo>
                    <a:pt x="56424" y="90538"/>
                    <a:pt x="55922" y="91748"/>
                    <a:pt x="55945" y="93003"/>
                  </a:cubicBezTo>
                  <a:cubicBezTo>
                    <a:pt x="55945" y="94396"/>
                    <a:pt x="56607" y="95834"/>
                    <a:pt x="57725" y="96998"/>
                  </a:cubicBezTo>
                  <a:cubicBezTo>
                    <a:pt x="58615" y="97911"/>
                    <a:pt x="59825" y="98687"/>
                    <a:pt x="61446" y="99349"/>
                  </a:cubicBezTo>
                  <a:cubicBezTo>
                    <a:pt x="61446" y="99372"/>
                    <a:pt x="61469" y="99372"/>
                    <a:pt x="61491" y="99372"/>
                  </a:cubicBezTo>
                  <a:cubicBezTo>
                    <a:pt x="61514" y="99372"/>
                    <a:pt x="61560" y="99349"/>
                    <a:pt x="61583" y="99303"/>
                  </a:cubicBezTo>
                  <a:cubicBezTo>
                    <a:pt x="61606" y="99235"/>
                    <a:pt x="61583" y="99166"/>
                    <a:pt x="61514" y="99143"/>
                  </a:cubicBezTo>
                  <a:cubicBezTo>
                    <a:pt x="59962" y="98481"/>
                    <a:pt x="58775" y="97728"/>
                    <a:pt x="57885" y="96838"/>
                  </a:cubicBezTo>
                  <a:cubicBezTo>
                    <a:pt x="56812" y="95720"/>
                    <a:pt x="56173" y="94327"/>
                    <a:pt x="56173" y="93003"/>
                  </a:cubicBezTo>
                  <a:cubicBezTo>
                    <a:pt x="56150" y="91794"/>
                    <a:pt x="56652" y="90607"/>
                    <a:pt x="57109" y="89580"/>
                  </a:cubicBezTo>
                  <a:cubicBezTo>
                    <a:pt x="57132" y="89511"/>
                    <a:pt x="57109" y="89443"/>
                    <a:pt x="57040" y="89420"/>
                  </a:cubicBezTo>
                  <a:cubicBezTo>
                    <a:pt x="57029" y="89414"/>
                    <a:pt x="57016" y="89411"/>
                    <a:pt x="57003" y="89411"/>
                  </a:cubicBezTo>
                  <a:close/>
                  <a:moveTo>
                    <a:pt x="63310" y="99689"/>
                  </a:moveTo>
                  <a:cubicBezTo>
                    <a:pt x="63272" y="99689"/>
                    <a:pt x="63240" y="99709"/>
                    <a:pt x="63226" y="99737"/>
                  </a:cubicBezTo>
                  <a:cubicBezTo>
                    <a:pt x="63180" y="99805"/>
                    <a:pt x="63203" y="99874"/>
                    <a:pt x="63249" y="99897"/>
                  </a:cubicBezTo>
                  <a:cubicBezTo>
                    <a:pt x="64025" y="100444"/>
                    <a:pt x="64870" y="100947"/>
                    <a:pt x="65714" y="101380"/>
                  </a:cubicBezTo>
                  <a:cubicBezTo>
                    <a:pt x="65737" y="101380"/>
                    <a:pt x="65737" y="101403"/>
                    <a:pt x="65760" y="101403"/>
                  </a:cubicBezTo>
                  <a:cubicBezTo>
                    <a:pt x="65805" y="101403"/>
                    <a:pt x="65851" y="101380"/>
                    <a:pt x="65874" y="101335"/>
                  </a:cubicBezTo>
                  <a:cubicBezTo>
                    <a:pt x="65897" y="101266"/>
                    <a:pt x="65874" y="101198"/>
                    <a:pt x="65828" y="101175"/>
                  </a:cubicBezTo>
                  <a:cubicBezTo>
                    <a:pt x="64984" y="100741"/>
                    <a:pt x="64162" y="100239"/>
                    <a:pt x="63386" y="99714"/>
                  </a:cubicBezTo>
                  <a:cubicBezTo>
                    <a:pt x="63360" y="99697"/>
                    <a:pt x="63334" y="99689"/>
                    <a:pt x="63310" y="99689"/>
                  </a:cubicBezTo>
                  <a:close/>
                  <a:moveTo>
                    <a:pt x="16092" y="100193"/>
                  </a:moveTo>
                  <a:cubicBezTo>
                    <a:pt x="16023" y="100193"/>
                    <a:pt x="15978" y="100239"/>
                    <a:pt x="15978" y="100307"/>
                  </a:cubicBezTo>
                  <a:cubicBezTo>
                    <a:pt x="16001" y="102133"/>
                    <a:pt x="16320" y="103914"/>
                    <a:pt x="16936" y="105626"/>
                  </a:cubicBezTo>
                  <a:cubicBezTo>
                    <a:pt x="16936" y="105671"/>
                    <a:pt x="16982" y="105694"/>
                    <a:pt x="17028" y="105694"/>
                  </a:cubicBezTo>
                  <a:lnTo>
                    <a:pt x="17073" y="105694"/>
                  </a:lnTo>
                  <a:cubicBezTo>
                    <a:pt x="17142" y="105671"/>
                    <a:pt x="17165" y="105603"/>
                    <a:pt x="17142" y="105557"/>
                  </a:cubicBezTo>
                  <a:cubicBezTo>
                    <a:pt x="16548" y="103868"/>
                    <a:pt x="16229" y="102111"/>
                    <a:pt x="16206" y="100307"/>
                  </a:cubicBezTo>
                  <a:cubicBezTo>
                    <a:pt x="16206" y="100239"/>
                    <a:pt x="16160" y="100193"/>
                    <a:pt x="16092" y="100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6"/>
            <p:cNvSpPr/>
            <p:nvPr/>
          </p:nvSpPr>
          <p:spPr>
            <a:xfrm>
              <a:off x="7426709" y="1567071"/>
              <a:ext cx="206354" cy="238116"/>
            </a:xfrm>
            <a:custGeom>
              <a:avLst/>
              <a:gdLst/>
              <a:ahLst/>
              <a:cxnLst/>
              <a:rect l="l" t="t" r="r" b="b"/>
              <a:pathLst>
                <a:path w="7647" h="8824" extrusionOk="0">
                  <a:moveTo>
                    <a:pt x="7030" y="0"/>
                  </a:moveTo>
                  <a:cubicBezTo>
                    <a:pt x="6970" y="0"/>
                    <a:pt x="6909" y="5"/>
                    <a:pt x="6848" y="13"/>
                  </a:cubicBezTo>
                  <a:cubicBezTo>
                    <a:pt x="6300" y="104"/>
                    <a:pt x="5821" y="538"/>
                    <a:pt x="5684" y="1086"/>
                  </a:cubicBezTo>
                  <a:cubicBezTo>
                    <a:pt x="5684" y="1059"/>
                    <a:pt x="5682" y="1048"/>
                    <a:pt x="5679" y="1048"/>
                  </a:cubicBezTo>
                  <a:cubicBezTo>
                    <a:pt x="5672" y="1048"/>
                    <a:pt x="5661" y="1112"/>
                    <a:pt x="5661" y="1177"/>
                  </a:cubicBezTo>
                  <a:cubicBezTo>
                    <a:pt x="5638" y="1268"/>
                    <a:pt x="5684" y="1382"/>
                    <a:pt x="5775" y="1428"/>
                  </a:cubicBezTo>
                  <a:cubicBezTo>
                    <a:pt x="5814" y="1454"/>
                    <a:pt x="5855" y="1465"/>
                    <a:pt x="5896" y="1465"/>
                  </a:cubicBezTo>
                  <a:cubicBezTo>
                    <a:pt x="6000" y="1465"/>
                    <a:pt x="6104" y="1396"/>
                    <a:pt x="6186" y="1314"/>
                  </a:cubicBezTo>
                  <a:cubicBezTo>
                    <a:pt x="6277" y="1200"/>
                    <a:pt x="6323" y="1063"/>
                    <a:pt x="6414" y="949"/>
                  </a:cubicBezTo>
                  <a:cubicBezTo>
                    <a:pt x="6574" y="766"/>
                    <a:pt x="6802" y="629"/>
                    <a:pt x="7030" y="629"/>
                  </a:cubicBezTo>
                  <a:cubicBezTo>
                    <a:pt x="7158" y="629"/>
                    <a:pt x="7271" y="658"/>
                    <a:pt x="7393" y="658"/>
                  </a:cubicBezTo>
                  <a:cubicBezTo>
                    <a:pt x="7424" y="658"/>
                    <a:pt x="7455" y="657"/>
                    <a:pt x="7487" y="652"/>
                  </a:cubicBezTo>
                  <a:cubicBezTo>
                    <a:pt x="7533" y="652"/>
                    <a:pt x="7601" y="629"/>
                    <a:pt x="7624" y="584"/>
                  </a:cubicBezTo>
                  <a:cubicBezTo>
                    <a:pt x="7647" y="561"/>
                    <a:pt x="7647" y="515"/>
                    <a:pt x="7647" y="492"/>
                  </a:cubicBezTo>
                  <a:cubicBezTo>
                    <a:pt x="7647" y="310"/>
                    <a:pt x="7533" y="150"/>
                    <a:pt x="7373" y="81"/>
                  </a:cubicBezTo>
                  <a:cubicBezTo>
                    <a:pt x="7266" y="21"/>
                    <a:pt x="7150" y="0"/>
                    <a:pt x="7030" y="0"/>
                  </a:cubicBezTo>
                  <a:close/>
                  <a:moveTo>
                    <a:pt x="2123" y="7363"/>
                  </a:moveTo>
                  <a:cubicBezTo>
                    <a:pt x="1438" y="7568"/>
                    <a:pt x="731" y="7751"/>
                    <a:pt x="46" y="7888"/>
                  </a:cubicBezTo>
                  <a:cubicBezTo>
                    <a:pt x="23" y="8207"/>
                    <a:pt x="23" y="8504"/>
                    <a:pt x="0" y="8824"/>
                  </a:cubicBezTo>
                  <a:cubicBezTo>
                    <a:pt x="776" y="8435"/>
                    <a:pt x="1529" y="7979"/>
                    <a:pt x="2123" y="7363"/>
                  </a:cubicBezTo>
                  <a:close/>
                </a:path>
              </a:pathLst>
            </a:custGeom>
            <a:solidFill>
              <a:srgbClr val="ED6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6"/>
            <p:cNvSpPr/>
            <p:nvPr/>
          </p:nvSpPr>
          <p:spPr>
            <a:xfrm>
              <a:off x="7813512" y="2690268"/>
              <a:ext cx="282128" cy="242568"/>
            </a:xfrm>
            <a:custGeom>
              <a:avLst/>
              <a:gdLst/>
              <a:ahLst/>
              <a:cxnLst/>
              <a:rect l="l" t="t" r="r" b="b"/>
              <a:pathLst>
                <a:path w="10455" h="8989" extrusionOk="0">
                  <a:moveTo>
                    <a:pt x="8492" y="0"/>
                  </a:moveTo>
                  <a:cubicBezTo>
                    <a:pt x="5547" y="1644"/>
                    <a:pt x="2740" y="3333"/>
                    <a:pt x="0" y="5159"/>
                  </a:cubicBezTo>
                  <a:cubicBezTo>
                    <a:pt x="571" y="6163"/>
                    <a:pt x="1096" y="7236"/>
                    <a:pt x="1986" y="7966"/>
                  </a:cubicBezTo>
                  <a:cubicBezTo>
                    <a:pt x="2836" y="8679"/>
                    <a:pt x="3925" y="8989"/>
                    <a:pt x="5030" y="8989"/>
                  </a:cubicBezTo>
                  <a:cubicBezTo>
                    <a:pt x="5764" y="8989"/>
                    <a:pt x="6507" y="8852"/>
                    <a:pt x="7190" y="8606"/>
                  </a:cubicBezTo>
                  <a:cubicBezTo>
                    <a:pt x="8035" y="8286"/>
                    <a:pt x="8834" y="7807"/>
                    <a:pt x="9405" y="7122"/>
                  </a:cubicBezTo>
                  <a:cubicBezTo>
                    <a:pt x="10226" y="6118"/>
                    <a:pt x="10454" y="4702"/>
                    <a:pt x="10203" y="3447"/>
                  </a:cubicBezTo>
                  <a:cubicBezTo>
                    <a:pt x="9975" y="2169"/>
                    <a:pt x="9313" y="1005"/>
                    <a:pt x="84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6"/>
            <p:cNvSpPr/>
            <p:nvPr/>
          </p:nvSpPr>
          <p:spPr>
            <a:xfrm>
              <a:off x="7284417" y="1925891"/>
              <a:ext cx="530957" cy="391768"/>
            </a:xfrm>
            <a:custGeom>
              <a:avLst/>
              <a:gdLst/>
              <a:ahLst/>
              <a:cxnLst/>
              <a:rect l="l" t="t" r="r" b="b"/>
              <a:pathLst>
                <a:path w="19676" h="14518" extrusionOk="0">
                  <a:moveTo>
                    <a:pt x="3310" y="1096"/>
                  </a:moveTo>
                  <a:lnTo>
                    <a:pt x="3310" y="1096"/>
                  </a:lnTo>
                  <a:cubicBezTo>
                    <a:pt x="2283" y="2488"/>
                    <a:pt x="1256" y="3812"/>
                    <a:pt x="206" y="5113"/>
                  </a:cubicBezTo>
                  <a:cubicBezTo>
                    <a:pt x="662" y="5570"/>
                    <a:pt x="1119" y="6026"/>
                    <a:pt x="1576" y="6460"/>
                  </a:cubicBezTo>
                  <a:cubicBezTo>
                    <a:pt x="1644" y="6528"/>
                    <a:pt x="1690" y="6574"/>
                    <a:pt x="1690" y="6642"/>
                  </a:cubicBezTo>
                  <a:cubicBezTo>
                    <a:pt x="1690" y="6711"/>
                    <a:pt x="1644" y="6757"/>
                    <a:pt x="1621" y="6802"/>
                  </a:cubicBezTo>
                  <a:cubicBezTo>
                    <a:pt x="1142" y="7418"/>
                    <a:pt x="640" y="8058"/>
                    <a:pt x="160" y="8697"/>
                  </a:cubicBezTo>
                  <a:cubicBezTo>
                    <a:pt x="92" y="8788"/>
                    <a:pt x="23" y="8902"/>
                    <a:pt x="1" y="9016"/>
                  </a:cubicBezTo>
                  <a:cubicBezTo>
                    <a:pt x="1" y="9108"/>
                    <a:pt x="46" y="9199"/>
                    <a:pt x="92" y="9267"/>
                  </a:cubicBezTo>
                  <a:cubicBezTo>
                    <a:pt x="731" y="10705"/>
                    <a:pt x="1393" y="12143"/>
                    <a:pt x="2055" y="13558"/>
                  </a:cubicBezTo>
                  <a:cubicBezTo>
                    <a:pt x="1735" y="12280"/>
                    <a:pt x="1439" y="10979"/>
                    <a:pt x="1119" y="9701"/>
                  </a:cubicBezTo>
                  <a:cubicBezTo>
                    <a:pt x="1073" y="9564"/>
                    <a:pt x="1051" y="9427"/>
                    <a:pt x="1073" y="9290"/>
                  </a:cubicBezTo>
                  <a:cubicBezTo>
                    <a:pt x="1096" y="9108"/>
                    <a:pt x="1187" y="8948"/>
                    <a:pt x="1279" y="8788"/>
                  </a:cubicBezTo>
                  <a:lnTo>
                    <a:pt x="2854" y="6300"/>
                  </a:lnTo>
                  <a:cubicBezTo>
                    <a:pt x="2899" y="6254"/>
                    <a:pt x="2922" y="6186"/>
                    <a:pt x="2922" y="6117"/>
                  </a:cubicBezTo>
                  <a:cubicBezTo>
                    <a:pt x="2922" y="6026"/>
                    <a:pt x="2831" y="5980"/>
                    <a:pt x="2762" y="5912"/>
                  </a:cubicBezTo>
                  <a:cubicBezTo>
                    <a:pt x="2466" y="5707"/>
                    <a:pt x="2146" y="5501"/>
                    <a:pt x="1849" y="5273"/>
                  </a:cubicBezTo>
                  <a:cubicBezTo>
                    <a:pt x="1781" y="5227"/>
                    <a:pt x="1712" y="5182"/>
                    <a:pt x="1690" y="5090"/>
                  </a:cubicBezTo>
                  <a:cubicBezTo>
                    <a:pt x="1667" y="5022"/>
                    <a:pt x="1690" y="4931"/>
                    <a:pt x="1735" y="4862"/>
                  </a:cubicBezTo>
                  <a:cubicBezTo>
                    <a:pt x="2260" y="3607"/>
                    <a:pt x="2785" y="2351"/>
                    <a:pt x="3310" y="1096"/>
                  </a:cubicBezTo>
                  <a:close/>
                  <a:moveTo>
                    <a:pt x="16229" y="0"/>
                  </a:moveTo>
                  <a:lnTo>
                    <a:pt x="16229" y="0"/>
                  </a:lnTo>
                  <a:cubicBezTo>
                    <a:pt x="16823" y="845"/>
                    <a:pt x="17439" y="1667"/>
                    <a:pt x="18055" y="2488"/>
                  </a:cubicBezTo>
                  <a:cubicBezTo>
                    <a:pt x="18101" y="2557"/>
                    <a:pt x="18147" y="2625"/>
                    <a:pt x="18147" y="2716"/>
                  </a:cubicBezTo>
                  <a:cubicBezTo>
                    <a:pt x="18170" y="2808"/>
                    <a:pt x="18101" y="2899"/>
                    <a:pt x="18055" y="2990"/>
                  </a:cubicBezTo>
                  <a:cubicBezTo>
                    <a:pt x="17576" y="3744"/>
                    <a:pt x="17074" y="4497"/>
                    <a:pt x="16595" y="5227"/>
                  </a:cubicBezTo>
                  <a:lnTo>
                    <a:pt x="18421" y="6893"/>
                  </a:lnTo>
                  <a:cubicBezTo>
                    <a:pt x="18443" y="6916"/>
                    <a:pt x="18466" y="6939"/>
                    <a:pt x="18489" y="6985"/>
                  </a:cubicBezTo>
                  <a:cubicBezTo>
                    <a:pt x="18512" y="7053"/>
                    <a:pt x="18466" y="7122"/>
                    <a:pt x="18421" y="7190"/>
                  </a:cubicBezTo>
                  <a:cubicBezTo>
                    <a:pt x="16891" y="9313"/>
                    <a:pt x="16047" y="11915"/>
                    <a:pt x="16024" y="14517"/>
                  </a:cubicBezTo>
                  <a:cubicBezTo>
                    <a:pt x="16389" y="13193"/>
                    <a:pt x="16754" y="11847"/>
                    <a:pt x="17325" y="10591"/>
                  </a:cubicBezTo>
                  <a:cubicBezTo>
                    <a:pt x="17873" y="9313"/>
                    <a:pt x="18626" y="8126"/>
                    <a:pt x="19676" y="7213"/>
                  </a:cubicBezTo>
                  <a:cubicBezTo>
                    <a:pt x="19083" y="6688"/>
                    <a:pt x="18512" y="6117"/>
                    <a:pt x="17987" y="5524"/>
                  </a:cubicBezTo>
                  <a:cubicBezTo>
                    <a:pt x="17850" y="5364"/>
                    <a:pt x="17690" y="5204"/>
                    <a:pt x="17713" y="4999"/>
                  </a:cubicBezTo>
                  <a:cubicBezTo>
                    <a:pt x="17713" y="4839"/>
                    <a:pt x="17804" y="4702"/>
                    <a:pt x="17896" y="4565"/>
                  </a:cubicBezTo>
                  <a:lnTo>
                    <a:pt x="18740" y="3333"/>
                  </a:lnTo>
                  <a:cubicBezTo>
                    <a:pt x="18831" y="3219"/>
                    <a:pt x="18923" y="3082"/>
                    <a:pt x="18900" y="2922"/>
                  </a:cubicBezTo>
                  <a:cubicBezTo>
                    <a:pt x="18900" y="2808"/>
                    <a:pt x="18809" y="2694"/>
                    <a:pt x="18740" y="2580"/>
                  </a:cubicBezTo>
                  <a:cubicBezTo>
                    <a:pt x="18033" y="1667"/>
                    <a:pt x="17234" y="845"/>
                    <a:pt x="16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6"/>
            <p:cNvSpPr/>
            <p:nvPr/>
          </p:nvSpPr>
          <p:spPr>
            <a:xfrm>
              <a:off x="7944092" y="2013349"/>
              <a:ext cx="240868" cy="223004"/>
            </a:xfrm>
            <a:custGeom>
              <a:avLst/>
              <a:gdLst/>
              <a:ahLst/>
              <a:cxnLst/>
              <a:rect l="l" t="t" r="r" b="b"/>
              <a:pathLst>
                <a:path w="8926" h="8264" extrusionOk="0">
                  <a:moveTo>
                    <a:pt x="2443" y="0"/>
                  </a:moveTo>
                  <a:lnTo>
                    <a:pt x="2443" y="320"/>
                  </a:lnTo>
                  <a:cubicBezTo>
                    <a:pt x="4041" y="388"/>
                    <a:pt x="5638" y="617"/>
                    <a:pt x="7190" y="1050"/>
                  </a:cubicBezTo>
                  <a:cubicBezTo>
                    <a:pt x="7601" y="1165"/>
                    <a:pt x="8012" y="1301"/>
                    <a:pt x="8263" y="1598"/>
                  </a:cubicBezTo>
                  <a:cubicBezTo>
                    <a:pt x="8537" y="1918"/>
                    <a:pt x="8606" y="2397"/>
                    <a:pt x="8469" y="2899"/>
                  </a:cubicBezTo>
                  <a:cubicBezTo>
                    <a:pt x="8355" y="3356"/>
                    <a:pt x="8081" y="3767"/>
                    <a:pt x="7807" y="4177"/>
                  </a:cubicBezTo>
                  <a:lnTo>
                    <a:pt x="8058" y="4337"/>
                  </a:lnTo>
                  <a:cubicBezTo>
                    <a:pt x="8332" y="3926"/>
                    <a:pt x="8628" y="3493"/>
                    <a:pt x="8765" y="2968"/>
                  </a:cubicBezTo>
                  <a:cubicBezTo>
                    <a:pt x="8925" y="2374"/>
                    <a:pt x="8834" y="1781"/>
                    <a:pt x="8514" y="1393"/>
                  </a:cubicBezTo>
                  <a:cubicBezTo>
                    <a:pt x="8195" y="1028"/>
                    <a:pt x="7693" y="868"/>
                    <a:pt x="7259" y="754"/>
                  </a:cubicBezTo>
                  <a:cubicBezTo>
                    <a:pt x="5707" y="320"/>
                    <a:pt x="4086" y="69"/>
                    <a:pt x="2443" y="0"/>
                  </a:cubicBezTo>
                  <a:close/>
                  <a:moveTo>
                    <a:pt x="229" y="4429"/>
                  </a:moveTo>
                  <a:lnTo>
                    <a:pt x="0" y="4611"/>
                  </a:lnTo>
                  <a:cubicBezTo>
                    <a:pt x="1028" y="5821"/>
                    <a:pt x="2237" y="6871"/>
                    <a:pt x="3561" y="7715"/>
                  </a:cubicBezTo>
                  <a:cubicBezTo>
                    <a:pt x="3995" y="7989"/>
                    <a:pt x="4474" y="8263"/>
                    <a:pt x="4976" y="8263"/>
                  </a:cubicBezTo>
                  <a:cubicBezTo>
                    <a:pt x="5068" y="8263"/>
                    <a:pt x="5159" y="8240"/>
                    <a:pt x="5250" y="8218"/>
                  </a:cubicBezTo>
                  <a:cubicBezTo>
                    <a:pt x="5958" y="8103"/>
                    <a:pt x="6392" y="7487"/>
                    <a:pt x="6757" y="6894"/>
                  </a:cubicBezTo>
                  <a:lnTo>
                    <a:pt x="6506" y="6711"/>
                  </a:lnTo>
                  <a:cubicBezTo>
                    <a:pt x="6163" y="7282"/>
                    <a:pt x="5775" y="7807"/>
                    <a:pt x="5205" y="7921"/>
                  </a:cubicBezTo>
                  <a:cubicBezTo>
                    <a:pt x="5125" y="7939"/>
                    <a:pt x="5044" y="7947"/>
                    <a:pt x="4964" y="7947"/>
                  </a:cubicBezTo>
                  <a:cubicBezTo>
                    <a:pt x="4537" y="7947"/>
                    <a:pt x="4105" y="7714"/>
                    <a:pt x="3721" y="7464"/>
                  </a:cubicBezTo>
                  <a:cubicBezTo>
                    <a:pt x="2420" y="6620"/>
                    <a:pt x="1233" y="5615"/>
                    <a:pt x="229" y="4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6"/>
            <p:cNvSpPr/>
            <p:nvPr/>
          </p:nvSpPr>
          <p:spPr>
            <a:xfrm>
              <a:off x="7139048" y="1752188"/>
              <a:ext cx="784751" cy="492044"/>
            </a:xfrm>
            <a:custGeom>
              <a:avLst/>
              <a:gdLst/>
              <a:ahLst/>
              <a:cxnLst/>
              <a:rect l="l" t="t" r="r" b="b"/>
              <a:pathLst>
                <a:path w="29081" h="18234" extrusionOk="0">
                  <a:moveTo>
                    <a:pt x="16047" y="1"/>
                  </a:moveTo>
                  <a:lnTo>
                    <a:pt x="16047" y="1"/>
                  </a:lnTo>
                  <a:cubicBezTo>
                    <a:pt x="16138" y="183"/>
                    <a:pt x="16252" y="343"/>
                    <a:pt x="16367" y="526"/>
                  </a:cubicBezTo>
                  <a:cubicBezTo>
                    <a:pt x="17074" y="662"/>
                    <a:pt x="17759" y="1028"/>
                    <a:pt x="18352" y="1370"/>
                  </a:cubicBezTo>
                  <a:cubicBezTo>
                    <a:pt x="19859" y="2283"/>
                    <a:pt x="21274" y="3356"/>
                    <a:pt x="22507" y="4611"/>
                  </a:cubicBezTo>
                  <a:cubicBezTo>
                    <a:pt x="23214" y="5296"/>
                    <a:pt x="23853" y="6049"/>
                    <a:pt x="24492" y="6780"/>
                  </a:cubicBezTo>
                  <a:cubicBezTo>
                    <a:pt x="25793" y="8263"/>
                    <a:pt x="27140" y="9793"/>
                    <a:pt x="28829" y="10888"/>
                  </a:cubicBezTo>
                  <a:lnTo>
                    <a:pt x="29080" y="10500"/>
                  </a:lnTo>
                  <a:cubicBezTo>
                    <a:pt x="27437" y="9427"/>
                    <a:pt x="26136" y="7921"/>
                    <a:pt x="24858" y="6483"/>
                  </a:cubicBezTo>
                  <a:cubicBezTo>
                    <a:pt x="24196" y="5730"/>
                    <a:pt x="23534" y="4976"/>
                    <a:pt x="22826" y="4292"/>
                  </a:cubicBezTo>
                  <a:cubicBezTo>
                    <a:pt x="21548" y="3013"/>
                    <a:pt x="20133" y="1895"/>
                    <a:pt x="18581" y="982"/>
                  </a:cubicBezTo>
                  <a:cubicBezTo>
                    <a:pt x="17850" y="548"/>
                    <a:pt x="16983" y="115"/>
                    <a:pt x="16047" y="1"/>
                  </a:cubicBezTo>
                  <a:close/>
                  <a:moveTo>
                    <a:pt x="10546" y="3128"/>
                  </a:moveTo>
                  <a:cubicBezTo>
                    <a:pt x="8857" y="4086"/>
                    <a:pt x="7305" y="5547"/>
                    <a:pt x="5958" y="7419"/>
                  </a:cubicBezTo>
                  <a:cubicBezTo>
                    <a:pt x="4520" y="9450"/>
                    <a:pt x="3447" y="11756"/>
                    <a:pt x="2420" y="14107"/>
                  </a:cubicBezTo>
                  <a:cubicBezTo>
                    <a:pt x="2260" y="14107"/>
                    <a:pt x="2124" y="14129"/>
                    <a:pt x="1964" y="14175"/>
                  </a:cubicBezTo>
                  <a:cubicBezTo>
                    <a:pt x="1507" y="14266"/>
                    <a:pt x="1096" y="14540"/>
                    <a:pt x="754" y="14883"/>
                  </a:cubicBezTo>
                  <a:cubicBezTo>
                    <a:pt x="320" y="15316"/>
                    <a:pt x="1" y="15910"/>
                    <a:pt x="1" y="16526"/>
                  </a:cubicBezTo>
                  <a:cubicBezTo>
                    <a:pt x="24" y="17348"/>
                    <a:pt x="731" y="18078"/>
                    <a:pt x="1553" y="18215"/>
                  </a:cubicBezTo>
                  <a:cubicBezTo>
                    <a:pt x="1641" y="18227"/>
                    <a:pt x="1730" y="18233"/>
                    <a:pt x="1818" y="18233"/>
                  </a:cubicBezTo>
                  <a:cubicBezTo>
                    <a:pt x="2556" y="18233"/>
                    <a:pt x="3291" y="17822"/>
                    <a:pt x="3698" y="17211"/>
                  </a:cubicBezTo>
                  <a:cubicBezTo>
                    <a:pt x="3995" y="16777"/>
                    <a:pt x="4109" y="15978"/>
                    <a:pt x="3881" y="15271"/>
                  </a:cubicBezTo>
                  <a:cubicBezTo>
                    <a:pt x="3790" y="14928"/>
                    <a:pt x="3607" y="14632"/>
                    <a:pt x="3333" y="14403"/>
                  </a:cubicBezTo>
                  <a:cubicBezTo>
                    <a:pt x="3196" y="14312"/>
                    <a:pt x="3037" y="14243"/>
                    <a:pt x="2900" y="14198"/>
                  </a:cubicBezTo>
                  <a:cubicBezTo>
                    <a:pt x="3904" y="11892"/>
                    <a:pt x="4931" y="9656"/>
                    <a:pt x="6323" y="7693"/>
                  </a:cubicBezTo>
                  <a:cubicBezTo>
                    <a:pt x="7556" y="5981"/>
                    <a:pt x="8971" y="4611"/>
                    <a:pt x="10478" y="3698"/>
                  </a:cubicBezTo>
                  <a:cubicBezTo>
                    <a:pt x="10500" y="3493"/>
                    <a:pt x="10523" y="3310"/>
                    <a:pt x="10546" y="3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6"/>
            <p:cNvSpPr/>
            <p:nvPr/>
          </p:nvSpPr>
          <p:spPr>
            <a:xfrm>
              <a:off x="7171080" y="2007520"/>
              <a:ext cx="994019" cy="197827"/>
            </a:xfrm>
            <a:custGeom>
              <a:avLst/>
              <a:gdLst/>
              <a:ahLst/>
              <a:cxnLst/>
              <a:rect l="l" t="t" r="r" b="b"/>
              <a:pathLst>
                <a:path w="36836" h="7331" extrusionOk="0">
                  <a:moveTo>
                    <a:pt x="30538" y="1"/>
                  </a:moveTo>
                  <a:cubicBezTo>
                    <a:pt x="29715" y="1"/>
                    <a:pt x="28890" y="272"/>
                    <a:pt x="28213" y="764"/>
                  </a:cubicBezTo>
                  <a:cubicBezTo>
                    <a:pt x="27893" y="1015"/>
                    <a:pt x="27596" y="1312"/>
                    <a:pt x="27437" y="1700"/>
                  </a:cubicBezTo>
                  <a:cubicBezTo>
                    <a:pt x="27072" y="2499"/>
                    <a:pt x="27391" y="3458"/>
                    <a:pt x="27848" y="4211"/>
                  </a:cubicBezTo>
                  <a:cubicBezTo>
                    <a:pt x="28053" y="4576"/>
                    <a:pt x="28304" y="4918"/>
                    <a:pt x="28692" y="5101"/>
                  </a:cubicBezTo>
                  <a:cubicBezTo>
                    <a:pt x="28757" y="5133"/>
                    <a:pt x="28842" y="5156"/>
                    <a:pt x="28925" y="5156"/>
                  </a:cubicBezTo>
                  <a:cubicBezTo>
                    <a:pt x="29019" y="5156"/>
                    <a:pt x="29111" y="5128"/>
                    <a:pt x="29171" y="5055"/>
                  </a:cubicBezTo>
                  <a:cubicBezTo>
                    <a:pt x="29263" y="4918"/>
                    <a:pt x="29194" y="4736"/>
                    <a:pt x="29126" y="4599"/>
                  </a:cubicBezTo>
                  <a:cubicBezTo>
                    <a:pt x="28806" y="3960"/>
                    <a:pt x="28190" y="3412"/>
                    <a:pt x="28167" y="2704"/>
                  </a:cubicBezTo>
                  <a:cubicBezTo>
                    <a:pt x="28167" y="2316"/>
                    <a:pt x="28373" y="1951"/>
                    <a:pt x="28646" y="1677"/>
                  </a:cubicBezTo>
                  <a:cubicBezTo>
                    <a:pt x="28943" y="1403"/>
                    <a:pt x="29286" y="1221"/>
                    <a:pt x="29651" y="1084"/>
                  </a:cubicBezTo>
                  <a:cubicBezTo>
                    <a:pt x="30221" y="878"/>
                    <a:pt x="30815" y="764"/>
                    <a:pt x="31408" y="764"/>
                  </a:cubicBezTo>
                  <a:cubicBezTo>
                    <a:pt x="31659" y="559"/>
                    <a:pt x="31568" y="308"/>
                    <a:pt x="31408" y="171"/>
                  </a:cubicBezTo>
                  <a:cubicBezTo>
                    <a:pt x="31249" y="57"/>
                    <a:pt x="31043" y="11"/>
                    <a:pt x="30815" y="11"/>
                  </a:cubicBezTo>
                  <a:cubicBezTo>
                    <a:pt x="30723" y="4"/>
                    <a:pt x="30630" y="1"/>
                    <a:pt x="30538" y="1"/>
                  </a:cubicBezTo>
                  <a:close/>
                  <a:moveTo>
                    <a:pt x="36419" y="4393"/>
                  </a:moveTo>
                  <a:cubicBezTo>
                    <a:pt x="36355" y="4393"/>
                    <a:pt x="36292" y="4418"/>
                    <a:pt x="36247" y="4462"/>
                  </a:cubicBezTo>
                  <a:cubicBezTo>
                    <a:pt x="36202" y="4508"/>
                    <a:pt x="36202" y="4576"/>
                    <a:pt x="36156" y="4622"/>
                  </a:cubicBezTo>
                  <a:cubicBezTo>
                    <a:pt x="36110" y="4667"/>
                    <a:pt x="36019" y="4690"/>
                    <a:pt x="35951" y="4690"/>
                  </a:cubicBezTo>
                  <a:cubicBezTo>
                    <a:pt x="35882" y="4713"/>
                    <a:pt x="35814" y="4759"/>
                    <a:pt x="35791" y="4827"/>
                  </a:cubicBezTo>
                  <a:cubicBezTo>
                    <a:pt x="35768" y="4896"/>
                    <a:pt x="35836" y="4964"/>
                    <a:pt x="35882" y="5010"/>
                  </a:cubicBezTo>
                  <a:cubicBezTo>
                    <a:pt x="36042" y="5147"/>
                    <a:pt x="36247" y="5192"/>
                    <a:pt x="36430" y="5238"/>
                  </a:cubicBezTo>
                  <a:cubicBezTo>
                    <a:pt x="36462" y="5254"/>
                    <a:pt x="36494" y="5270"/>
                    <a:pt x="36527" y="5270"/>
                  </a:cubicBezTo>
                  <a:cubicBezTo>
                    <a:pt x="36540" y="5270"/>
                    <a:pt x="36553" y="5268"/>
                    <a:pt x="36567" y="5261"/>
                  </a:cubicBezTo>
                  <a:cubicBezTo>
                    <a:pt x="36612" y="5261"/>
                    <a:pt x="36658" y="5215"/>
                    <a:pt x="36681" y="5170"/>
                  </a:cubicBezTo>
                  <a:cubicBezTo>
                    <a:pt x="36681" y="5124"/>
                    <a:pt x="36658" y="5101"/>
                    <a:pt x="36658" y="5055"/>
                  </a:cubicBezTo>
                  <a:cubicBezTo>
                    <a:pt x="36658" y="4987"/>
                    <a:pt x="36727" y="4964"/>
                    <a:pt x="36749" y="4896"/>
                  </a:cubicBezTo>
                  <a:cubicBezTo>
                    <a:pt x="36836" y="4787"/>
                    <a:pt x="36799" y="4597"/>
                    <a:pt x="36776" y="4597"/>
                  </a:cubicBezTo>
                  <a:lnTo>
                    <a:pt x="36776" y="4597"/>
                  </a:lnTo>
                  <a:cubicBezTo>
                    <a:pt x="36775" y="4597"/>
                    <a:pt x="36773" y="4598"/>
                    <a:pt x="36772" y="4599"/>
                  </a:cubicBezTo>
                  <a:cubicBezTo>
                    <a:pt x="36704" y="4508"/>
                    <a:pt x="36612" y="4439"/>
                    <a:pt x="36521" y="4416"/>
                  </a:cubicBezTo>
                  <a:cubicBezTo>
                    <a:pt x="36489" y="4400"/>
                    <a:pt x="36454" y="4393"/>
                    <a:pt x="36419" y="4393"/>
                  </a:cubicBezTo>
                  <a:close/>
                  <a:moveTo>
                    <a:pt x="35220" y="6174"/>
                  </a:moveTo>
                  <a:cubicBezTo>
                    <a:pt x="35175" y="6174"/>
                    <a:pt x="35106" y="6174"/>
                    <a:pt x="35083" y="6219"/>
                  </a:cubicBezTo>
                  <a:cubicBezTo>
                    <a:pt x="35083" y="6265"/>
                    <a:pt x="35129" y="6311"/>
                    <a:pt x="35152" y="6334"/>
                  </a:cubicBezTo>
                  <a:cubicBezTo>
                    <a:pt x="35175" y="6402"/>
                    <a:pt x="35152" y="6493"/>
                    <a:pt x="35129" y="6562"/>
                  </a:cubicBezTo>
                  <a:cubicBezTo>
                    <a:pt x="35083" y="6608"/>
                    <a:pt x="35038" y="6676"/>
                    <a:pt x="35015" y="6744"/>
                  </a:cubicBezTo>
                  <a:cubicBezTo>
                    <a:pt x="34992" y="6813"/>
                    <a:pt x="35015" y="6904"/>
                    <a:pt x="35060" y="6904"/>
                  </a:cubicBezTo>
                  <a:cubicBezTo>
                    <a:pt x="35129" y="6973"/>
                    <a:pt x="35197" y="7018"/>
                    <a:pt x="35289" y="7064"/>
                  </a:cubicBezTo>
                  <a:cubicBezTo>
                    <a:pt x="35326" y="7073"/>
                    <a:pt x="35364" y="7079"/>
                    <a:pt x="35400" y="7079"/>
                  </a:cubicBezTo>
                  <a:cubicBezTo>
                    <a:pt x="35452" y="7079"/>
                    <a:pt x="35500" y="7068"/>
                    <a:pt x="35540" y="7041"/>
                  </a:cubicBezTo>
                  <a:cubicBezTo>
                    <a:pt x="35608" y="6996"/>
                    <a:pt x="35631" y="6927"/>
                    <a:pt x="35677" y="6881"/>
                  </a:cubicBezTo>
                  <a:cubicBezTo>
                    <a:pt x="35745" y="6790"/>
                    <a:pt x="35814" y="6767"/>
                    <a:pt x="35905" y="6722"/>
                  </a:cubicBezTo>
                  <a:cubicBezTo>
                    <a:pt x="35928" y="6699"/>
                    <a:pt x="35973" y="6676"/>
                    <a:pt x="35996" y="6630"/>
                  </a:cubicBezTo>
                  <a:cubicBezTo>
                    <a:pt x="35996" y="6585"/>
                    <a:pt x="35996" y="6539"/>
                    <a:pt x="35973" y="6493"/>
                  </a:cubicBezTo>
                  <a:cubicBezTo>
                    <a:pt x="35928" y="6448"/>
                    <a:pt x="35905" y="6425"/>
                    <a:pt x="35859" y="6402"/>
                  </a:cubicBezTo>
                  <a:cubicBezTo>
                    <a:pt x="35677" y="6288"/>
                    <a:pt x="35448" y="6197"/>
                    <a:pt x="35220" y="6174"/>
                  </a:cubicBezTo>
                  <a:close/>
                  <a:moveTo>
                    <a:pt x="815" y="5918"/>
                  </a:moveTo>
                  <a:cubicBezTo>
                    <a:pt x="616" y="5918"/>
                    <a:pt x="414" y="5999"/>
                    <a:pt x="275" y="6151"/>
                  </a:cubicBezTo>
                  <a:cubicBezTo>
                    <a:pt x="69" y="6356"/>
                    <a:pt x="1" y="6699"/>
                    <a:pt x="115" y="6950"/>
                  </a:cubicBezTo>
                  <a:cubicBezTo>
                    <a:pt x="211" y="7181"/>
                    <a:pt x="454" y="7331"/>
                    <a:pt x="705" y="7331"/>
                  </a:cubicBezTo>
                  <a:cubicBezTo>
                    <a:pt x="752" y="7331"/>
                    <a:pt x="799" y="7326"/>
                    <a:pt x="845" y="7315"/>
                  </a:cubicBezTo>
                  <a:cubicBezTo>
                    <a:pt x="1073" y="7269"/>
                    <a:pt x="1233" y="7087"/>
                    <a:pt x="1393" y="6904"/>
                  </a:cubicBezTo>
                  <a:cubicBezTo>
                    <a:pt x="1507" y="6767"/>
                    <a:pt x="1553" y="6311"/>
                    <a:pt x="1256" y="6083"/>
                  </a:cubicBezTo>
                  <a:cubicBezTo>
                    <a:pt x="1134" y="5971"/>
                    <a:pt x="975" y="5918"/>
                    <a:pt x="815" y="5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6"/>
            <p:cNvSpPr/>
            <p:nvPr/>
          </p:nvSpPr>
          <p:spPr>
            <a:xfrm>
              <a:off x="7412541" y="1502118"/>
              <a:ext cx="80712" cy="80712"/>
            </a:xfrm>
            <a:custGeom>
              <a:avLst/>
              <a:gdLst/>
              <a:ahLst/>
              <a:cxnLst/>
              <a:rect l="l" t="t" r="r" b="b"/>
              <a:pathLst>
                <a:path w="2991" h="2991" extrusionOk="0">
                  <a:moveTo>
                    <a:pt x="1507" y="0"/>
                  </a:moveTo>
                  <a:cubicBezTo>
                    <a:pt x="662" y="0"/>
                    <a:pt x="0" y="662"/>
                    <a:pt x="0" y="1507"/>
                  </a:cubicBezTo>
                  <a:cubicBezTo>
                    <a:pt x="0" y="2329"/>
                    <a:pt x="662" y="2991"/>
                    <a:pt x="1507" y="2991"/>
                  </a:cubicBezTo>
                  <a:cubicBezTo>
                    <a:pt x="2328" y="2991"/>
                    <a:pt x="2990" y="2329"/>
                    <a:pt x="2990" y="1507"/>
                  </a:cubicBezTo>
                  <a:cubicBezTo>
                    <a:pt x="2990" y="662"/>
                    <a:pt x="2328" y="0"/>
                    <a:pt x="1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6"/>
            <p:cNvSpPr/>
            <p:nvPr/>
          </p:nvSpPr>
          <p:spPr>
            <a:xfrm>
              <a:off x="7431620" y="1525730"/>
              <a:ext cx="42528" cy="29387"/>
            </a:xfrm>
            <a:custGeom>
              <a:avLst/>
              <a:gdLst/>
              <a:ahLst/>
              <a:cxnLst/>
              <a:rect l="l" t="t" r="r" b="b"/>
              <a:pathLst>
                <a:path w="1576" h="1089" extrusionOk="0">
                  <a:moveTo>
                    <a:pt x="1174" y="1"/>
                  </a:moveTo>
                  <a:cubicBezTo>
                    <a:pt x="1157" y="1"/>
                    <a:pt x="1138" y="6"/>
                    <a:pt x="1119" y="16"/>
                  </a:cubicBezTo>
                  <a:cubicBezTo>
                    <a:pt x="731" y="244"/>
                    <a:pt x="366" y="541"/>
                    <a:pt x="24" y="883"/>
                  </a:cubicBezTo>
                  <a:cubicBezTo>
                    <a:pt x="1" y="906"/>
                    <a:pt x="1" y="952"/>
                    <a:pt x="24" y="974"/>
                  </a:cubicBezTo>
                  <a:cubicBezTo>
                    <a:pt x="46" y="997"/>
                    <a:pt x="69" y="997"/>
                    <a:pt x="92" y="997"/>
                  </a:cubicBezTo>
                  <a:cubicBezTo>
                    <a:pt x="92" y="997"/>
                    <a:pt x="115" y="997"/>
                    <a:pt x="138" y="974"/>
                  </a:cubicBezTo>
                  <a:cubicBezTo>
                    <a:pt x="457" y="655"/>
                    <a:pt x="823" y="381"/>
                    <a:pt x="1211" y="130"/>
                  </a:cubicBezTo>
                  <a:cubicBezTo>
                    <a:pt x="1233" y="107"/>
                    <a:pt x="1256" y="61"/>
                    <a:pt x="1233" y="38"/>
                  </a:cubicBezTo>
                  <a:cubicBezTo>
                    <a:pt x="1220" y="12"/>
                    <a:pt x="1199" y="1"/>
                    <a:pt x="1174" y="1"/>
                  </a:cubicBezTo>
                  <a:close/>
                  <a:moveTo>
                    <a:pt x="1494" y="320"/>
                  </a:moveTo>
                  <a:cubicBezTo>
                    <a:pt x="1477" y="320"/>
                    <a:pt x="1458" y="326"/>
                    <a:pt x="1439" y="335"/>
                  </a:cubicBezTo>
                  <a:lnTo>
                    <a:pt x="617" y="952"/>
                  </a:lnTo>
                  <a:cubicBezTo>
                    <a:pt x="571" y="974"/>
                    <a:pt x="571" y="1020"/>
                    <a:pt x="594" y="1066"/>
                  </a:cubicBezTo>
                  <a:cubicBezTo>
                    <a:pt x="617" y="1088"/>
                    <a:pt x="640" y="1088"/>
                    <a:pt x="663" y="1088"/>
                  </a:cubicBezTo>
                  <a:cubicBezTo>
                    <a:pt x="663" y="1088"/>
                    <a:pt x="686" y="1088"/>
                    <a:pt x="708" y="1066"/>
                  </a:cubicBezTo>
                  <a:lnTo>
                    <a:pt x="1530" y="449"/>
                  </a:lnTo>
                  <a:cubicBezTo>
                    <a:pt x="1576" y="427"/>
                    <a:pt x="1576" y="381"/>
                    <a:pt x="1553" y="358"/>
                  </a:cubicBezTo>
                  <a:cubicBezTo>
                    <a:pt x="1540" y="331"/>
                    <a:pt x="1518" y="320"/>
                    <a:pt x="1494" y="320"/>
                  </a:cubicBezTo>
                  <a:close/>
                </a:path>
              </a:pathLst>
            </a:custGeom>
            <a:solidFill>
              <a:srgbClr val="ED6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0" name="Google Shape;1710;p66"/>
          <p:cNvSpPr/>
          <p:nvPr/>
        </p:nvSpPr>
        <p:spPr>
          <a:xfrm>
            <a:off x="4355976" y="1277065"/>
            <a:ext cx="174640" cy="113416"/>
          </a:xfrm>
          <a:custGeom>
            <a:avLst/>
            <a:gdLst/>
            <a:ahLst/>
            <a:cxnLst/>
            <a:rect l="l" t="t" r="r" b="b"/>
            <a:pathLst>
              <a:path w="8720" h="5663" extrusionOk="0">
                <a:moveTo>
                  <a:pt x="5592" y="207"/>
                </a:moveTo>
                <a:cubicBezTo>
                  <a:pt x="5958" y="207"/>
                  <a:pt x="6323" y="230"/>
                  <a:pt x="6688" y="298"/>
                </a:cubicBezTo>
                <a:cubicBezTo>
                  <a:pt x="7053" y="344"/>
                  <a:pt x="7487" y="435"/>
                  <a:pt x="7829" y="686"/>
                </a:cubicBezTo>
                <a:cubicBezTo>
                  <a:pt x="8035" y="823"/>
                  <a:pt x="8217" y="1097"/>
                  <a:pt x="8263" y="1371"/>
                </a:cubicBezTo>
                <a:cubicBezTo>
                  <a:pt x="5707" y="1417"/>
                  <a:pt x="3150" y="1599"/>
                  <a:pt x="617" y="1965"/>
                </a:cubicBezTo>
                <a:cubicBezTo>
                  <a:pt x="845" y="1736"/>
                  <a:pt x="1096" y="1554"/>
                  <a:pt x="1256" y="1440"/>
                </a:cubicBezTo>
                <a:cubicBezTo>
                  <a:pt x="2534" y="641"/>
                  <a:pt x="4086" y="207"/>
                  <a:pt x="5592" y="207"/>
                </a:cubicBezTo>
                <a:close/>
                <a:moveTo>
                  <a:pt x="8263" y="1577"/>
                </a:moveTo>
                <a:cubicBezTo>
                  <a:pt x="8263" y="1622"/>
                  <a:pt x="8263" y="1645"/>
                  <a:pt x="8240" y="1668"/>
                </a:cubicBezTo>
                <a:cubicBezTo>
                  <a:pt x="8172" y="1942"/>
                  <a:pt x="7943" y="2170"/>
                  <a:pt x="7738" y="2353"/>
                </a:cubicBezTo>
                <a:cubicBezTo>
                  <a:pt x="7213" y="2764"/>
                  <a:pt x="6711" y="3129"/>
                  <a:pt x="6414" y="3243"/>
                </a:cubicBezTo>
                <a:cubicBezTo>
                  <a:pt x="5119" y="3770"/>
                  <a:pt x="3698" y="4043"/>
                  <a:pt x="2292" y="4043"/>
                </a:cubicBezTo>
                <a:cubicBezTo>
                  <a:pt x="2236" y="4043"/>
                  <a:pt x="2179" y="4043"/>
                  <a:pt x="2123" y="4042"/>
                </a:cubicBezTo>
                <a:cubicBezTo>
                  <a:pt x="1735" y="4019"/>
                  <a:pt x="1324" y="3996"/>
                  <a:pt x="959" y="3836"/>
                </a:cubicBezTo>
                <a:cubicBezTo>
                  <a:pt x="571" y="3654"/>
                  <a:pt x="297" y="3334"/>
                  <a:pt x="229" y="2992"/>
                </a:cubicBezTo>
                <a:cubicBezTo>
                  <a:pt x="183" y="2695"/>
                  <a:pt x="274" y="2444"/>
                  <a:pt x="434" y="2193"/>
                </a:cubicBezTo>
                <a:cubicBezTo>
                  <a:pt x="3013" y="1828"/>
                  <a:pt x="5661" y="1622"/>
                  <a:pt x="8263" y="1577"/>
                </a:cubicBezTo>
                <a:close/>
                <a:moveTo>
                  <a:pt x="8377" y="1942"/>
                </a:moveTo>
                <a:cubicBezTo>
                  <a:pt x="8423" y="2353"/>
                  <a:pt x="8468" y="2764"/>
                  <a:pt x="8491" y="3174"/>
                </a:cubicBezTo>
                <a:cubicBezTo>
                  <a:pt x="8514" y="3311"/>
                  <a:pt x="8514" y="3425"/>
                  <a:pt x="8468" y="3540"/>
                </a:cubicBezTo>
                <a:cubicBezTo>
                  <a:pt x="8446" y="3631"/>
                  <a:pt x="8354" y="3722"/>
                  <a:pt x="8240" y="3813"/>
                </a:cubicBezTo>
                <a:cubicBezTo>
                  <a:pt x="8035" y="3996"/>
                  <a:pt x="7784" y="4179"/>
                  <a:pt x="7441" y="4361"/>
                </a:cubicBezTo>
                <a:cubicBezTo>
                  <a:pt x="6193" y="5075"/>
                  <a:pt x="4756" y="5461"/>
                  <a:pt x="3323" y="5461"/>
                </a:cubicBezTo>
                <a:cubicBezTo>
                  <a:pt x="3105" y="5461"/>
                  <a:pt x="2888" y="5452"/>
                  <a:pt x="2671" y="5434"/>
                </a:cubicBezTo>
                <a:cubicBezTo>
                  <a:pt x="2169" y="5388"/>
                  <a:pt x="1758" y="5320"/>
                  <a:pt x="1393" y="5206"/>
                </a:cubicBezTo>
                <a:cubicBezTo>
                  <a:pt x="936" y="5046"/>
                  <a:pt x="639" y="4863"/>
                  <a:pt x="480" y="4612"/>
                </a:cubicBezTo>
                <a:cubicBezTo>
                  <a:pt x="274" y="4293"/>
                  <a:pt x="251" y="3928"/>
                  <a:pt x="251" y="3540"/>
                </a:cubicBezTo>
                <a:lnTo>
                  <a:pt x="251" y="3540"/>
                </a:lnTo>
                <a:cubicBezTo>
                  <a:pt x="388" y="3745"/>
                  <a:pt x="594" y="3905"/>
                  <a:pt x="868" y="4019"/>
                </a:cubicBezTo>
                <a:cubicBezTo>
                  <a:pt x="1256" y="4202"/>
                  <a:pt x="1735" y="4247"/>
                  <a:pt x="2123" y="4247"/>
                </a:cubicBezTo>
                <a:lnTo>
                  <a:pt x="2374" y="4247"/>
                </a:lnTo>
                <a:cubicBezTo>
                  <a:pt x="3789" y="4247"/>
                  <a:pt x="5204" y="3973"/>
                  <a:pt x="6505" y="3425"/>
                </a:cubicBezTo>
                <a:cubicBezTo>
                  <a:pt x="6871" y="3289"/>
                  <a:pt x="7441" y="2855"/>
                  <a:pt x="7852" y="2512"/>
                </a:cubicBezTo>
                <a:cubicBezTo>
                  <a:pt x="8058" y="2353"/>
                  <a:pt x="8240" y="2170"/>
                  <a:pt x="8377" y="1942"/>
                </a:cubicBezTo>
                <a:close/>
                <a:moveTo>
                  <a:pt x="5642" y="0"/>
                </a:moveTo>
                <a:cubicBezTo>
                  <a:pt x="4073" y="0"/>
                  <a:pt x="2479" y="440"/>
                  <a:pt x="1142" y="1257"/>
                </a:cubicBezTo>
                <a:cubicBezTo>
                  <a:pt x="708" y="1531"/>
                  <a:pt x="23" y="2079"/>
                  <a:pt x="0" y="2786"/>
                </a:cubicBezTo>
                <a:cubicBezTo>
                  <a:pt x="0" y="2809"/>
                  <a:pt x="0" y="2832"/>
                  <a:pt x="0" y="2832"/>
                </a:cubicBezTo>
                <a:cubicBezTo>
                  <a:pt x="23" y="3037"/>
                  <a:pt x="23" y="3243"/>
                  <a:pt x="23" y="3448"/>
                </a:cubicBezTo>
                <a:cubicBezTo>
                  <a:pt x="46" y="3882"/>
                  <a:pt x="46" y="4338"/>
                  <a:pt x="297" y="4726"/>
                </a:cubicBezTo>
                <a:cubicBezTo>
                  <a:pt x="502" y="5023"/>
                  <a:pt x="822" y="5229"/>
                  <a:pt x="1324" y="5388"/>
                </a:cubicBezTo>
                <a:cubicBezTo>
                  <a:pt x="1712" y="5525"/>
                  <a:pt x="2146" y="5594"/>
                  <a:pt x="2648" y="5640"/>
                </a:cubicBezTo>
                <a:cubicBezTo>
                  <a:pt x="2876" y="5662"/>
                  <a:pt x="3082" y="5662"/>
                  <a:pt x="3310" y="5662"/>
                </a:cubicBezTo>
                <a:cubicBezTo>
                  <a:pt x="4794" y="5662"/>
                  <a:pt x="6277" y="5274"/>
                  <a:pt x="7555" y="4544"/>
                </a:cubicBezTo>
                <a:cubicBezTo>
                  <a:pt x="7898" y="4361"/>
                  <a:pt x="8149" y="4179"/>
                  <a:pt x="8377" y="3973"/>
                </a:cubicBezTo>
                <a:cubicBezTo>
                  <a:pt x="8514" y="3882"/>
                  <a:pt x="8628" y="3768"/>
                  <a:pt x="8674" y="3608"/>
                </a:cubicBezTo>
                <a:cubicBezTo>
                  <a:pt x="8720" y="3448"/>
                  <a:pt x="8720" y="3289"/>
                  <a:pt x="8720" y="3174"/>
                </a:cubicBezTo>
                <a:cubicBezTo>
                  <a:pt x="8651" y="2490"/>
                  <a:pt x="8583" y="1828"/>
                  <a:pt x="8468" y="1143"/>
                </a:cubicBezTo>
                <a:cubicBezTo>
                  <a:pt x="8468" y="1120"/>
                  <a:pt x="8423" y="1074"/>
                  <a:pt x="8400" y="1074"/>
                </a:cubicBezTo>
                <a:cubicBezTo>
                  <a:pt x="8286" y="846"/>
                  <a:pt x="8126" y="641"/>
                  <a:pt x="7943" y="504"/>
                </a:cubicBezTo>
                <a:cubicBezTo>
                  <a:pt x="7578" y="230"/>
                  <a:pt x="7099" y="139"/>
                  <a:pt x="6711" y="70"/>
                </a:cubicBezTo>
                <a:cubicBezTo>
                  <a:pt x="6358" y="23"/>
                  <a:pt x="6001" y="0"/>
                  <a:pt x="5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1" name="Google Shape;1711;p66"/>
          <p:cNvGrpSpPr/>
          <p:nvPr/>
        </p:nvGrpSpPr>
        <p:grpSpPr>
          <a:xfrm>
            <a:off x="5610012" y="3715182"/>
            <a:ext cx="186655" cy="149254"/>
            <a:chOff x="2858987" y="3108507"/>
            <a:chExt cx="186655" cy="149254"/>
          </a:xfrm>
        </p:grpSpPr>
        <p:sp>
          <p:nvSpPr>
            <p:cNvPr id="1712" name="Google Shape;1712;p66"/>
            <p:cNvSpPr/>
            <p:nvPr/>
          </p:nvSpPr>
          <p:spPr>
            <a:xfrm>
              <a:off x="2870698" y="3108507"/>
              <a:ext cx="174944" cy="127045"/>
            </a:xfrm>
            <a:custGeom>
              <a:avLst/>
              <a:gdLst/>
              <a:ahLst/>
              <a:cxnLst/>
              <a:rect l="l" t="t" r="r" b="b"/>
              <a:pathLst>
                <a:path w="6483" h="4708" extrusionOk="0">
                  <a:moveTo>
                    <a:pt x="1852" y="0"/>
                  </a:moveTo>
                  <a:cubicBezTo>
                    <a:pt x="1698" y="0"/>
                    <a:pt x="1545" y="16"/>
                    <a:pt x="1393" y="51"/>
                  </a:cubicBezTo>
                  <a:cubicBezTo>
                    <a:pt x="799" y="165"/>
                    <a:pt x="251" y="644"/>
                    <a:pt x="206" y="1238"/>
                  </a:cubicBezTo>
                  <a:cubicBezTo>
                    <a:pt x="0" y="1512"/>
                    <a:pt x="137" y="2128"/>
                    <a:pt x="434" y="2584"/>
                  </a:cubicBezTo>
                  <a:cubicBezTo>
                    <a:pt x="754" y="3041"/>
                    <a:pt x="1233" y="3360"/>
                    <a:pt x="1712" y="3634"/>
                  </a:cubicBezTo>
                  <a:cubicBezTo>
                    <a:pt x="2648" y="4205"/>
                    <a:pt x="3698" y="4684"/>
                    <a:pt x="4817" y="4707"/>
                  </a:cubicBezTo>
                  <a:cubicBezTo>
                    <a:pt x="5273" y="4707"/>
                    <a:pt x="5775" y="4616"/>
                    <a:pt x="6072" y="4296"/>
                  </a:cubicBezTo>
                  <a:cubicBezTo>
                    <a:pt x="6414" y="3931"/>
                    <a:pt x="6483" y="3383"/>
                    <a:pt x="6323" y="2904"/>
                  </a:cubicBezTo>
                  <a:cubicBezTo>
                    <a:pt x="6140" y="2447"/>
                    <a:pt x="5821" y="2059"/>
                    <a:pt x="5456" y="1740"/>
                  </a:cubicBezTo>
                  <a:cubicBezTo>
                    <a:pt x="4771" y="1124"/>
                    <a:pt x="4018" y="644"/>
                    <a:pt x="3173" y="302"/>
                  </a:cubicBezTo>
                  <a:cubicBezTo>
                    <a:pt x="2749" y="132"/>
                    <a:pt x="2299" y="0"/>
                    <a:pt x="1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6"/>
            <p:cNvSpPr/>
            <p:nvPr/>
          </p:nvSpPr>
          <p:spPr>
            <a:xfrm>
              <a:off x="2858987" y="3135114"/>
              <a:ext cx="175564" cy="122647"/>
            </a:xfrm>
            <a:custGeom>
              <a:avLst/>
              <a:gdLst/>
              <a:ahLst/>
              <a:cxnLst/>
              <a:rect l="l" t="t" r="r" b="b"/>
              <a:pathLst>
                <a:path w="6506" h="4545" extrusionOk="0">
                  <a:moveTo>
                    <a:pt x="685" y="1"/>
                  </a:moveTo>
                  <a:lnTo>
                    <a:pt x="685" y="1"/>
                  </a:lnTo>
                  <a:cubicBezTo>
                    <a:pt x="1" y="754"/>
                    <a:pt x="206" y="2009"/>
                    <a:pt x="891" y="2785"/>
                  </a:cubicBezTo>
                  <a:cubicBezTo>
                    <a:pt x="1553" y="3538"/>
                    <a:pt x="2557" y="3927"/>
                    <a:pt x="3516" y="4246"/>
                  </a:cubicBezTo>
                  <a:cubicBezTo>
                    <a:pt x="3982" y="4395"/>
                    <a:pt x="4463" y="4544"/>
                    <a:pt x="4947" y="4544"/>
                  </a:cubicBezTo>
                  <a:cubicBezTo>
                    <a:pt x="5056" y="4544"/>
                    <a:pt x="5164" y="4537"/>
                    <a:pt x="5273" y="4520"/>
                  </a:cubicBezTo>
                  <a:cubicBezTo>
                    <a:pt x="5867" y="4429"/>
                    <a:pt x="6460" y="3972"/>
                    <a:pt x="6506" y="3379"/>
                  </a:cubicBezTo>
                  <a:cubicBezTo>
                    <a:pt x="6506" y="3356"/>
                    <a:pt x="6506" y="3333"/>
                    <a:pt x="6506" y="3333"/>
                  </a:cubicBezTo>
                  <a:cubicBezTo>
                    <a:pt x="6186" y="3630"/>
                    <a:pt x="5707" y="3721"/>
                    <a:pt x="5251" y="3721"/>
                  </a:cubicBezTo>
                  <a:cubicBezTo>
                    <a:pt x="4132" y="3698"/>
                    <a:pt x="3082" y="3219"/>
                    <a:pt x="2146" y="2648"/>
                  </a:cubicBezTo>
                  <a:cubicBezTo>
                    <a:pt x="1667" y="2374"/>
                    <a:pt x="1188" y="2055"/>
                    <a:pt x="868" y="1598"/>
                  </a:cubicBezTo>
                  <a:cubicBezTo>
                    <a:pt x="571" y="1142"/>
                    <a:pt x="434" y="526"/>
                    <a:pt x="640" y="252"/>
                  </a:cubicBezTo>
                  <a:cubicBezTo>
                    <a:pt x="640" y="160"/>
                    <a:pt x="663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6"/>
            <p:cNvSpPr/>
            <p:nvPr/>
          </p:nvSpPr>
          <p:spPr>
            <a:xfrm>
              <a:off x="2908261" y="3140052"/>
              <a:ext cx="104756" cy="65708"/>
            </a:xfrm>
            <a:custGeom>
              <a:avLst/>
              <a:gdLst/>
              <a:ahLst/>
              <a:cxnLst/>
              <a:rect l="l" t="t" r="r" b="b"/>
              <a:pathLst>
                <a:path w="3882" h="2435" extrusionOk="0">
                  <a:moveTo>
                    <a:pt x="1" y="0"/>
                  </a:moveTo>
                  <a:cubicBezTo>
                    <a:pt x="1119" y="799"/>
                    <a:pt x="2306" y="1552"/>
                    <a:pt x="3493" y="2306"/>
                  </a:cubicBezTo>
                  <a:cubicBezTo>
                    <a:pt x="3582" y="2377"/>
                    <a:pt x="3699" y="2434"/>
                    <a:pt x="3800" y="2434"/>
                  </a:cubicBezTo>
                  <a:cubicBezTo>
                    <a:pt x="3829" y="2434"/>
                    <a:pt x="3856" y="2430"/>
                    <a:pt x="3881" y="2420"/>
                  </a:cubicBezTo>
                  <a:cubicBezTo>
                    <a:pt x="3858" y="1940"/>
                    <a:pt x="3470" y="1575"/>
                    <a:pt x="3082" y="1301"/>
                  </a:cubicBezTo>
                  <a:cubicBezTo>
                    <a:pt x="2169" y="639"/>
                    <a:pt x="1119" y="18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66"/>
          <p:cNvGrpSpPr/>
          <p:nvPr/>
        </p:nvGrpSpPr>
        <p:grpSpPr>
          <a:xfrm flipH="1">
            <a:off x="6460109" y="2648967"/>
            <a:ext cx="488155" cy="457809"/>
            <a:chOff x="3089978" y="4184399"/>
            <a:chExt cx="388071" cy="363947"/>
          </a:xfrm>
        </p:grpSpPr>
        <p:sp>
          <p:nvSpPr>
            <p:cNvPr id="1716" name="Google Shape;1716;p66"/>
            <p:cNvSpPr/>
            <p:nvPr/>
          </p:nvSpPr>
          <p:spPr>
            <a:xfrm>
              <a:off x="3089978" y="4184399"/>
              <a:ext cx="388071" cy="363947"/>
            </a:xfrm>
            <a:custGeom>
              <a:avLst/>
              <a:gdLst/>
              <a:ahLst/>
              <a:cxnLst/>
              <a:rect l="l" t="t" r="r" b="b"/>
              <a:pathLst>
                <a:path w="14381" h="13487" extrusionOk="0">
                  <a:moveTo>
                    <a:pt x="2308" y="0"/>
                  </a:moveTo>
                  <a:cubicBezTo>
                    <a:pt x="1580" y="0"/>
                    <a:pt x="863" y="267"/>
                    <a:pt x="434" y="855"/>
                  </a:cubicBezTo>
                  <a:cubicBezTo>
                    <a:pt x="92" y="1312"/>
                    <a:pt x="0" y="1905"/>
                    <a:pt x="46" y="2499"/>
                  </a:cubicBezTo>
                  <a:cubicBezTo>
                    <a:pt x="206" y="4097"/>
                    <a:pt x="1507" y="5306"/>
                    <a:pt x="2716" y="6379"/>
                  </a:cubicBezTo>
                  <a:cubicBezTo>
                    <a:pt x="4953" y="8319"/>
                    <a:pt x="7190" y="10282"/>
                    <a:pt x="9404" y="12245"/>
                  </a:cubicBezTo>
                  <a:cubicBezTo>
                    <a:pt x="9747" y="12542"/>
                    <a:pt x="10409" y="12976"/>
                    <a:pt x="11093" y="13249"/>
                  </a:cubicBezTo>
                  <a:cubicBezTo>
                    <a:pt x="11453" y="13400"/>
                    <a:pt x="11849" y="13486"/>
                    <a:pt x="12234" y="13486"/>
                  </a:cubicBezTo>
                  <a:cubicBezTo>
                    <a:pt x="12607" y="13486"/>
                    <a:pt x="12971" y="13406"/>
                    <a:pt x="13285" y="13227"/>
                  </a:cubicBezTo>
                  <a:cubicBezTo>
                    <a:pt x="13992" y="12839"/>
                    <a:pt x="14380" y="12017"/>
                    <a:pt x="14380" y="11218"/>
                  </a:cubicBezTo>
                  <a:cubicBezTo>
                    <a:pt x="14380" y="10419"/>
                    <a:pt x="14038" y="9643"/>
                    <a:pt x="13558" y="9004"/>
                  </a:cubicBezTo>
                  <a:cubicBezTo>
                    <a:pt x="13102" y="8365"/>
                    <a:pt x="12486" y="7817"/>
                    <a:pt x="11892" y="7292"/>
                  </a:cubicBezTo>
                  <a:cubicBezTo>
                    <a:pt x="9861" y="5489"/>
                    <a:pt x="7829" y="3663"/>
                    <a:pt x="5798" y="1860"/>
                  </a:cubicBezTo>
                  <a:cubicBezTo>
                    <a:pt x="5022" y="1175"/>
                    <a:pt x="4223" y="467"/>
                    <a:pt x="3241" y="148"/>
                  </a:cubicBezTo>
                  <a:cubicBezTo>
                    <a:pt x="2944" y="51"/>
                    <a:pt x="2625" y="0"/>
                    <a:pt x="2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6"/>
            <p:cNvSpPr/>
            <p:nvPr/>
          </p:nvSpPr>
          <p:spPr>
            <a:xfrm>
              <a:off x="3168208" y="4252428"/>
              <a:ext cx="225460" cy="223004"/>
            </a:xfrm>
            <a:custGeom>
              <a:avLst/>
              <a:gdLst/>
              <a:ahLst/>
              <a:cxnLst/>
              <a:rect l="l" t="t" r="r" b="b"/>
              <a:pathLst>
                <a:path w="8355" h="8264" extrusionOk="0">
                  <a:moveTo>
                    <a:pt x="3629" y="1"/>
                  </a:moveTo>
                  <a:cubicBezTo>
                    <a:pt x="2465" y="1370"/>
                    <a:pt x="1255" y="2717"/>
                    <a:pt x="0" y="4018"/>
                  </a:cubicBezTo>
                  <a:cubicBezTo>
                    <a:pt x="1621" y="5433"/>
                    <a:pt x="3218" y="6848"/>
                    <a:pt x="4839" y="8263"/>
                  </a:cubicBezTo>
                  <a:cubicBezTo>
                    <a:pt x="5957" y="6848"/>
                    <a:pt x="7144" y="5501"/>
                    <a:pt x="8354" y="4200"/>
                  </a:cubicBezTo>
                  <a:cubicBezTo>
                    <a:pt x="6779" y="2808"/>
                    <a:pt x="5204" y="1393"/>
                    <a:pt x="3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6"/>
            <p:cNvSpPr/>
            <p:nvPr/>
          </p:nvSpPr>
          <p:spPr>
            <a:xfrm>
              <a:off x="3202074" y="4297385"/>
              <a:ext cx="155865" cy="132469"/>
            </a:xfrm>
            <a:custGeom>
              <a:avLst/>
              <a:gdLst/>
              <a:ahLst/>
              <a:cxnLst/>
              <a:rect l="l" t="t" r="r" b="b"/>
              <a:pathLst>
                <a:path w="5776" h="4909" extrusionOk="0">
                  <a:moveTo>
                    <a:pt x="1941" y="1"/>
                  </a:moveTo>
                  <a:cubicBezTo>
                    <a:pt x="1872" y="1"/>
                    <a:pt x="1804" y="46"/>
                    <a:pt x="1826" y="115"/>
                  </a:cubicBezTo>
                  <a:cubicBezTo>
                    <a:pt x="1826" y="183"/>
                    <a:pt x="1872" y="252"/>
                    <a:pt x="1941" y="252"/>
                  </a:cubicBezTo>
                  <a:lnTo>
                    <a:pt x="2534" y="252"/>
                  </a:lnTo>
                  <a:cubicBezTo>
                    <a:pt x="2603" y="252"/>
                    <a:pt x="2648" y="183"/>
                    <a:pt x="2648" y="115"/>
                  </a:cubicBezTo>
                  <a:cubicBezTo>
                    <a:pt x="2648" y="46"/>
                    <a:pt x="2603" y="1"/>
                    <a:pt x="2534" y="1"/>
                  </a:cubicBezTo>
                  <a:close/>
                  <a:moveTo>
                    <a:pt x="2511" y="845"/>
                  </a:moveTo>
                  <a:cubicBezTo>
                    <a:pt x="2443" y="845"/>
                    <a:pt x="2374" y="914"/>
                    <a:pt x="2374" y="982"/>
                  </a:cubicBezTo>
                  <a:cubicBezTo>
                    <a:pt x="2374" y="1051"/>
                    <a:pt x="2443" y="1096"/>
                    <a:pt x="2511" y="1096"/>
                  </a:cubicBezTo>
                  <a:lnTo>
                    <a:pt x="3150" y="1096"/>
                  </a:lnTo>
                  <a:cubicBezTo>
                    <a:pt x="3219" y="1096"/>
                    <a:pt x="3264" y="1028"/>
                    <a:pt x="3264" y="960"/>
                  </a:cubicBezTo>
                  <a:cubicBezTo>
                    <a:pt x="3264" y="891"/>
                    <a:pt x="3219" y="845"/>
                    <a:pt x="3150" y="845"/>
                  </a:cubicBezTo>
                  <a:close/>
                  <a:moveTo>
                    <a:pt x="4474" y="1576"/>
                  </a:moveTo>
                  <a:lnTo>
                    <a:pt x="3789" y="1667"/>
                  </a:lnTo>
                  <a:cubicBezTo>
                    <a:pt x="3721" y="1667"/>
                    <a:pt x="3675" y="1736"/>
                    <a:pt x="3698" y="1804"/>
                  </a:cubicBezTo>
                  <a:cubicBezTo>
                    <a:pt x="3698" y="1873"/>
                    <a:pt x="3744" y="1918"/>
                    <a:pt x="3812" y="1918"/>
                  </a:cubicBezTo>
                  <a:lnTo>
                    <a:pt x="3835" y="1918"/>
                  </a:lnTo>
                  <a:lnTo>
                    <a:pt x="4497" y="1827"/>
                  </a:lnTo>
                  <a:cubicBezTo>
                    <a:pt x="4565" y="1827"/>
                    <a:pt x="4611" y="1758"/>
                    <a:pt x="4611" y="1690"/>
                  </a:cubicBezTo>
                  <a:cubicBezTo>
                    <a:pt x="4588" y="1621"/>
                    <a:pt x="4543" y="1576"/>
                    <a:pt x="4474" y="1576"/>
                  </a:cubicBezTo>
                  <a:close/>
                  <a:moveTo>
                    <a:pt x="2100" y="1690"/>
                  </a:moveTo>
                  <a:cubicBezTo>
                    <a:pt x="1849" y="1713"/>
                    <a:pt x="1621" y="1736"/>
                    <a:pt x="1393" y="1781"/>
                  </a:cubicBezTo>
                  <a:cubicBezTo>
                    <a:pt x="1324" y="1804"/>
                    <a:pt x="1279" y="1873"/>
                    <a:pt x="1301" y="1941"/>
                  </a:cubicBezTo>
                  <a:cubicBezTo>
                    <a:pt x="1301" y="2009"/>
                    <a:pt x="1370" y="2055"/>
                    <a:pt x="1416" y="2055"/>
                  </a:cubicBezTo>
                  <a:cubicBezTo>
                    <a:pt x="1416" y="2055"/>
                    <a:pt x="1438" y="2032"/>
                    <a:pt x="1438" y="2032"/>
                  </a:cubicBezTo>
                  <a:cubicBezTo>
                    <a:pt x="1667" y="1987"/>
                    <a:pt x="1895" y="1964"/>
                    <a:pt x="2100" y="1941"/>
                  </a:cubicBezTo>
                  <a:cubicBezTo>
                    <a:pt x="2169" y="1941"/>
                    <a:pt x="2237" y="1895"/>
                    <a:pt x="2237" y="1827"/>
                  </a:cubicBezTo>
                  <a:cubicBezTo>
                    <a:pt x="2214" y="1736"/>
                    <a:pt x="2169" y="1690"/>
                    <a:pt x="2100" y="1690"/>
                  </a:cubicBezTo>
                  <a:close/>
                  <a:moveTo>
                    <a:pt x="822" y="2032"/>
                  </a:moveTo>
                  <a:lnTo>
                    <a:pt x="115" y="2055"/>
                  </a:lnTo>
                  <a:cubicBezTo>
                    <a:pt x="46" y="2055"/>
                    <a:pt x="0" y="2101"/>
                    <a:pt x="0" y="2169"/>
                  </a:cubicBezTo>
                  <a:cubicBezTo>
                    <a:pt x="0" y="2238"/>
                    <a:pt x="46" y="2306"/>
                    <a:pt x="137" y="2306"/>
                  </a:cubicBezTo>
                  <a:lnTo>
                    <a:pt x="822" y="2283"/>
                  </a:lnTo>
                  <a:lnTo>
                    <a:pt x="822" y="2032"/>
                  </a:lnTo>
                  <a:close/>
                  <a:moveTo>
                    <a:pt x="1712" y="2740"/>
                  </a:moveTo>
                  <a:cubicBezTo>
                    <a:pt x="1644" y="2740"/>
                    <a:pt x="1575" y="2808"/>
                    <a:pt x="1575" y="2877"/>
                  </a:cubicBezTo>
                  <a:cubicBezTo>
                    <a:pt x="1575" y="2945"/>
                    <a:pt x="1621" y="2991"/>
                    <a:pt x="1690" y="2991"/>
                  </a:cubicBezTo>
                  <a:lnTo>
                    <a:pt x="2511" y="3037"/>
                  </a:lnTo>
                  <a:lnTo>
                    <a:pt x="2534" y="3037"/>
                  </a:lnTo>
                  <a:cubicBezTo>
                    <a:pt x="2603" y="3037"/>
                    <a:pt x="2648" y="2991"/>
                    <a:pt x="2648" y="2922"/>
                  </a:cubicBezTo>
                  <a:cubicBezTo>
                    <a:pt x="2648" y="2854"/>
                    <a:pt x="2603" y="2786"/>
                    <a:pt x="2534" y="2786"/>
                  </a:cubicBezTo>
                  <a:lnTo>
                    <a:pt x="1712" y="2740"/>
                  </a:lnTo>
                  <a:close/>
                  <a:moveTo>
                    <a:pt x="5651" y="2711"/>
                  </a:moveTo>
                  <a:cubicBezTo>
                    <a:pt x="5640" y="2711"/>
                    <a:pt x="5628" y="2713"/>
                    <a:pt x="5615" y="2717"/>
                  </a:cubicBezTo>
                  <a:cubicBezTo>
                    <a:pt x="5364" y="2763"/>
                    <a:pt x="5136" y="2786"/>
                    <a:pt x="4885" y="2808"/>
                  </a:cubicBezTo>
                  <a:cubicBezTo>
                    <a:pt x="4817" y="2808"/>
                    <a:pt x="4771" y="2877"/>
                    <a:pt x="4771" y="2945"/>
                  </a:cubicBezTo>
                  <a:cubicBezTo>
                    <a:pt x="4771" y="3014"/>
                    <a:pt x="4817" y="3059"/>
                    <a:pt x="4885" y="3059"/>
                  </a:cubicBezTo>
                  <a:lnTo>
                    <a:pt x="4908" y="3059"/>
                  </a:lnTo>
                  <a:cubicBezTo>
                    <a:pt x="5159" y="3037"/>
                    <a:pt x="5410" y="3014"/>
                    <a:pt x="5661" y="2968"/>
                  </a:cubicBezTo>
                  <a:cubicBezTo>
                    <a:pt x="5730" y="2945"/>
                    <a:pt x="5775" y="2877"/>
                    <a:pt x="5752" y="2808"/>
                  </a:cubicBezTo>
                  <a:cubicBezTo>
                    <a:pt x="5752" y="2752"/>
                    <a:pt x="5706" y="2711"/>
                    <a:pt x="5651" y="2711"/>
                  </a:cubicBezTo>
                  <a:close/>
                  <a:moveTo>
                    <a:pt x="4086" y="3265"/>
                  </a:moveTo>
                  <a:lnTo>
                    <a:pt x="3356" y="3311"/>
                  </a:lnTo>
                  <a:cubicBezTo>
                    <a:pt x="3287" y="3311"/>
                    <a:pt x="3219" y="3379"/>
                    <a:pt x="3242" y="3447"/>
                  </a:cubicBezTo>
                  <a:cubicBezTo>
                    <a:pt x="3242" y="3516"/>
                    <a:pt x="3287" y="3562"/>
                    <a:pt x="3356" y="3562"/>
                  </a:cubicBezTo>
                  <a:lnTo>
                    <a:pt x="4109" y="3516"/>
                  </a:lnTo>
                  <a:cubicBezTo>
                    <a:pt x="4177" y="3516"/>
                    <a:pt x="4223" y="3470"/>
                    <a:pt x="4223" y="3402"/>
                  </a:cubicBezTo>
                  <a:cubicBezTo>
                    <a:pt x="4223" y="3333"/>
                    <a:pt x="4155" y="3265"/>
                    <a:pt x="4086" y="3265"/>
                  </a:cubicBezTo>
                  <a:close/>
                  <a:moveTo>
                    <a:pt x="1758" y="3904"/>
                  </a:moveTo>
                  <a:cubicBezTo>
                    <a:pt x="1690" y="3904"/>
                    <a:pt x="1621" y="3972"/>
                    <a:pt x="1621" y="4041"/>
                  </a:cubicBezTo>
                  <a:cubicBezTo>
                    <a:pt x="1621" y="4109"/>
                    <a:pt x="1667" y="4178"/>
                    <a:pt x="1735" y="4178"/>
                  </a:cubicBezTo>
                  <a:lnTo>
                    <a:pt x="2625" y="4201"/>
                  </a:lnTo>
                  <a:cubicBezTo>
                    <a:pt x="2694" y="4201"/>
                    <a:pt x="2739" y="4132"/>
                    <a:pt x="2739" y="4064"/>
                  </a:cubicBezTo>
                  <a:cubicBezTo>
                    <a:pt x="2739" y="3995"/>
                    <a:pt x="2694" y="3950"/>
                    <a:pt x="2625" y="3950"/>
                  </a:cubicBezTo>
                  <a:lnTo>
                    <a:pt x="1758" y="3904"/>
                  </a:lnTo>
                  <a:close/>
                  <a:moveTo>
                    <a:pt x="4155" y="4634"/>
                  </a:moveTo>
                  <a:lnTo>
                    <a:pt x="3287" y="4657"/>
                  </a:lnTo>
                  <a:cubicBezTo>
                    <a:pt x="3219" y="4657"/>
                    <a:pt x="3150" y="4703"/>
                    <a:pt x="3150" y="4771"/>
                  </a:cubicBezTo>
                  <a:cubicBezTo>
                    <a:pt x="3150" y="4863"/>
                    <a:pt x="3219" y="4908"/>
                    <a:pt x="3287" y="4908"/>
                  </a:cubicBezTo>
                  <a:lnTo>
                    <a:pt x="4155" y="4885"/>
                  </a:lnTo>
                  <a:cubicBezTo>
                    <a:pt x="4223" y="4885"/>
                    <a:pt x="4292" y="4817"/>
                    <a:pt x="4292" y="4749"/>
                  </a:cubicBezTo>
                  <a:cubicBezTo>
                    <a:pt x="4292" y="4680"/>
                    <a:pt x="4223" y="4634"/>
                    <a:pt x="4155" y="4634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62"/>
          <p:cNvSpPr txBox="1">
            <a:spLocks noGrp="1"/>
          </p:cNvSpPr>
          <p:nvPr>
            <p:ph type="title"/>
          </p:nvPr>
        </p:nvSpPr>
        <p:spPr>
          <a:xfrm>
            <a:off x="737263" y="1873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Однорядное </a:t>
            </a:r>
            <a:r>
              <a:rPr lang="ru-RU" dirty="0" err="1"/>
              <a:t>ушивание</a:t>
            </a:r>
            <a:r>
              <a:rPr lang="ru-RU" dirty="0"/>
              <a:t>: техника и аргументы «за»</a:t>
            </a:r>
            <a:endParaRPr dirty="0"/>
          </a:p>
        </p:txBody>
      </p:sp>
      <p:sp>
        <p:nvSpPr>
          <p:cNvPr id="1430" name="Google Shape;1430;p62"/>
          <p:cNvSpPr txBox="1">
            <a:spLocks noGrp="1"/>
          </p:cNvSpPr>
          <p:nvPr>
            <p:ph type="subTitle" idx="2"/>
          </p:nvPr>
        </p:nvSpPr>
        <p:spPr>
          <a:xfrm>
            <a:off x="693793" y="4299942"/>
            <a:ext cx="7566639" cy="4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/>
            <a:r>
              <a:rPr lang="ru-RU" sz="1800" b="1" dirty="0">
                <a:solidFill>
                  <a:schemeClr val="tx1"/>
                </a:solidFill>
              </a:rPr>
              <a:t>Ряд исследований связывают однорядный шов, особенно </a:t>
            </a:r>
            <a:r>
              <a:rPr lang="ru-RU" sz="1800" b="1" dirty="0" err="1">
                <a:solidFill>
                  <a:schemeClr val="tx1"/>
                </a:solidFill>
              </a:rPr>
              <a:t>single-layer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locked</a:t>
            </a:r>
            <a:r>
              <a:rPr lang="ru-RU" sz="1800" b="1" dirty="0">
                <a:solidFill>
                  <a:schemeClr val="tx1"/>
                </a:solidFill>
              </a:rPr>
              <a:t>, с более высокой частотой ниш и меньшей толщиной </a:t>
            </a:r>
            <a:r>
              <a:rPr lang="ru-RU" sz="1800" b="1" dirty="0" err="1">
                <a:solidFill>
                  <a:schemeClr val="tx1"/>
                </a:solidFill>
              </a:rPr>
              <a:t>миометрия</a:t>
            </a:r>
            <a:r>
              <a:rPr lang="ru-RU" sz="1800" b="1" dirty="0">
                <a:solidFill>
                  <a:schemeClr val="tx1"/>
                </a:solidFill>
              </a:rPr>
              <a:t>.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1431" name="Google Shape;1431;p62"/>
          <p:cNvSpPr txBox="1">
            <a:spLocks noGrp="1"/>
          </p:cNvSpPr>
          <p:nvPr>
            <p:ph type="subTitle" idx="3"/>
          </p:nvPr>
        </p:nvSpPr>
        <p:spPr>
          <a:xfrm>
            <a:off x="787621" y="2290657"/>
            <a:ext cx="3348600" cy="10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dirty="0"/>
              <a:t>Меньшая длительность операции, меньше расход материала*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dirty="0"/>
              <a:t>Меньшая кровопотеря при хорошей технике адаптации краев раны*</a:t>
            </a:r>
          </a:p>
        </p:txBody>
      </p:sp>
      <p:sp>
        <p:nvSpPr>
          <p:cNvPr id="1432" name="Google Shape;1432;p62"/>
          <p:cNvSpPr txBox="1">
            <a:spLocks noGrp="1"/>
          </p:cNvSpPr>
          <p:nvPr>
            <p:ph type="subTitle" idx="4"/>
          </p:nvPr>
        </p:nvSpPr>
        <p:spPr>
          <a:xfrm>
            <a:off x="4945650" y="2297227"/>
            <a:ext cx="3348600" cy="10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dirty="0"/>
              <a:t>Потенциально худшая адаптация глубоких слоёв и </a:t>
            </a:r>
            <a:r>
              <a:rPr lang="ru-RU" dirty="0" err="1"/>
              <a:t>серозы</a:t>
            </a:r>
            <a:r>
              <a:rPr lang="ru-RU" dirty="0"/>
              <a:t>*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dirty="0"/>
              <a:t>Выраженное натяжение нити при  непрерывном шве → ишемия краёв раны</a:t>
            </a:r>
          </a:p>
        </p:txBody>
      </p:sp>
      <p:sp>
        <p:nvSpPr>
          <p:cNvPr id="1433" name="Google Shape;1433;p62"/>
          <p:cNvSpPr/>
          <p:nvPr/>
        </p:nvSpPr>
        <p:spPr>
          <a:xfrm>
            <a:off x="2152347" y="1636282"/>
            <a:ext cx="743425" cy="714413"/>
          </a:xfrm>
          <a:custGeom>
            <a:avLst/>
            <a:gdLst/>
            <a:ahLst/>
            <a:cxnLst/>
            <a:rect l="l" t="t" r="r" b="b"/>
            <a:pathLst>
              <a:path w="24754" h="23786" extrusionOk="0">
                <a:moveTo>
                  <a:pt x="7290" y="1406"/>
                </a:moveTo>
                <a:cubicBezTo>
                  <a:pt x="4097" y="2942"/>
                  <a:pt x="257" y="6621"/>
                  <a:pt x="14" y="10138"/>
                </a:cubicBezTo>
                <a:cubicBezTo>
                  <a:pt x="-228" y="13655"/>
                  <a:pt x="2642" y="20527"/>
                  <a:pt x="5835" y="22508"/>
                </a:cubicBezTo>
                <a:cubicBezTo>
                  <a:pt x="9029" y="24489"/>
                  <a:pt x="16022" y="24044"/>
                  <a:pt x="19175" y="22023"/>
                </a:cubicBezTo>
                <a:cubicBezTo>
                  <a:pt x="22328" y="20002"/>
                  <a:pt x="24754" y="13897"/>
                  <a:pt x="24754" y="10380"/>
                </a:cubicBezTo>
                <a:cubicBezTo>
                  <a:pt x="24754" y="6863"/>
                  <a:pt x="22086" y="2417"/>
                  <a:pt x="19175" y="921"/>
                </a:cubicBezTo>
                <a:cubicBezTo>
                  <a:pt x="16264" y="-575"/>
                  <a:pt x="10484" y="-130"/>
                  <a:pt x="7290" y="14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434" name="Google Shape;1434;p62"/>
          <p:cNvSpPr/>
          <p:nvPr/>
        </p:nvSpPr>
        <p:spPr>
          <a:xfrm>
            <a:off x="6248238" y="1636300"/>
            <a:ext cx="743425" cy="714353"/>
          </a:xfrm>
          <a:custGeom>
            <a:avLst/>
            <a:gdLst/>
            <a:ahLst/>
            <a:cxnLst/>
            <a:rect l="l" t="t" r="r" b="b"/>
            <a:pathLst>
              <a:path w="24754" h="23786" extrusionOk="0">
                <a:moveTo>
                  <a:pt x="7290" y="1406"/>
                </a:moveTo>
                <a:cubicBezTo>
                  <a:pt x="4097" y="2942"/>
                  <a:pt x="257" y="6621"/>
                  <a:pt x="14" y="10138"/>
                </a:cubicBezTo>
                <a:cubicBezTo>
                  <a:pt x="-228" y="13655"/>
                  <a:pt x="2642" y="20527"/>
                  <a:pt x="5835" y="22508"/>
                </a:cubicBezTo>
                <a:cubicBezTo>
                  <a:pt x="9029" y="24489"/>
                  <a:pt x="16022" y="24044"/>
                  <a:pt x="19175" y="22023"/>
                </a:cubicBezTo>
                <a:cubicBezTo>
                  <a:pt x="22328" y="20002"/>
                  <a:pt x="24754" y="13897"/>
                  <a:pt x="24754" y="10380"/>
                </a:cubicBezTo>
                <a:cubicBezTo>
                  <a:pt x="24754" y="6863"/>
                  <a:pt x="22086" y="2417"/>
                  <a:pt x="19175" y="921"/>
                </a:cubicBezTo>
                <a:cubicBezTo>
                  <a:pt x="16264" y="-575"/>
                  <a:pt x="10484" y="-130"/>
                  <a:pt x="7290" y="14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1446" name="Google Shape;1446;p62"/>
          <p:cNvGrpSpPr/>
          <p:nvPr/>
        </p:nvGrpSpPr>
        <p:grpSpPr>
          <a:xfrm>
            <a:off x="602644" y="96531"/>
            <a:ext cx="637156" cy="696384"/>
            <a:chOff x="849771" y="662017"/>
            <a:chExt cx="637156" cy="696384"/>
          </a:xfrm>
        </p:grpSpPr>
        <p:sp>
          <p:nvSpPr>
            <p:cNvPr id="1447" name="Google Shape;1447;p62"/>
            <p:cNvSpPr/>
            <p:nvPr/>
          </p:nvSpPr>
          <p:spPr>
            <a:xfrm>
              <a:off x="849771" y="788329"/>
              <a:ext cx="576393" cy="570073"/>
            </a:xfrm>
            <a:custGeom>
              <a:avLst/>
              <a:gdLst/>
              <a:ahLst/>
              <a:cxnLst/>
              <a:rect l="l" t="t" r="r" b="b"/>
              <a:pathLst>
                <a:path w="19699" h="19483" extrusionOk="0">
                  <a:moveTo>
                    <a:pt x="12988" y="0"/>
                  </a:moveTo>
                  <a:cubicBezTo>
                    <a:pt x="12287" y="539"/>
                    <a:pt x="11418" y="753"/>
                    <a:pt x="10545" y="753"/>
                  </a:cubicBezTo>
                  <a:cubicBezTo>
                    <a:pt x="10308" y="753"/>
                    <a:pt x="10072" y="737"/>
                    <a:pt x="9838" y="708"/>
                  </a:cubicBezTo>
                  <a:cubicBezTo>
                    <a:pt x="9413" y="645"/>
                    <a:pt x="8955" y="549"/>
                    <a:pt x="8522" y="549"/>
                  </a:cubicBezTo>
                  <a:cubicBezTo>
                    <a:pt x="8163" y="549"/>
                    <a:pt x="7822" y="615"/>
                    <a:pt x="7532" y="822"/>
                  </a:cubicBezTo>
                  <a:cubicBezTo>
                    <a:pt x="7373" y="959"/>
                    <a:pt x="7236" y="1119"/>
                    <a:pt x="7099" y="1301"/>
                  </a:cubicBezTo>
                  <a:cubicBezTo>
                    <a:pt x="4337" y="4771"/>
                    <a:pt x="2009" y="8582"/>
                    <a:pt x="206" y="12645"/>
                  </a:cubicBezTo>
                  <a:cubicBezTo>
                    <a:pt x="0" y="13216"/>
                    <a:pt x="206" y="13787"/>
                    <a:pt x="479" y="14266"/>
                  </a:cubicBezTo>
                  <a:cubicBezTo>
                    <a:pt x="1461" y="15978"/>
                    <a:pt x="3150" y="17142"/>
                    <a:pt x="4908" y="18032"/>
                  </a:cubicBezTo>
                  <a:cubicBezTo>
                    <a:pt x="6494" y="18836"/>
                    <a:pt x="8217" y="19483"/>
                    <a:pt x="9986" y="19483"/>
                  </a:cubicBezTo>
                  <a:cubicBezTo>
                    <a:pt x="10127" y="19483"/>
                    <a:pt x="10268" y="19478"/>
                    <a:pt x="10408" y="19470"/>
                  </a:cubicBezTo>
                  <a:cubicBezTo>
                    <a:pt x="11139" y="19447"/>
                    <a:pt x="11892" y="19287"/>
                    <a:pt x="12463" y="18831"/>
                  </a:cubicBezTo>
                  <a:cubicBezTo>
                    <a:pt x="12919" y="18489"/>
                    <a:pt x="13216" y="17986"/>
                    <a:pt x="13536" y="17507"/>
                  </a:cubicBezTo>
                  <a:cubicBezTo>
                    <a:pt x="15635" y="14129"/>
                    <a:pt x="17735" y="10751"/>
                    <a:pt x="19516" y="7167"/>
                  </a:cubicBezTo>
                  <a:cubicBezTo>
                    <a:pt x="19698" y="6346"/>
                    <a:pt x="19539" y="5866"/>
                    <a:pt x="19288" y="5478"/>
                  </a:cubicBezTo>
                  <a:cubicBezTo>
                    <a:pt x="19036" y="5090"/>
                    <a:pt x="18671" y="4771"/>
                    <a:pt x="18420" y="4405"/>
                  </a:cubicBezTo>
                  <a:cubicBezTo>
                    <a:pt x="18009" y="3858"/>
                    <a:pt x="17781" y="3196"/>
                    <a:pt x="17735" y="2511"/>
                  </a:cubicBezTo>
                  <a:cubicBezTo>
                    <a:pt x="16092" y="1780"/>
                    <a:pt x="14494" y="959"/>
                    <a:pt x="12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8" name="Google Shape;1448;p62"/>
            <p:cNvSpPr/>
            <p:nvPr/>
          </p:nvSpPr>
          <p:spPr>
            <a:xfrm>
              <a:off x="921222" y="935912"/>
              <a:ext cx="384710" cy="367476"/>
            </a:xfrm>
            <a:custGeom>
              <a:avLst/>
              <a:gdLst/>
              <a:ahLst/>
              <a:cxnLst/>
              <a:rect l="l" t="t" r="r" b="b"/>
              <a:pathLst>
                <a:path w="13148" h="12559" extrusionOk="0">
                  <a:moveTo>
                    <a:pt x="4246" y="0"/>
                  </a:moveTo>
                  <a:cubicBezTo>
                    <a:pt x="3036" y="1849"/>
                    <a:pt x="1849" y="3721"/>
                    <a:pt x="662" y="5593"/>
                  </a:cubicBezTo>
                  <a:cubicBezTo>
                    <a:pt x="480" y="5889"/>
                    <a:pt x="274" y="6186"/>
                    <a:pt x="183" y="6529"/>
                  </a:cubicBezTo>
                  <a:cubicBezTo>
                    <a:pt x="0" y="7099"/>
                    <a:pt x="69" y="7738"/>
                    <a:pt x="274" y="8332"/>
                  </a:cubicBezTo>
                  <a:cubicBezTo>
                    <a:pt x="685" y="9473"/>
                    <a:pt x="1530" y="10432"/>
                    <a:pt x="2557" y="11116"/>
                  </a:cubicBezTo>
                  <a:cubicBezTo>
                    <a:pt x="3584" y="11778"/>
                    <a:pt x="4771" y="12166"/>
                    <a:pt x="5958" y="12417"/>
                  </a:cubicBezTo>
                  <a:cubicBezTo>
                    <a:pt x="6344" y="12497"/>
                    <a:pt x="6753" y="12559"/>
                    <a:pt x="7148" y="12559"/>
                  </a:cubicBezTo>
                  <a:cubicBezTo>
                    <a:pt x="7664" y="12559"/>
                    <a:pt x="8160" y="12453"/>
                    <a:pt x="8560" y="12144"/>
                  </a:cubicBezTo>
                  <a:cubicBezTo>
                    <a:pt x="8879" y="11915"/>
                    <a:pt x="9108" y="11550"/>
                    <a:pt x="9336" y="11208"/>
                  </a:cubicBezTo>
                  <a:cubicBezTo>
                    <a:pt x="10591" y="9268"/>
                    <a:pt x="11824" y="7327"/>
                    <a:pt x="12988" y="5342"/>
                  </a:cubicBezTo>
                  <a:cubicBezTo>
                    <a:pt x="13057" y="5227"/>
                    <a:pt x="13125" y="5113"/>
                    <a:pt x="13125" y="4976"/>
                  </a:cubicBezTo>
                  <a:cubicBezTo>
                    <a:pt x="13148" y="4862"/>
                    <a:pt x="13102" y="4748"/>
                    <a:pt x="13057" y="4634"/>
                  </a:cubicBezTo>
                  <a:cubicBezTo>
                    <a:pt x="12783" y="3995"/>
                    <a:pt x="12189" y="3561"/>
                    <a:pt x="11596" y="3196"/>
                  </a:cubicBezTo>
                  <a:cubicBezTo>
                    <a:pt x="9313" y="1712"/>
                    <a:pt x="6825" y="457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9" name="Google Shape;1449;p62"/>
            <p:cNvSpPr/>
            <p:nvPr/>
          </p:nvSpPr>
          <p:spPr>
            <a:xfrm>
              <a:off x="1162317" y="662017"/>
              <a:ext cx="324610" cy="227848"/>
            </a:xfrm>
            <a:custGeom>
              <a:avLst/>
              <a:gdLst/>
              <a:ahLst/>
              <a:cxnLst/>
              <a:rect l="l" t="t" r="r" b="b"/>
              <a:pathLst>
                <a:path w="11094" h="7787" extrusionOk="0">
                  <a:moveTo>
                    <a:pt x="2001" y="0"/>
                  </a:moveTo>
                  <a:cubicBezTo>
                    <a:pt x="1958" y="0"/>
                    <a:pt x="1915" y="1"/>
                    <a:pt x="1872" y="3"/>
                  </a:cubicBezTo>
                  <a:cubicBezTo>
                    <a:pt x="1644" y="26"/>
                    <a:pt x="1438" y="72"/>
                    <a:pt x="1256" y="209"/>
                  </a:cubicBezTo>
                  <a:cubicBezTo>
                    <a:pt x="1073" y="346"/>
                    <a:pt x="982" y="528"/>
                    <a:pt x="868" y="688"/>
                  </a:cubicBezTo>
                  <a:cubicBezTo>
                    <a:pt x="571" y="1236"/>
                    <a:pt x="297" y="1806"/>
                    <a:pt x="69" y="2400"/>
                  </a:cubicBezTo>
                  <a:cubicBezTo>
                    <a:pt x="46" y="2491"/>
                    <a:pt x="0" y="2605"/>
                    <a:pt x="0" y="2697"/>
                  </a:cubicBezTo>
                  <a:cubicBezTo>
                    <a:pt x="23" y="2856"/>
                    <a:pt x="115" y="2970"/>
                    <a:pt x="206" y="3085"/>
                  </a:cubicBezTo>
                  <a:cubicBezTo>
                    <a:pt x="754" y="3746"/>
                    <a:pt x="1461" y="4249"/>
                    <a:pt x="2169" y="4728"/>
                  </a:cubicBezTo>
                  <a:cubicBezTo>
                    <a:pt x="4246" y="6097"/>
                    <a:pt x="6551" y="7125"/>
                    <a:pt x="8948" y="7787"/>
                  </a:cubicBezTo>
                  <a:cubicBezTo>
                    <a:pt x="9907" y="7330"/>
                    <a:pt x="10591" y="6440"/>
                    <a:pt x="11002" y="5436"/>
                  </a:cubicBezTo>
                  <a:cubicBezTo>
                    <a:pt x="11048" y="5321"/>
                    <a:pt x="11093" y="5162"/>
                    <a:pt x="11071" y="5025"/>
                  </a:cubicBezTo>
                  <a:cubicBezTo>
                    <a:pt x="11048" y="4865"/>
                    <a:pt x="10911" y="4705"/>
                    <a:pt x="10774" y="4591"/>
                  </a:cubicBezTo>
                  <a:cubicBezTo>
                    <a:pt x="8674" y="2605"/>
                    <a:pt x="6118" y="1099"/>
                    <a:pt x="3333" y="254"/>
                  </a:cubicBezTo>
                  <a:cubicBezTo>
                    <a:pt x="2895" y="108"/>
                    <a:pt x="2456" y="0"/>
                    <a:pt x="2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0" name="Google Shape;1450;p62"/>
            <p:cNvSpPr/>
            <p:nvPr/>
          </p:nvSpPr>
          <p:spPr>
            <a:xfrm>
              <a:off x="1216417" y="693207"/>
              <a:ext cx="221089" cy="119176"/>
            </a:xfrm>
            <a:custGeom>
              <a:avLst/>
              <a:gdLst/>
              <a:ahLst/>
              <a:cxnLst/>
              <a:rect l="l" t="t" r="r" b="b"/>
              <a:pathLst>
                <a:path w="7556" h="4073" extrusionOk="0">
                  <a:moveTo>
                    <a:pt x="109" y="1"/>
                  </a:moveTo>
                  <a:cubicBezTo>
                    <a:pt x="95" y="1"/>
                    <a:pt x="81" y="4"/>
                    <a:pt x="69" y="10"/>
                  </a:cubicBezTo>
                  <a:cubicBezTo>
                    <a:pt x="23" y="56"/>
                    <a:pt x="0" y="124"/>
                    <a:pt x="46" y="170"/>
                  </a:cubicBezTo>
                  <a:cubicBezTo>
                    <a:pt x="594" y="1037"/>
                    <a:pt x="1552" y="1562"/>
                    <a:pt x="2420" y="1996"/>
                  </a:cubicBezTo>
                  <a:cubicBezTo>
                    <a:pt x="4017" y="2795"/>
                    <a:pt x="5707" y="3502"/>
                    <a:pt x="7418" y="4073"/>
                  </a:cubicBezTo>
                  <a:lnTo>
                    <a:pt x="7441" y="4073"/>
                  </a:lnTo>
                  <a:cubicBezTo>
                    <a:pt x="7487" y="4073"/>
                    <a:pt x="7533" y="4050"/>
                    <a:pt x="7555" y="4004"/>
                  </a:cubicBezTo>
                  <a:cubicBezTo>
                    <a:pt x="7555" y="3936"/>
                    <a:pt x="7533" y="3890"/>
                    <a:pt x="7487" y="3867"/>
                  </a:cubicBezTo>
                  <a:cubicBezTo>
                    <a:pt x="5775" y="3297"/>
                    <a:pt x="4109" y="2612"/>
                    <a:pt x="2511" y="1813"/>
                  </a:cubicBezTo>
                  <a:cubicBezTo>
                    <a:pt x="1666" y="1402"/>
                    <a:pt x="753" y="877"/>
                    <a:pt x="206" y="56"/>
                  </a:cubicBezTo>
                  <a:cubicBezTo>
                    <a:pt x="189" y="22"/>
                    <a:pt x="14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1" name="Google Shape;1451;p62"/>
            <p:cNvSpPr/>
            <p:nvPr/>
          </p:nvSpPr>
          <p:spPr>
            <a:xfrm>
              <a:off x="1034748" y="929416"/>
              <a:ext cx="275190" cy="161866"/>
            </a:xfrm>
            <a:custGeom>
              <a:avLst/>
              <a:gdLst/>
              <a:ahLst/>
              <a:cxnLst/>
              <a:rect l="l" t="t" r="r" b="b"/>
              <a:pathLst>
                <a:path w="9405" h="5532" extrusionOk="0">
                  <a:moveTo>
                    <a:pt x="928" y="1"/>
                  </a:moveTo>
                  <a:cubicBezTo>
                    <a:pt x="832" y="1"/>
                    <a:pt x="736" y="6"/>
                    <a:pt x="640" y="17"/>
                  </a:cubicBezTo>
                  <a:cubicBezTo>
                    <a:pt x="480" y="40"/>
                    <a:pt x="275" y="131"/>
                    <a:pt x="206" y="291"/>
                  </a:cubicBezTo>
                  <a:cubicBezTo>
                    <a:pt x="1" y="930"/>
                    <a:pt x="480" y="1569"/>
                    <a:pt x="982" y="2003"/>
                  </a:cubicBezTo>
                  <a:cubicBezTo>
                    <a:pt x="2626" y="3509"/>
                    <a:pt x="4634" y="4605"/>
                    <a:pt x="6803" y="5176"/>
                  </a:cubicBezTo>
                  <a:cubicBezTo>
                    <a:pt x="7259" y="5290"/>
                    <a:pt x="7716" y="5381"/>
                    <a:pt x="8195" y="5472"/>
                  </a:cubicBezTo>
                  <a:cubicBezTo>
                    <a:pt x="8334" y="5507"/>
                    <a:pt x="8488" y="5532"/>
                    <a:pt x="8640" y="5532"/>
                  </a:cubicBezTo>
                  <a:cubicBezTo>
                    <a:pt x="8888" y="5532"/>
                    <a:pt x="9126" y="5465"/>
                    <a:pt x="9268" y="5267"/>
                  </a:cubicBezTo>
                  <a:cubicBezTo>
                    <a:pt x="9405" y="5084"/>
                    <a:pt x="9382" y="4810"/>
                    <a:pt x="9291" y="4582"/>
                  </a:cubicBezTo>
                  <a:cubicBezTo>
                    <a:pt x="9177" y="4377"/>
                    <a:pt x="9017" y="4217"/>
                    <a:pt x="8834" y="4057"/>
                  </a:cubicBezTo>
                  <a:cubicBezTo>
                    <a:pt x="6985" y="2345"/>
                    <a:pt x="4794" y="1067"/>
                    <a:pt x="2397" y="291"/>
                  </a:cubicBezTo>
                  <a:cubicBezTo>
                    <a:pt x="1919" y="138"/>
                    <a:pt x="1425" y="1"/>
                    <a:pt x="928" y="1"/>
                  </a:cubicBezTo>
                  <a:close/>
                </a:path>
              </a:pathLst>
            </a:custGeom>
            <a:solidFill>
              <a:schemeClr val="lt1">
                <a:alpha val="432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52" name="Google Shape;1452;p62"/>
          <p:cNvGrpSpPr/>
          <p:nvPr/>
        </p:nvGrpSpPr>
        <p:grpSpPr>
          <a:xfrm>
            <a:off x="7875029" y="514191"/>
            <a:ext cx="637133" cy="789197"/>
            <a:chOff x="7443422" y="3653739"/>
            <a:chExt cx="444119" cy="550116"/>
          </a:xfrm>
        </p:grpSpPr>
        <p:sp>
          <p:nvSpPr>
            <p:cNvPr id="1453" name="Google Shape;1453;p62"/>
            <p:cNvSpPr/>
            <p:nvPr/>
          </p:nvSpPr>
          <p:spPr>
            <a:xfrm>
              <a:off x="7443422" y="3653739"/>
              <a:ext cx="101652" cy="110288"/>
            </a:xfrm>
            <a:custGeom>
              <a:avLst/>
              <a:gdLst/>
              <a:ahLst/>
              <a:cxnLst/>
              <a:rect l="l" t="t" r="r" b="b"/>
              <a:pathLst>
                <a:path w="3767" h="4087" extrusionOk="0">
                  <a:moveTo>
                    <a:pt x="1735" y="0"/>
                  </a:moveTo>
                  <a:cubicBezTo>
                    <a:pt x="1666" y="0"/>
                    <a:pt x="1598" y="46"/>
                    <a:pt x="1529" y="69"/>
                  </a:cubicBezTo>
                  <a:cubicBezTo>
                    <a:pt x="959" y="366"/>
                    <a:pt x="479" y="799"/>
                    <a:pt x="137" y="1347"/>
                  </a:cubicBezTo>
                  <a:cubicBezTo>
                    <a:pt x="69" y="1461"/>
                    <a:pt x="0" y="1598"/>
                    <a:pt x="0" y="1735"/>
                  </a:cubicBezTo>
                  <a:cubicBezTo>
                    <a:pt x="23" y="1849"/>
                    <a:pt x="114" y="1941"/>
                    <a:pt x="183" y="2032"/>
                  </a:cubicBezTo>
                  <a:cubicBezTo>
                    <a:pt x="753" y="2739"/>
                    <a:pt x="1324" y="3424"/>
                    <a:pt x="1917" y="4086"/>
                  </a:cubicBezTo>
                  <a:cubicBezTo>
                    <a:pt x="2602" y="3698"/>
                    <a:pt x="3196" y="3173"/>
                    <a:pt x="3652" y="2534"/>
                  </a:cubicBezTo>
                  <a:cubicBezTo>
                    <a:pt x="3721" y="2466"/>
                    <a:pt x="3766" y="2374"/>
                    <a:pt x="3766" y="2283"/>
                  </a:cubicBezTo>
                  <a:cubicBezTo>
                    <a:pt x="3766" y="2215"/>
                    <a:pt x="3721" y="2146"/>
                    <a:pt x="3675" y="2078"/>
                  </a:cubicBezTo>
                  <a:cubicBezTo>
                    <a:pt x="3219" y="1370"/>
                    <a:pt x="2648" y="708"/>
                    <a:pt x="2009" y="160"/>
                  </a:cubicBezTo>
                  <a:cubicBezTo>
                    <a:pt x="1917" y="92"/>
                    <a:pt x="1849" y="23"/>
                    <a:pt x="1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4" name="Google Shape;1454;p62"/>
            <p:cNvSpPr/>
            <p:nvPr/>
          </p:nvSpPr>
          <p:spPr>
            <a:xfrm>
              <a:off x="7465576" y="3698372"/>
              <a:ext cx="404100" cy="479901"/>
            </a:xfrm>
            <a:custGeom>
              <a:avLst/>
              <a:gdLst/>
              <a:ahLst/>
              <a:cxnLst/>
              <a:rect l="l" t="t" r="r" b="b"/>
              <a:pathLst>
                <a:path w="14975" h="17784" extrusionOk="0">
                  <a:moveTo>
                    <a:pt x="3685" y="0"/>
                  </a:moveTo>
                  <a:cubicBezTo>
                    <a:pt x="3531" y="0"/>
                    <a:pt x="3368" y="71"/>
                    <a:pt x="3219" y="127"/>
                  </a:cubicBezTo>
                  <a:cubicBezTo>
                    <a:pt x="2192" y="561"/>
                    <a:pt x="1233" y="1200"/>
                    <a:pt x="435" y="1998"/>
                  </a:cubicBezTo>
                  <a:cubicBezTo>
                    <a:pt x="183" y="2227"/>
                    <a:pt x="1" y="2432"/>
                    <a:pt x="1" y="2683"/>
                  </a:cubicBezTo>
                  <a:cubicBezTo>
                    <a:pt x="24" y="2934"/>
                    <a:pt x="138" y="3163"/>
                    <a:pt x="252" y="3391"/>
                  </a:cubicBezTo>
                  <a:cubicBezTo>
                    <a:pt x="2649" y="8138"/>
                    <a:pt x="5045" y="12909"/>
                    <a:pt x="7761" y="17497"/>
                  </a:cubicBezTo>
                  <a:cubicBezTo>
                    <a:pt x="7830" y="17611"/>
                    <a:pt x="7898" y="17725"/>
                    <a:pt x="8035" y="17771"/>
                  </a:cubicBezTo>
                  <a:cubicBezTo>
                    <a:pt x="8057" y="17779"/>
                    <a:pt x="8080" y="17783"/>
                    <a:pt x="8104" y="17783"/>
                  </a:cubicBezTo>
                  <a:cubicBezTo>
                    <a:pt x="8208" y="17783"/>
                    <a:pt x="8331" y="17712"/>
                    <a:pt x="8423" y="17657"/>
                  </a:cubicBezTo>
                  <a:cubicBezTo>
                    <a:pt x="10683" y="16378"/>
                    <a:pt x="12966" y="15055"/>
                    <a:pt x="14723" y="13137"/>
                  </a:cubicBezTo>
                  <a:cubicBezTo>
                    <a:pt x="14814" y="13023"/>
                    <a:pt x="14929" y="12909"/>
                    <a:pt x="14951" y="12749"/>
                  </a:cubicBezTo>
                  <a:cubicBezTo>
                    <a:pt x="14974" y="12521"/>
                    <a:pt x="14837" y="12338"/>
                    <a:pt x="14700" y="12156"/>
                  </a:cubicBezTo>
                  <a:cubicBezTo>
                    <a:pt x="11391" y="8093"/>
                    <a:pt x="7921" y="4167"/>
                    <a:pt x="4292" y="355"/>
                  </a:cubicBezTo>
                  <a:cubicBezTo>
                    <a:pt x="4155" y="218"/>
                    <a:pt x="3995" y="58"/>
                    <a:pt x="3790" y="13"/>
                  </a:cubicBezTo>
                  <a:cubicBezTo>
                    <a:pt x="3756" y="4"/>
                    <a:pt x="3721" y="0"/>
                    <a:pt x="3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5" name="Google Shape;1455;p62"/>
            <p:cNvSpPr/>
            <p:nvPr/>
          </p:nvSpPr>
          <p:spPr>
            <a:xfrm>
              <a:off x="7559835" y="3811358"/>
              <a:ext cx="177399" cy="223058"/>
            </a:xfrm>
            <a:custGeom>
              <a:avLst/>
              <a:gdLst/>
              <a:ahLst/>
              <a:cxnLst/>
              <a:rect l="l" t="t" r="r" b="b"/>
              <a:pathLst>
                <a:path w="6574" h="8266" extrusionOk="0">
                  <a:moveTo>
                    <a:pt x="1046" y="1"/>
                  </a:moveTo>
                  <a:cubicBezTo>
                    <a:pt x="859" y="1"/>
                    <a:pt x="678" y="44"/>
                    <a:pt x="525" y="140"/>
                  </a:cubicBezTo>
                  <a:cubicBezTo>
                    <a:pt x="137" y="391"/>
                    <a:pt x="0" y="893"/>
                    <a:pt x="69" y="1327"/>
                  </a:cubicBezTo>
                  <a:cubicBezTo>
                    <a:pt x="137" y="1783"/>
                    <a:pt x="388" y="2171"/>
                    <a:pt x="639" y="2536"/>
                  </a:cubicBezTo>
                  <a:cubicBezTo>
                    <a:pt x="1689" y="4203"/>
                    <a:pt x="2922" y="5732"/>
                    <a:pt x="4132" y="7261"/>
                  </a:cubicBezTo>
                  <a:cubicBezTo>
                    <a:pt x="4428" y="7626"/>
                    <a:pt x="4725" y="8014"/>
                    <a:pt x="5159" y="8174"/>
                  </a:cubicBezTo>
                  <a:cubicBezTo>
                    <a:pt x="5280" y="8235"/>
                    <a:pt x="5422" y="8265"/>
                    <a:pt x="5564" y="8265"/>
                  </a:cubicBezTo>
                  <a:cubicBezTo>
                    <a:pt x="5635" y="8265"/>
                    <a:pt x="5706" y="8258"/>
                    <a:pt x="5775" y="8243"/>
                  </a:cubicBezTo>
                  <a:cubicBezTo>
                    <a:pt x="6186" y="8129"/>
                    <a:pt x="6437" y="7695"/>
                    <a:pt x="6483" y="7261"/>
                  </a:cubicBezTo>
                  <a:cubicBezTo>
                    <a:pt x="6574" y="6417"/>
                    <a:pt x="6026" y="5618"/>
                    <a:pt x="5524" y="4933"/>
                  </a:cubicBezTo>
                  <a:cubicBezTo>
                    <a:pt x="4475" y="3542"/>
                    <a:pt x="3427" y="2175"/>
                    <a:pt x="2378" y="784"/>
                  </a:cubicBezTo>
                  <a:lnTo>
                    <a:pt x="2378" y="784"/>
                  </a:lnTo>
                  <a:cubicBezTo>
                    <a:pt x="2382" y="790"/>
                    <a:pt x="2384" y="792"/>
                    <a:pt x="2384" y="792"/>
                  </a:cubicBezTo>
                  <a:cubicBezTo>
                    <a:pt x="2386" y="792"/>
                    <a:pt x="2131" y="456"/>
                    <a:pt x="1803" y="231"/>
                  </a:cubicBezTo>
                  <a:cubicBezTo>
                    <a:pt x="1578" y="85"/>
                    <a:pt x="1306" y="1"/>
                    <a:pt x="1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62"/>
            <p:cNvSpPr/>
            <p:nvPr/>
          </p:nvSpPr>
          <p:spPr>
            <a:xfrm>
              <a:off x="7651611" y="4028830"/>
              <a:ext cx="235930" cy="175025"/>
            </a:xfrm>
            <a:custGeom>
              <a:avLst/>
              <a:gdLst/>
              <a:ahLst/>
              <a:cxnLst/>
              <a:rect l="l" t="t" r="r" b="b"/>
              <a:pathLst>
                <a:path w="8743" h="6486" extrusionOk="0">
                  <a:moveTo>
                    <a:pt x="8254" y="1"/>
                  </a:moveTo>
                  <a:cubicBezTo>
                    <a:pt x="8050" y="1"/>
                    <a:pt x="7827" y="95"/>
                    <a:pt x="7647" y="206"/>
                  </a:cubicBezTo>
                  <a:cubicBezTo>
                    <a:pt x="6094" y="1074"/>
                    <a:pt x="4656" y="2124"/>
                    <a:pt x="3378" y="3334"/>
                  </a:cubicBezTo>
                  <a:cubicBezTo>
                    <a:pt x="2671" y="3995"/>
                    <a:pt x="1507" y="4361"/>
                    <a:pt x="639" y="5160"/>
                  </a:cubicBezTo>
                  <a:cubicBezTo>
                    <a:pt x="320" y="5433"/>
                    <a:pt x="0" y="5890"/>
                    <a:pt x="228" y="6232"/>
                  </a:cubicBezTo>
                  <a:cubicBezTo>
                    <a:pt x="341" y="6415"/>
                    <a:pt x="549" y="6486"/>
                    <a:pt x="773" y="6486"/>
                  </a:cubicBezTo>
                  <a:cubicBezTo>
                    <a:pt x="912" y="6486"/>
                    <a:pt x="1056" y="6459"/>
                    <a:pt x="1187" y="6415"/>
                  </a:cubicBezTo>
                  <a:cubicBezTo>
                    <a:pt x="1826" y="6232"/>
                    <a:pt x="2374" y="5821"/>
                    <a:pt x="2922" y="5433"/>
                  </a:cubicBezTo>
                  <a:cubicBezTo>
                    <a:pt x="4611" y="4224"/>
                    <a:pt x="6277" y="2968"/>
                    <a:pt x="7920" y="1690"/>
                  </a:cubicBezTo>
                  <a:cubicBezTo>
                    <a:pt x="8309" y="1393"/>
                    <a:pt x="8742" y="1005"/>
                    <a:pt x="8742" y="503"/>
                  </a:cubicBezTo>
                  <a:cubicBezTo>
                    <a:pt x="8742" y="366"/>
                    <a:pt x="8697" y="229"/>
                    <a:pt x="8605" y="138"/>
                  </a:cubicBezTo>
                  <a:cubicBezTo>
                    <a:pt x="8507" y="40"/>
                    <a:pt x="8384" y="1"/>
                    <a:pt x="8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57" name="Google Shape;1457;p62"/>
          <p:cNvGrpSpPr/>
          <p:nvPr/>
        </p:nvGrpSpPr>
        <p:grpSpPr>
          <a:xfrm rot="-9402353" flipH="1">
            <a:off x="4375150" y="1957680"/>
            <a:ext cx="199297" cy="251683"/>
            <a:chOff x="3311031" y="3025663"/>
            <a:chExt cx="308584" cy="389695"/>
          </a:xfrm>
        </p:grpSpPr>
        <p:sp>
          <p:nvSpPr>
            <p:cNvPr id="1458" name="Google Shape;1458;p62"/>
            <p:cNvSpPr/>
            <p:nvPr/>
          </p:nvSpPr>
          <p:spPr>
            <a:xfrm flipH="1">
              <a:off x="3311031" y="3025663"/>
              <a:ext cx="308584" cy="389695"/>
            </a:xfrm>
            <a:custGeom>
              <a:avLst/>
              <a:gdLst/>
              <a:ahLst/>
              <a:cxnLst/>
              <a:rect l="l" t="t" r="r" b="b"/>
              <a:pathLst>
                <a:path w="15408" h="19458" extrusionOk="0">
                  <a:moveTo>
                    <a:pt x="11748" y="0"/>
                  </a:moveTo>
                  <a:cubicBezTo>
                    <a:pt x="11325" y="0"/>
                    <a:pt x="10903" y="69"/>
                    <a:pt x="10501" y="209"/>
                  </a:cubicBezTo>
                  <a:cubicBezTo>
                    <a:pt x="8789" y="802"/>
                    <a:pt x="7716" y="2445"/>
                    <a:pt x="6757" y="3998"/>
                  </a:cubicBezTo>
                  <a:cubicBezTo>
                    <a:pt x="4771" y="7239"/>
                    <a:pt x="2786" y="10503"/>
                    <a:pt x="777" y="13744"/>
                  </a:cubicBezTo>
                  <a:cubicBezTo>
                    <a:pt x="1" y="15022"/>
                    <a:pt x="161" y="17008"/>
                    <a:pt x="1279" y="18263"/>
                  </a:cubicBezTo>
                  <a:cubicBezTo>
                    <a:pt x="1958" y="19027"/>
                    <a:pt x="2996" y="19458"/>
                    <a:pt x="4019" y="19458"/>
                  </a:cubicBezTo>
                  <a:cubicBezTo>
                    <a:pt x="4647" y="19458"/>
                    <a:pt x="5269" y="19295"/>
                    <a:pt x="5799" y="18948"/>
                  </a:cubicBezTo>
                  <a:cubicBezTo>
                    <a:pt x="6278" y="18629"/>
                    <a:pt x="6666" y="18218"/>
                    <a:pt x="7031" y="17761"/>
                  </a:cubicBezTo>
                  <a:cubicBezTo>
                    <a:pt x="7579" y="17099"/>
                    <a:pt x="8058" y="16392"/>
                    <a:pt x="8538" y="15661"/>
                  </a:cubicBezTo>
                  <a:cubicBezTo>
                    <a:pt x="10683" y="12443"/>
                    <a:pt x="12852" y="9225"/>
                    <a:pt x="14586" y="5755"/>
                  </a:cubicBezTo>
                  <a:cubicBezTo>
                    <a:pt x="14906" y="5116"/>
                    <a:pt x="15225" y="4431"/>
                    <a:pt x="15294" y="3701"/>
                  </a:cubicBezTo>
                  <a:cubicBezTo>
                    <a:pt x="15408" y="2537"/>
                    <a:pt x="14837" y="1327"/>
                    <a:pt x="13879" y="642"/>
                  </a:cubicBezTo>
                  <a:cubicBezTo>
                    <a:pt x="13250" y="218"/>
                    <a:pt x="12500" y="0"/>
                    <a:pt x="11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62"/>
            <p:cNvSpPr/>
            <p:nvPr/>
          </p:nvSpPr>
          <p:spPr>
            <a:xfrm flipH="1">
              <a:off x="3311033" y="3038519"/>
              <a:ext cx="285712" cy="376837"/>
            </a:xfrm>
            <a:custGeom>
              <a:avLst/>
              <a:gdLst/>
              <a:ahLst/>
              <a:cxnLst/>
              <a:rect l="l" t="t" r="r" b="b"/>
              <a:pathLst>
                <a:path w="14266" h="18816" extrusionOk="0">
                  <a:moveTo>
                    <a:pt x="12737" y="0"/>
                  </a:moveTo>
                  <a:cubicBezTo>
                    <a:pt x="12737" y="0"/>
                    <a:pt x="13262" y="2306"/>
                    <a:pt x="11641" y="4816"/>
                  </a:cubicBezTo>
                  <a:cubicBezTo>
                    <a:pt x="10020" y="7327"/>
                    <a:pt x="5181" y="15156"/>
                    <a:pt x="3903" y="16571"/>
                  </a:cubicBezTo>
                  <a:cubicBezTo>
                    <a:pt x="3155" y="17401"/>
                    <a:pt x="1970" y="17599"/>
                    <a:pt x="1100" y="17599"/>
                  </a:cubicBezTo>
                  <a:cubicBezTo>
                    <a:pt x="510" y="17599"/>
                    <a:pt x="65" y="17508"/>
                    <a:pt x="0" y="17462"/>
                  </a:cubicBezTo>
                  <a:lnTo>
                    <a:pt x="0" y="17462"/>
                  </a:lnTo>
                  <a:cubicBezTo>
                    <a:pt x="46" y="17507"/>
                    <a:pt x="91" y="17553"/>
                    <a:pt x="137" y="17621"/>
                  </a:cubicBezTo>
                  <a:cubicBezTo>
                    <a:pt x="816" y="18385"/>
                    <a:pt x="1854" y="18816"/>
                    <a:pt x="2877" y="18816"/>
                  </a:cubicBezTo>
                  <a:cubicBezTo>
                    <a:pt x="3505" y="18816"/>
                    <a:pt x="4127" y="18653"/>
                    <a:pt x="4657" y="18306"/>
                  </a:cubicBezTo>
                  <a:cubicBezTo>
                    <a:pt x="5136" y="17987"/>
                    <a:pt x="5524" y="17576"/>
                    <a:pt x="5889" y="17119"/>
                  </a:cubicBezTo>
                  <a:cubicBezTo>
                    <a:pt x="6414" y="16457"/>
                    <a:pt x="6916" y="15750"/>
                    <a:pt x="7396" y="15019"/>
                  </a:cubicBezTo>
                  <a:cubicBezTo>
                    <a:pt x="9541" y="11801"/>
                    <a:pt x="11710" y="8583"/>
                    <a:pt x="13444" y="5113"/>
                  </a:cubicBezTo>
                  <a:cubicBezTo>
                    <a:pt x="13764" y="4474"/>
                    <a:pt x="14083" y="3789"/>
                    <a:pt x="14152" y="3059"/>
                  </a:cubicBezTo>
                  <a:cubicBezTo>
                    <a:pt x="14266" y="1895"/>
                    <a:pt x="13695" y="685"/>
                    <a:pt x="12737" y="0"/>
                  </a:cubicBezTo>
                  <a:close/>
                </a:path>
              </a:pathLst>
            </a:custGeom>
            <a:solidFill>
              <a:schemeClr val="dk1">
                <a:alpha val="29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0" name="Google Shape;1460;p62"/>
            <p:cNvSpPr/>
            <p:nvPr/>
          </p:nvSpPr>
          <p:spPr>
            <a:xfrm flipH="1">
              <a:off x="3397429" y="3183403"/>
              <a:ext cx="222185" cy="231938"/>
            </a:xfrm>
            <a:custGeom>
              <a:avLst/>
              <a:gdLst/>
              <a:ahLst/>
              <a:cxnLst/>
              <a:rect l="l" t="t" r="r" b="b"/>
              <a:pathLst>
                <a:path w="11094" h="11581" extrusionOk="0">
                  <a:moveTo>
                    <a:pt x="4383" y="1"/>
                  </a:moveTo>
                  <a:cubicBezTo>
                    <a:pt x="3174" y="1964"/>
                    <a:pt x="1987" y="3927"/>
                    <a:pt x="777" y="5867"/>
                  </a:cubicBezTo>
                  <a:cubicBezTo>
                    <a:pt x="1" y="7145"/>
                    <a:pt x="161" y="9131"/>
                    <a:pt x="1279" y="10386"/>
                  </a:cubicBezTo>
                  <a:cubicBezTo>
                    <a:pt x="1958" y="11150"/>
                    <a:pt x="2996" y="11581"/>
                    <a:pt x="4019" y="11581"/>
                  </a:cubicBezTo>
                  <a:cubicBezTo>
                    <a:pt x="4647" y="11581"/>
                    <a:pt x="5269" y="11418"/>
                    <a:pt x="5799" y="11071"/>
                  </a:cubicBezTo>
                  <a:cubicBezTo>
                    <a:pt x="6278" y="10752"/>
                    <a:pt x="6666" y="10341"/>
                    <a:pt x="7031" y="9884"/>
                  </a:cubicBezTo>
                  <a:cubicBezTo>
                    <a:pt x="7579" y="9222"/>
                    <a:pt x="8058" y="8515"/>
                    <a:pt x="8538" y="7784"/>
                  </a:cubicBezTo>
                  <a:cubicBezTo>
                    <a:pt x="9382" y="6506"/>
                    <a:pt x="10249" y="5228"/>
                    <a:pt x="11094" y="3927"/>
                  </a:cubicBezTo>
                  <a:lnTo>
                    <a:pt x="11094" y="3927"/>
                  </a:lnTo>
                  <a:cubicBezTo>
                    <a:pt x="10803" y="3978"/>
                    <a:pt x="10510" y="4002"/>
                    <a:pt x="10218" y="4002"/>
                  </a:cubicBezTo>
                  <a:cubicBezTo>
                    <a:pt x="9207" y="4002"/>
                    <a:pt x="8203" y="3718"/>
                    <a:pt x="7282" y="3311"/>
                  </a:cubicBezTo>
                  <a:cubicBezTo>
                    <a:pt x="6575" y="2991"/>
                    <a:pt x="5890" y="2603"/>
                    <a:pt x="5365" y="2055"/>
                  </a:cubicBezTo>
                  <a:cubicBezTo>
                    <a:pt x="4817" y="1507"/>
                    <a:pt x="4429" y="777"/>
                    <a:pt x="4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62"/>
            <p:cNvSpPr/>
            <p:nvPr/>
          </p:nvSpPr>
          <p:spPr>
            <a:xfrm flipH="1">
              <a:off x="3397432" y="3259740"/>
              <a:ext cx="199314" cy="155594"/>
            </a:xfrm>
            <a:custGeom>
              <a:avLst/>
              <a:gdLst/>
              <a:ahLst/>
              <a:cxnLst/>
              <a:rect l="l" t="t" r="r" b="b"/>
              <a:pathLst>
                <a:path w="9952" h="7769" extrusionOk="0">
                  <a:moveTo>
                    <a:pt x="7669" y="1"/>
                  </a:moveTo>
                  <a:cubicBezTo>
                    <a:pt x="6095" y="2489"/>
                    <a:pt x="4542" y="4817"/>
                    <a:pt x="3903" y="5524"/>
                  </a:cubicBezTo>
                  <a:cubicBezTo>
                    <a:pt x="3155" y="6354"/>
                    <a:pt x="1970" y="6552"/>
                    <a:pt x="1100" y="6552"/>
                  </a:cubicBezTo>
                  <a:cubicBezTo>
                    <a:pt x="510" y="6552"/>
                    <a:pt x="65" y="6461"/>
                    <a:pt x="0" y="6415"/>
                  </a:cubicBezTo>
                  <a:lnTo>
                    <a:pt x="0" y="6415"/>
                  </a:lnTo>
                  <a:cubicBezTo>
                    <a:pt x="46" y="6460"/>
                    <a:pt x="91" y="6506"/>
                    <a:pt x="137" y="6574"/>
                  </a:cubicBezTo>
                  <a:cubicBezTo>
                    <a:pt x="816" y="7338"/>
                    <a:pt x="1854" y="7769"/>
                    <a:pt x="2877" y="7769"/>
                  </a:cubicBezTo>
                  <a:cubicBezTo>
                    <a:pt x="3505" y="7769"/>
                    <a:pt x="4127" y="7606"/>
                    <a:pt x="4657" y="7259"/>
                  </a:cubicBezTo>
                  <a:cubicBezTo>
                    <a:pt x="5136" y="6940"/>
                    <a:pt x="5524" y="6529"/>
                    <a:pt x="5889" y="6072"/>
                  </a:cubicBezTo>
                  <a:cubicBezTo>
                    <a:pt x="6437" y="5410"/>
                    <a:pt x="6916" y="4703"/>
                    <a:pt x="7396" y="3972"/>
                  </a:cubicBezTo>
                  <a:cubicBezTo>
                    <a:pt x="8240" y="2694"/>
                    <a:pt x="9107" y="1416"/>
                    <a:pt x="9952" y="115"/>
                  </a:cubicBezTo>
                  <a:lnTo>
                    <a:pt x="9952" y="115"/>
                  </a:lnTo>
                  <a:cubicBezTo>
                    <a:pt x="9679" y="164"/>
                    <a:pt x="9403" y="187"/>
                    <a:pt x="9126" y="187"/>
                  </a:cubicBezTo>
                  <a:cubicBezTo>
                    <a:pt x="8639" y="187"/>
                    <a:pt x="8150" y="117"/>
                    <a:pt x="7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62" name="Google Shape;1462;p62"/>
          <p:cNvGrpSpPr/>
          <p:nvPr/>
        </p:nvGrpSpPr>
        <p:grpSpPr>
          <a:xfrm>
            <a:off x="4470340" y="2822862"/>
            <a:ext cx="150927" cy="143533"/>
            <a:chOff x="3716290" y="4256524"/>
            <a:chExt cx="150927" cy="143533"/>
          </a:xfrm>
        </p:grpSpPr>
        <p:sp>
          <p:nvSpPr>
            <p:cNvPr id="1463" name="Google Shape;1463;p62"/>
            <p:cNvSpPr/>
            <p:nvPr/>
          </p:nvSpPr>
          <p:spPr>
            <a:xfrm>
              <a:off x="3723063" y="4256524"/>
              <a:ext cx="144154" cy="125102"/>
            </a:xfrm>
            <a:custGeom>
              <a:avLst/>
              <a:gdLst/>
              <a:ahLst/>
              <a:cxnLst/>
              <a:rect l="l" t="t" r="r" b="b"/>
              <a:pathLst>
                <a:path w="5342" h="4636" extrusionOk="0">
                  <a:moveTo>
                    <a:pt x="2617" y="1"/>
                  </a:moveTo>
                  <a:cubicBezTo>
                    <a:pt x="1907" y="1"/>
                    <a:pt x="1193" y="283"/>
                    <a:pt x="731" y="824"/>
                  </a:cubicBezTo>
                  <a:cubicBezTo>
                    <a:pt x="412" y="1189"/>
                    <a:pt x="1" y="2011"/>
                    <a:pt x="138" y="2810"/>
                  </a:cubicBezTo>
                  <a:cubicBezTo>
                    <a:pt x="252" y="3403"/>
                    <a:pt x="663" y="3905"/>
                    <a:pt x="1188" y="4202"/>
                  </a:cubicBezTo>
                  <a:cubicBezTo>
                    <a:pt x="1713" y="4499"/>
                    <a:pt x="2306" y="4613"/>
                    <a:pt x="2900" y="4636"/>
                  </a:cubicBezTo>
                  <a:cubicBezTo>
                    <a:pt x="3242" y="4636"/>
                    <a:pt x="3584" y="4613"/>
                    <a:pt x="3881" y="4476"/>
                  </a:cubicBezTo>
                  <a:cubicBezTo>
                    <a:pt x="4201" y="4339"/>
                    <a:pt x="4475" y="4065"/>
                    <a:pt x="4680" y="3768"/>
                  </a:cubicBezTo>
                  <a:cubicBezTo>
                    <a:pt x="5342" y="2741"/>
                    <a:pt x="5068" y="1212"/>
                    <a:pt x="4064" y="459"/>
                  </a:cubicBezTo>
                  <a:cubicBezTo>
                    <a:pt x="3650" y="151"/>
                    <a:pt x="3135" y="1"/>
                    <a:pt x="2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62"/>
            <p:cNvSpPr/>
            <p:nvPr/>
          </p:nvSpPr>
          <p:spPr>
            <a:xfrm>
              <a:off x="3752018" y="4279812"/>
              <a:ext cx="83195" cy="76610"/>
            </a:xfrm>
            <a:custGeom>
              <a:avLst/>
              <a:gdLst/>
              <a:ahLst/>
              <a:cxnLst/>
              <a:rect l="l" t="t" r="r" b="b"/>
              <a:pathLst>
                <a:path w="3083" h="2839" extrusionOk="0">
                  <a:moveTo>
                    <a:pt x="1286" y="1"/>
                  </a:moveTo>
                  <a:cubicBezTo>
                    <a:pt x="1219" y="1"/>
                    <a:pt x="1134" y="45"/>
                    <a:pt x="1096" y="121"/>
                  </a:cubicBezTo>
                  <a:cubicBezTo>
                    <a:pt x="1051" y="189"/>
                    <a:pt x="1028" y="280"/>
                    <a:pt x="1028" y="372"/>
                  </a:cubicBezTo>
                  <a:cubicBezTo>
                    <a:pt x="1005" y="668"/>
                    <a:pt x="1028" y="965"/>
                    <a:pt x="1073" y="1239"/>
                  </a:cubicBezTo>
                  <a:cubicBezTo>
                    <a:pt x="1073" y="1262"/>
                    <a:pt x="1073" y="1307"/>
                    <a:pt x="1073" y="1353"/>
                  </a:cubicBezTo>
                  <a:cubicBezTo>
                    <a:pt x="1005" y="1376"/>
                    <a:pt x="914" y="1376"/>
                    <a:pt x="822" y="1399"/>
                  </a:cubicBezTo>
                  <a:cubicBezTo>
                    <a:pt x="754" y="1422"/>
                    <a:pt x="503" y="1513"/>
                    <a:pt x="229" y="1604"/>
                  </a:cubicBezTo>
                  <a:cubicBezTo>
                    <a:pt x="138" y="1627"/>
                    <a:pt x="1" y="1741"/>
                    <a:pt x="69" y="1832"/>
                  </a:cubicBezTo>
                  <a:cubicBezTo>
                    <a:pt x="92" y="1878"/>
                    <a:pt x="160" y="1878"/>
                    <a:pt x="229" y="1878"/>
                  </a:cubicBezTo>
                  <a:cubicBezTo>
                    <a:pt x="548" y="1878"/>
                    <a:pt x="868" y="1855"/>
                    <a:pt x="1188" y="1810"/>
                  </a:cubicBezTo>
                  <a:cubicBezTo>
                    <a:pt x="1279" y="2084"/>
                    <a:pt x="1416" y="2403"/>
                    <a:pt x="1576" y="2700"/>
                  </a:cubicBezTo>
                  <a:cubicBezTo>
                    <a:pt x="1621" y="2745"/>
                    <a:pt x="1644" y="2814"/>
                    <a:pt x="1713" y="2837"/>
                  </a:cubicBezTo>
                  <a:cubicBezTo>
                    <a:pt x="1720" y="2838"/>
                    <a:pt x="1728" y="2839"/>
                    <a:pt x="1735" y="2839"/>
                  </a:cubicBezTo>
                  <a:cubicBezTo>
                    <a:pt x="1857" y="2839"/>
                    <a:pt x="1918" y="2669"/>
                    <a:pt x="1918" y="2540"/>
                  </a:cubicBezTo>
                  <a:cubicBezTo>
                    <a:pt x="1941" y="2243"/>
                    <a:pt x="1918" y="1969"/>
                    <a:pt x="1872" y="1673"/>
                  </a:cubicBezTo>
                  <a:cubicBezTo>
                    <a:pt x="2283" y="1581"/>
                    <a:pt x="2694" y="1467"/>
                    <a:pt x="3082" y="1307"/>
                  </a:cubicBezTo>
                  <a:cubicBezTo>
                    <a:pt x="3036" y="1170"/>
                    <a:pt x="2854" y="1148"/>
                    <a:pt x="2694" y="1148"/>
                  </a:cubicBezTo>
                  <a:cubicBezTo>
                    <a:pt x="2397" y="1148"/>
                    <a:pt x="2101" y="1170"/>
                    <a:pt x="1781" y="1216"/>
                  </a:cubicBezTo>
                  <a:cubicBezTo>
                    <a:pt x="1690" y="805"/>
                    <a:pt x="1530" y="394"/>
                    <a:pt x="1324" y="6"/>
                  </a:cubicBezTo>
                  <a:cubicBezTo>
                    <a:pt x="1313" y="2"/>
                    <a:pt x="1300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62"/>
            <p:cNvSpPr/>
            <p:nvPr/>
          </p:nvSpPr>
          <p:spPr>
            <a:xfrm>
              <a:off x="3716290" y="4291065"/>
              <a:ext cx="138001" cy="108992"/>
            </a:xfrm>
            <a:custGeom>
              <a:avLst/>
              <a:gdLst/>
              <a:ahLst/>
              <a:cxnLst/>
              <a:rect l="l" t="t" r="r" b="b"/>
              <a:pathLst>
                <a:path w="5114" h="4039" extrusionOk="0">
                  <a:moveTo>
                    <a:pt x="686" y="0"/>
                  </a:moveTo>
                  <a:lnTo>
                    <a:pt x="686" y="0"/>
                  </a:lnTo>
                  <a:cubicBezTo>
                    <a:pt x="1" y="959"/>
                    <a:pt x="115" y="2397"/>
                    <a:pt x="914" y="3241"/>
                  </a:cubicBezTo>
                  <a:cubicBezTo>
                    <a:pt x="1396" y="3764"/>
                    <a:pt x="2101" y="4039"/>
                    <a:pt x="2806" y="4039"/>
                  </a:cubicBezTo>
                  <a:cubicBezTo>
                    <a:pt x="3270" y="4039"/>
                    <a:pt x="3733" y="3920"/>
                    <a:pt x="4132" y="3675"/>
                  </a:cubicBezTo>
                  <a:cubicBezTo>
                    <a:pt x="4360" y="3538"/>
                    <a:pt x="4566" y="3356"/>
                    <a:pt x="4726" y="3150"/>
                  </a:cubicBezTo>
                  <a:cubicBezTo>
                    <a:pt x="4931" y="2876"/>
                    <a:pt x="5022" y="2580"/>
                    <a:pt x="5091" y="2260"/>
                  </a:cubicBezTo>
                  <a:cubicBezTo>
                    <a:pt x="5091" y="2214"/>
                    <a:pt x="5114" y="2169"/>
                    <a:pt x="5114" y="2123"/>
                  </a:cubicBezTo>
                  <a:lnTo>
                    <a:pt x="5114" y="2123"/>
                  </a:lnTo>
                  <a:cubicBezTo>
                    <a:pt x="5068" y="2237"/>
                    <a:pt x="4999" y="2374"/>
                    <a:pt x="4931" y="2488"/>
                  </a:cubicBezTo>
                  <a:cubicBezTo>
                    <a:pt x="4726" y="2785"/>
                    <a:pt x="4475" y="3059"/>
                    <a:pt x="4132" y="3196"/>
                  </a:cubicBezTo>
                  <a:cubicBezTo>
                    <a:pt x="3835" y="3333"/>
                    <a:pt x="3493" y="3356"/>
                    <a:pt x="3151" y="3356"/>
                  </a:cubicBezTo>
                  <a:cubicBezTo>
                    <a:pt x="2557" y="3333"/>
                    <a:pt x="1964" y="3219"/>
                    <a:pt x="1439" y="2922"/>
                  </a:cubicBezTo>
                  <a:cubicBezTo>
                    <a:pt x="914" y="2625"/>
                    <a:pt x="503" y="2123"/>
                    <a:pt x="389" y="1530"/>
                  </a:cubicBezTo>
                  <a:cubicBezTo>
                    <a:pt x="297" y="982"/>
                    <a:pt x="457" y="411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3071" y="117784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1800" dirty="0">
                <a:latin typeface="Comfortaa" panose="020B0604020202020204" charset="0"/>
                <a:ea typeface="Times New Roman"/>
              </a:rPr>
              <a:t>Как правило, </a:t>
            </a:r>
            <a:r>
              <a:rPr lang="ru-RU" sz="1800" b="1" dirty="0">
                <a:latin typeface="Comfortaa" panose="020B0604020202020204" charset="0"/>
                <a:ea typeface="Times New Roman"/>
              </a:rPr>
              <a:t>непрерывный шов</a:t>
            </a:r>
            <a:r>
              <a:rPr lang="ru-RU" sz="1800" dirty="0">
                <a:latin typeface="Comfortaa" panose="020B0604020202020204" charset="0"/>
                <a:ea typeface="Times New Roman"/>
              </a:rPr>
              <a:t> (часто с частичным захватом эндометрия</a:t>
            </a:r>
            <a:r>
              <a:rPr lang="ru-RU" sz="1800" dirty="0">
                <a:latin typeface="Times New Roman"/>
                <a:ea typeface="Times New Roman"/>
              </a:rPr>
              <a:t>).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2292085" y="1817779"/>
            <a:ext cx="463948" cy="4088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6444208" y="1817779"/>
            <a:ext cx="360040" cy="32716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5783" y="4659323"/>
            <a:ext cx="6937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Qayum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K. Single- vs double-layer uterine closure after cesarean section: systematic review and meta-analysis.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Cureus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2021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8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59"/>
          <p:cNvGrpSpPr/>
          <p:nvPr/>
        </p:nvGrpSpPr>
        <p:grpSpPr>
          <a:xfrm flipH="1">
            <a:off x="6300192" y="3045226"/>
            <a:ext cx="1604840" cy="1224136"/>
            <a:chOff x="-2942989" y="3410888"/>
            <a:chExt cx="2884252" cy="2655138"/>
          </a:xfrm>
        </p:grpSpPr>
        <p:sp>
          <p:nvSpPr>
            <p:cNvPr id="1323" name="Google Shape;1323;p59"/>
            <p:cNvSpPr/>
            <p:nvPr/>
          </p:nvSpPr>
          <p:spPr>
            <a:xfrm>
              <a:off x="-2489557" y="4397904"/>
              <a:ext cx="1774699" cy="1668122"/>
            </a:xfrm>
            <a:custGeom>
              <a:avLst/>
              <a:gdLst/>
              <a:ahLst/>
              <a:cxnLst/>
              <a:rect l="l" t="t" r="r" b="b"/>
              <a:pathLst>
                <a:path w="72069" h="67741" extrusionOk="0">
                  <a:moveTo>
                    <a:pt x="8143" y="0"/>
                  </a:moveTo>
                  <a:cubicBezTo>
                    <a:pt x="5254" y="6362"/>
                    <a:pt x="2540" y="12782"/>
                    <a:pt x="1" y="19290"/>
                  </a:cubicBezTo>
                  <a:cubicBezTo>
                    <a:pt x="3080" y="20837"/>
                    <a:pt x="6275" y="22209"/>
                    <a:pt x="9485" y="23537"/>
                  </a:cubicBezTo>
                  <a:cubicBezTo>
                    <a:pt x="4597" y="36246"/>
                    <a:pt x="1431" y="49612"/>
                    <a:pt x="74" y="63153"/>
                  </a:cubicBezTo>
                  <a:lnTo>
                    <a:pt x="45" y="63269"/>
                  </a:lnTo>
                  <a:cubicBezTo>
                    <a:pt x="1737" y="63766"/>
                    <a:pt x="3415" y="64408"/>
                    <a:pt x="5108" y="64933"/>
                  </a:cubicBezTo>
                  <a:cubicBezTo>
                    <a:pt x="12248" y="67204"/>
                    <a:pt x="19802" y="67740"/>
                    <a:pt x="27319" y="67740"/>
                  </a:cubicBezTo>
                  <a:cubicBezTo>
                    <a:pt x="28496" y="67740"/>
                    <a:pt x="29673" y="67727"/>
                    <a:pt x="30847" y="67705"/>
                  </a:cubicBezTo>
                  <a:cubicBezTo>
                    <a:pt x="43673" y="67486"/>
                    <a:pt x="56572" y="66290"/>
                    <a:pt x="68902" y="62788"/>
                  </a:cubicBezTo>
                  <a:cubicBezTo>
                    <a:pt x="68654" y="52297"/>
                    <a:pt x="67968" y="41805"/>
                    <a:pt x="66830" y="31372"/>
                  </a:cubicBezTo>
                  <a:cubicBezTo>
                    <a:pt x="68552" y="31358"/>
                    <a:pt x="70288" y="31285"/>
                    <a:pt x="71995" y="31153"/>
                  </a:cubicBezTo>
                  <a:cubicBezTo>
                    <a:pt x="70434" y="24003"/>
                    <a:pt x="71135" y="16518"/>
                    <a:pt x="72068" y="9164"/>
                  </a:cubicBezTo>
                  <a:cubicBezTo>
                    <a:pt x="65386" y="8682"/>
                    <a:pt x="58732" y="7602"/>
                    <a:pt x="52370" y="5501"/>
                  </a:cubicBezTo>
                  <a:cubicBezTo>
                    <a:pt x="51845" y="5297"/>
                    <a:pt x="51363" y="4991"/>
                    <a:pt x="50925" y="4597"/>
                  </a:cubicBezTo>
                  <a:cubicBezTo>
                    <a:pt x="47467" y="7340"/>
                    <a:pt x="43790" y="9791"/>
                    <a:pt x="39938" y="11922"/>
                  </a:cubicBezTo>
                  <a:cubicBezTo>
                    <a:pt x="39788" y="12003"/>
                    <a:pt x="39625" y="12098"/>
                    <a:pt x="39461" y="12098"/>
                  </a:cubicBezTo>
                  <a:cubicBezTo>
                    <a:pt x="39450" y="12098"/>
                    <a:pt x="39439" y="12098"/>
                    <a:pt x="39427" y="12097"/>
                  </a:cubicBezTo>
                  <a:cubicBezTo>
                    <a:pt x="39179" y="12097"/>
                    <a:pt x="38975" y="11922"/>
                    <a:pt x="38800" y="11746"/>
                  </a:cubicBezTo>
                  <a:cubicBezTo>
                    <a:pt x="36275" y="9339"/>
                    <a:pt x="34116" y="6537"/>
                    <a:pt x="32409" y="3488"/>
                  </a:cubicBezTo>
                  <a:cubicBezTo>
                    <a:pt x="32304" y="3500"/>
                    <a:pt x="32196" y="3504"/>
                    <a:pt x="32089" y="3504"/>
                  </a:cubicBezTo>
                  <a:cubicBezTo>
                    <a:pt x="31941" y="3504"/>
                    <a:pt x="31793" y="3496"/>
                    <a:pt x="31650" y="3488"/>
                  </a:cubicBezTo>
                  <a:cubicBezTo>
                    <a:pt x="23741" y="2904"/>
                    <a:pt x="15906" y="1620"/>
                    <a:pt x="8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9"/>
            <p:cNvSpPr/>
            <p:nvPr/>
          </p:nvSpPr>
          <p:spPr>
            <a:xfrm>
              <a:off x="-2942989" y="3442333"/>
              <a:ext cx="2884252" cy="1722765"/>
            </a:xfrm>
            <a:custGeom>
              <a:avLst/>
              <a:gdLst/>
              <a:ahLst/>
              <a:cxnLst/>
              <a:rect l="l" t="t" r="r" b="b"/>
              <a:pathLst>
                <a:path w="117127" h="69960" extrusionOk="0">
                  <a:moveTo>
                    <a:pt x="55915" y="9015"/>
                  </a:moveTo>
                  <a:cubicBezTo>
                    <a:pt x="54578" y="9015"/>
                    <a:pt x="53249" y="9236"/>
                    <a:pt x="52005" y="9725"/>
                  </a:cubicBezTo>
                  <a:cubicBezTo>
                    <a:pt x="49801" y="10571"/>
                    <a:pt x="47904" y="12279"/>
                    <a:pt x="47073" y="14482"/>
                  </a:cubicBezTo>
                  <a:cubicBezTo>
                    <a:pt x="46577" y="15781"/>
                    <a:pt x="46460" y="17196"/>
                    <a:pt x="46241" y="18568"/>
                  </a:cubicBezTo>
                  <a:cubicBezTo>
                    <a:pt x="45891" y="20815"/>
                    <a:pt x="45263" y="23018"/>
                    <a:pt x="44899" y="25265"/>
                  </a:cubicBezTo>
                  <a:cubicBezTo>
                    <a:pt x="44826" y="25674"/>
                    <a:pt x="44767" y="26097"/>
                    <a:pt x="44723" y="26506"/>
                  </a:cubicBezTo>
                  <a:cubicBezTo>
                    <a:pt x="44432" y="29190"/>
                    <a:pt x="44723" y="32065"/>
                    <a:pt x="46285" y="34268"/>
                  </a:cubicBezTo>
                  <a:cubicBezTo>
                    <a:pt x="47394" y="35815"/>
                    <a:pt x="49072" y="36909"/>
                    <a:pt x="50866" y="37537"/>
                  </a:cubicBezTo>
                  <a:cubicBezTo>
                    <a:pt x="51406" y="37726"/>
                    <a:pt x="51961" y="37887"/>
                    <a:pt x="52501" y="37989"/>
                  </a:cubicBezTo>
                  <a:cubicBezTo>
                    <a:pt x="52442" y="38996"/>
                    <a:pt x="52296" y="39988"/>
                    <a:pt x="52063" y="40966"/>
                  </a:cubicBezTo>
                  <a:cubicBezTo>
                    <a:pt x="51975" y="41345"/>
                    <a:pt x="51859" y="41739"/>
                    <a:pt x="51567" y="42002"/>
                  </a:cubicBezTo>
                  <a:cubicBezTo>
                    <a:pt x="51363" y="42177"/>
                    <a:pt x="51100" y="42264"/>
                    <a:pt x="50823" y="42294"/>
                  </a:cubicBezTo>
                  <a:cubicBezTo>
                    <a:pt x="52530" y="45343"/>
                    <a:pt x="54689" y="48145"/>
                    <a:pt x="57214" y="50552"/>
                  </a:cubicBezTo>
                  <a:cubicBezTo>
                    <a:pt x="57389" y="50728"/>
                    <a:pt x="57593" y="50903"/>
                    <a:pt x="57841" y="50903"/>
                  </a:cubicBezTo>
                  <a:cubicBezTo>
                    <a:pt x="57853" y="50904"/>
                    <a:pt x="57864" y="50904"/>
                    <a:pt x="57875" y="50904"/>
                  </a:cubicBezTo>
                  <a:cubicBezTo>
                    <a:pt x="58039" y="50904"/>
                    <a:pt x="58202" y="50809"/>
                    <a:pt x="58352" y="50728"/>
                  </a:cubicBezTo>
                  <a:cubicBezTo>
                    <a:pt x="62204" y="48597"/>
                    <a:pt x="65881" y="46146"/>
                    <a:pt x="69339" y="43403"/>
                  </a:cubicBezTo>
                  <a:cubicBezTo>
                    <a:pt x="68449" y="42615"/>
                    <a:pt x="67749" y="41520"/>
                    <a:pt x="67326" y="40353"/>
                  </a:cubicBezTo>
                  <a:cubicBezTo>
                    <a:pt x="66684" y="38617"/>
                    <a:pt x="66582" y="36720"/>
                    <a:pt x="66611" y="34867"/>
                  </a:cubicBezTo>
                  <a:cubicBezTo>
                    <a:pt x="66611" y="34662"/>
                    <a:pt x="66611" y="34473"/>
                    <a:pt x="66625" y="34268"/>
                  </a:cubicBezTo>
                  <a:cubicBezTo>
                    <a:pt x="66771" y="28242"/>
                    <a:pt x="67968" y="22099"/>
                    <a:pt x="66246" y="16335"/>
                  </a:cubicBezTo>
                  <a:cubicBezTo>
                    <a:pt x="65779" y="14774"/>
                    <a:pt x="65079" y="13242"/>
                    <a:pt x="63955" y="12060"/>
                  </a:cubicBezTo>
                  <a:cubicBezTo>
                    <a:pt x="62642" y="10659"/>
                    <a:pt x="60818" y="9813"/>
                    <a:pt x="58936" y="9375"/>
                  </a:cubicBezTo>
                  <a:cubicBezTo>
                    <a:pt x="57947" y="9142"/>
                    <a:pt x="56929" y="9015"/>
                    <a:pt x="55915" y="9015"/>
                  </a:cubicBezTo>
                  <a:close/>
                  <a:moveTo>
                    <a:pt x="26833" y="0"/>
                  </a:moveTo>
                  <a:cubicBezTo>
                    <a:pt x="26766" y="0"/>
                    <a:pt x="26698" y="3"/>
                    <a:pt x="26630" y="7"/>
                  </a:cubicBezTo>
                  <a:cubicBezTo>
                    <a:pt x="25973" y="51"/>
                    <a:pt x="25331" y="124"/>
                    <a:pt x="24675" y="211"/>
                  </a:cubicBezTo>
                  <a:lnTo>
                    <a:pt x="24675" y="314"/>
                  </a:lnTo>
                  <a:cubicBezTo>
                    <a:pt x="23361" y="328"/>
                    <a:pt x="22063" y="1496"/>
                    <a:pt x="20968" y="2429"/>
                  </a:cubicBezTo>
                  <a:cubicBezTo>
                    <a:pt x="19553" y="3655"/>
                    <a:pt x="17919" y="4618"/>
                    <a:pt x="16460" y="5800"/>
                  </a:cubicBezTo>
                  <a:cubicBezTo>
                    <a:pt x="13950" y="7814"/>
                    <a:pt x="11995" y="10426"/>
                    <a:pt x="10200" y="13096"/>
                  </a:cubicBezTo>
                  <a:cubicBezTo>
                    <a:pt x="7427" y="17254"/>
                    <a:pt x="5020" y="21647"/>
                    <a:pt x="3065" y="26257"/>
                  </a:cubicBezTo>
                  <a:cubicBezTo>
                    <a:pt x="1810" y="29234"/>
                    <a:pt x="745" y="32313"/>
                    <a:pt x="380" y="35523"/>
                  </a:cubicBezTo>
                  <a:cubicBezTo>
                    <a:pt x="0" y="38733"/>
                    <a:pt x="365" y="42089"/>
                    <a:pt x="1839" y="44964"/>
                  </a:cubicBezTo>
                  <a:cubicBezTo>
                    <a:pt x="3240" y="47693"/>
                    <a:pt x="5545" y="49838"/>
                    <a:pt x="7982" y="51705"/>
                  </a:cubicBezTo>
                  <a:cubicBezTo>
                    <a:pt x="11236" y="54200"/>
                    <a:pt x="14752" y="56258"/>
                    <a:pt x="18415" y="58096"/>
                  </a:cubicBezTo>
                  <a:cubicBezTo>
                    <a:pt x="20954" y="51588"/>
                    <a:pt x="23668" y="45168"/>
                    <a:pt x="26557" y="38806"/>
                  </a:cubicBezTo>
                  <a:cubicBezTo>
                    <a:pt x="25565" y="38602"/>
                    <a:pt x="24572" y="38398"/>
                    <a:pt x="23580" y="38179"/>
                  </a:cubicBezTo>
                  <a:cubicBezTo>
                    <a:pt x="22136" y="37858"/>
                    <a:pt x="20662" y="37522"/>
                    <a:pt x="19363" y="36822"/>
                  </a:cubicBezTo>
                  <a:cubicBezTo>
                    <a:pt x="18065" y="36107"/>
                    <a:pt x="16927" y="34969"/>
                    <a:pt x="16547" y="33539"/>
                  </a:cubicBezTo>
                  <a:cubicBezTo>
                    <a:pt x="16168" y="32080"/>
                    <a:pt x="16606" y="30562"/>
                    <a:pt x="17029" y="29117"/>
                  </a:cubicBezTo>
                  <a:cubicBezTo>
                    <a:pt x="18780" y="23222"/>
                    <a:pt x="20414" y="17284"/>
                    <a:pt x="21931" y="11330"/>
                  </a:cubicBezTo>
                  <a:cubicBezTo>
                    <a:pt x="22559" y="11243"/>
                    <a:pt x="23172" y="11038"/>
                    <a:pt x="23712" y="10688"/>
                  </a:cubicBezTo>
                  <a:cubicBezTo>
                    <a:pt x="24033" y="10469"/>
                    <a:pt x="24354" y="10207"/>
                    <a:pt x="24485" y="9842"/>
                  </a:cubicBezTo>
                  <a:cubicBezTo>
                    <a:pt x="24602" y="9565"/>
                    <a:pt x="24616" y="9273"/>
                    <a:pt x="24689" y="8981"/>
                  </a:cubicBezTo>
                  <a:cubicBezTo>
                    <a:pt x="25092" y="9411"/>
                    <a:pt x="25693" y="9643"/>
                    <a:pt x="26298" y="9643"/>
                  </a:cubicBezTo>
                  <a:cubicBezTo>
                    <a:pt x="26350" y="9643"/>
                    <a:pt x="26403" y="9641"/>
                    <a:pt x="26455" y="9638"/>
                  </a:cubicBezTo>
                  <a:cubicBezTo>
                    <a:pt x="26455" y="10119"/>
                    <a:pt x="26820" y="10601"/>
                    <a:pt x="27301" y="10688"/>
                  </a:cubicBezTo>
                  <a:cubicBezTo>
                    <a:pt x="27368" y="10700"/>
                    <a:pt x="27434" y="10706"/>
                    <a:pt x="27500" y="10706"/>
                  </a:cubicBezTo>
                  <a:cubicBezTo>
                    <a:pt x="28080" y="10706"/>
                    <a:pt x="28617" y="10276"/>
                    <a:pt x="29154" y="9988"/>
                  </a:cubicBezTo>
                  <a:cubicBezTo>
                    <a:pt x="29607" y="9740"/>
                    <a:pt x="30103" y="9579"/>
                    <a:pt x="30570" y="9346"/>
                  </a:cubicBezTo>
                  <a:cubicBezTo>
                    <a:pt x="30920" y="9156"/>
                    <a:pt x="31270" y="8879"/>
                    <a:pt x="31343" y="8485"/>
                  </a:cubicBezTo>
                  <a:cubicBezTo>
                    <a:pt x="31401" y="8149"/>
                    <a:pt x="31241" y="7799"/>
                    <a:pt x="30949" y="7639"/>
                  </a:cubicBezTo>
                  <a:cubicBezTo>
                    <a:pt x="31124" y="7522"/>
                    <a:pt x="31285" y="7391"/>
                    <a:pt x="31416" y="7245"/>
                  </a:cubicBezTo>
                  <a:cubicBezTo>
                    <a:pt x="31722" y="7142"/>
                    <a:pt x="32014" y="6982"/>
                    <a:pt x="32218" y="6748"/>
                  </a:cubicBezTo>
                  <a:cubicBezTo>
                    <a:pt x="32700" y="6194"/>
                    <a:pt x="32627" y="5348"/>
                    <a:pt x="32408" y="4647"/>
                  </a:cubicBezTo>
                  <a:cubicBezTo>
                    <a:pt x="32058" y="3480"/>
                    <a:pt x="31387" y="2429"/>
                    <a:pt x="31095" y="1247"/>
                  </a:cubicBezTo>
                  <a:cubicBezTo>
                    <a:pt x="31051" y="1087"/>
                    <a:pt x="30993" y="897"/>
                    <a:pt x="30847" y="824"/>
                  </a:cubicBezTo>
                  <a:cubicBezTo>
                    <a:pt x="30803" y="798"/>
                    <a:pt x="30749" y="793"/>
                    <a:pt x="30693" y="793"/>
                  </a:cubicBezTo>
                  <a:cubicBezTo>
                    <a:pt x="30657" y="793"/>
                    <a:pt x="30619" y="795"/>
                    <a:pt x="30584" y="795"/>
                  </a:cubicBezTo>
                  <a:cubicBezTo>
                    <a:pt x="30278" y="824"/>
                    <a:pt x="29986" y="883"/>
                    <a:pt x="29694" y="970"/>
                  </a:cubicBezTo>
                  <a:cubicBezTo>
                    <a:pt x="29475" y="620"/>
                    <a:pt x="29213" y="299"/>
                    <a:pt x="28819" y="226"/>
                  </a:cubicBezTo>
                  <a:cubicBezTo>
                    <a:pt x="28755" y="213"/>
                    <a:pt x="28692" y="207"/>
                    <a:pt x="28629" y="207"/>
                  </a:cubicBezTo>
                  <a:cubicBezTo>
                    <a:pt x="28343" y="207"/>
                    <a:pt x="28060" y="331"/>
                    <a:pt x="27797" y="474"/>
                  </a:cubicBezTo>
                  <a:cubicBezTo>
                    <a:pt x="27666" y="314"/>
                    <a:pt x="27520" y="168"/>
                    <a:pt x="27345" y="95"/>
                  </a:cubicBezTo>
                  <a:cubicBezTo>
                    <a:pt x="27186" y="21"/>
                    <a:pt x="27012" y="0"/>
                    <a:pt x="26833" y="0"/>
                  </a:cubicBezTo>
                  <a:close/>
                  <a:moveTo>
                    <a:pt x="97737" y="5197"/>
                  </a:moveTo>
                  <a:cubicBezTo>
                    <a:pt x="97621" y="5197"/>
                    <a:pt x="97503" y="5207"/>
                    <a:pt x="97384" y="5231"/>
                  </a:cubicBezTo>
                  <a:cubicBezTo>
                    <a:pt x="96844" y="5333"/>
                    <a:pt x="96377" y="5698"/>
                    <a:pt x="95969" y="6077"/>
                  </a:cubicBezTo>
                  <a:cubicBezTo>
                    <a:pt x="94510" y="7434"/>
                    <a:pt x="93401" y="9185"/>
                    <a:pt x="92788" y="11082"/>
                  </a:cubicBezTo>
                  <a:cubicBezTo>
                    <a:pt x="92715" y="11316"/>
                    <a:pt x="92642" y="11549"/>
                    <a:pt x="92671" y="11783"/>
                  </a:cubicBezTo>
                  <a:cubicBezTo>
                    <a:pt x="92715" y="12045"/>
                    <a:pt x="92846" y="12264"/>
                    <a:pt x="93036" y="12454"/>
                  </a:cubicBezTo>
                  <a:lnTo>
                    <a:pt x="93021" y="12468"/>
                  </a:lnTo>
                  <a:cubicBezTo>
                    <a:pt x="92671" y="12950"/>
                    <a:pt x="92598" y="13607"/>
                    <a:pt x="92744" y="14190"/>
                  </a:cubicBezTo>
                  <a:cubicBezTo>
                    <a:pt x="92890" y="14774"/>
                    <a:pt x="93240" y="15299"/>
                    <a:pt x="93693" y="15708"/>
                  </a:cubicBezTo>
                  <a:cubicBezTo>
                    <a:pt x="94130" y="16102"/>
                    <a:pt x="94670" y="16408"/>
                    <a:pt x="95079" y="16831"/>
                  </a:cubicBezTo>
                  <a:cubicBezTo>
                    <a:pt x="95341" y="17094"/>
                    <a:pt x="95546" y="17400"/>
                    <a:pt x="95823" y="17634"/>
                  </a:cubicBezTo>
                  <a:cubicBezTo>
                    <a:pt x="96053" y="17851"/>
                    <a:pt x="96362" y="18024"/>
                    <a:pt x="96680" y="18024"/>
                  </a:cubicBezTo>
                  <a:cubicBezTo>
                    <a:pt x="96725" y="18024"/>
                    <a:pt x="96770" y="18020"/>
                    <a:pt x="96815" y="18013"/>
                  </a:cubicBezTo>
                  <a:cubicBezTo>
                    <a:pt x="97180" y="17969"/>
                    <a:pt x="97501" y="17605"/>
                    <a:pt x="97399" y="17240"/>
                  </a:cubicBezTo>
                  <a:lnTo>
                    <a:pt x="97530" y="17181"/>
                  </a:lnTo>
                  <a:cubicBezTo>
                    <a:pt x="97632" y="17371"/>
                    <a:pt x="97764" y="17546"/>
                    <a:pt x="97924" y="17692"/>
                  </a:cubicBezTo>
                  <a:cubicBezTo>
                    <a:pt x="98137" y="17877"/>
                    <a:pt x="98419" y="17991"/>
                    <a:pt x="98690" y="17991"/>
                  </a:cubicBezTo>
                  <a:cubicBezTo>
                    <a:pt x="98848" y="17991"/>
                    <a:pt x="99001" y="17953"/>
                    <a:pt x="99135" y="17867"/>
                  </a:cubicBezTo>
                  <a:cubicBezTo>
                    <a:pt x="99281" y="17780"/>
                    <a:pt x="99383" y="17663"/>
                    <a:pt x="99456" y="17517"/>
                  </a:cubicBezTo>
                  <a:lnTo>
                    <a:pt x="99515" y="17561"/>
                  </a:lnTo>
                  <a:cubicBezTo>
                    <a:pt x="99675" y="18145"/>
                    <a:pt x="99894" y="18714"/>
                    <a:pt x="100273" y="19181"/>
                  </a:cubicBezTo>
                  <a:cubicBezTo>
                    <a:pt x="100434" y="19385"/>
                    <a:pt x="100624" y="19560"/>
                    <a:pt x="100857" y="19706"/>
                  </a:cubicBezTo>
                  <a:cubicBezTo>
                    <a:pt x="100959" y="27775"/>
                    <a:pt x="100769" y="35859"/>
                    <a:pt x="100273" y="43928"/>
                  </a:cubicBezTo>
                  <a:cubicBezTo>
                    <a:pt x="100186" y="45358"/>
                    <a:pt x="99982" y="47021"/>
                    <a:pt x="98756" y="47795"/>
                  </a:cubicBezTo>
                  <a:cubicBezTo>
                    <a:pt x="98145" y="48194"/>
                    <a:pt x="97383" y="48272"/>
                    <a:pt x="96638" y="48272"/>
                  </a:cubicBezTo>
                  <a:cubicBezTo>
                    <a:pt x="96457" y="48272"/>
                    <a:pt x="96277" y="48267"/>
                    <a:pt x="96100" y="48262"/>
                  </a:cubicBezTo>
                  <a:cubicBezTo>
                    <a:pt x="94232" y="48203"/>
                    <a:pt x="92350" y="48116"/>
                    <a:pt x="90482" y="47970"/>
                  </a:cubicBezTo>
                  <a:cubicBezTo>
                    <a:pt x="89549" y="55324"/>
                    <a:pt x="88848" y="62809"/>
                    <a:pt x="90409" y="69959"/>
                  </a:cubicBezTo>
                  <a:cubicBezTo>
                    <a:pt x="94918" y="69624"/>
                    <a:pt x="99383" y="68923"/>
                    <a:pt x="103775" y="67858"/>
                  </a:cubicBezTo>
                  <a:cubicBezTo>
                    <a:pt x="107905" y="66851"/>
                    <a:pt x="112253" y="65319"/>
                    <a:pt x="114719" y="61846"/>
                  </a:cubicBezTo>
                  <a:cubicBezTo>
                    <a:pt x="116762" y="58957"/>
                    <a:pt x="117127" y="55207"/>
                    <a:pt x="117068" y="51676"/>
                  </a:cubicBezTo>
                  <a:cubicBezTo>
                    <a:pt x="116966" y="45402"/>
                    <a:pt x="115711" y="39215"/>
                    <a:pt x="114471" y="33072"/>
                  </a:cubicBezTo>
                  <a:cubicBezTo>
                    <a:pt x="113654" y="28986"/>
                    <a:pt x="112807" y="24857"/>
                    <a:pt x="111129" y="21048"/>
                  </a:cubicBezTo>
                  <a:cubicBezTo>
                    <a:pt x="109904" y="18305"/>
                    <a:pt x="108240" y="15722"/>
                    <a:pt x="107496" y="12819"/>
                  </a:cubicBezTo>
                  <a:cubicBezTo>
                    <a:pt x="107277" y="11943"/>
                    <a:pt x="107131" y="11038"/>
                    <a:pt x="106650" y="10280"/>
                  </a:cubicBezTo>
                  <a:cubicBezTo>
                    <a:pt x="106139" y="9448"/>
                    <a:pt x="105293" y="8879"/>
                    <a:pt x="104476" y="8368"/>
                  </a:cubicBezTo>
                  <a:cubicBezTo>
                    <a:pt x="103513" y="7784"/>
                    <a:pt x="102550" y="7215"/>
                    <a:pt x="101557" y="6690"/>
                  </a:cubicBezTo>
                  <a:cubicBezTo>
                    <a:pt x="100697" y="6223"/>
                    <a:pt x="99806" y="5698"/>
                    <a:pt x="98858" y="5421"/>
                  </a:cubicBezTo>
                  <a:cubicBezTo>
                    <a:pt x="98489" y="5309"/>
                    <a:pt x="98119" y="5197"/>
                    <a:pt x="97737" y="5197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9"/>
            <p:cNvSpPr/>
            <p:nvPr/>
          </p:nvSpPr>
          <p:spPr>
            <a:xfrm>
              <a:off x="-2019922" y="4395737"/>
              <a:ext cx="980937" cy="868130"/>
            </a:xfrm>
            <a:custGeom>
              <a:avLst/>
              <a:gdLst/>
              <a:ahLst/>
              <a:cxnLst/>
              <a:rect l="l" t="t" r="r" b="b"/>
              <a:pathLst>
                <a:path w="39835" h="35254" extrusionOk="0">
                  <a:moveTo>
                    <a:pt x="29387" y="1"/>
                  </a:moveTo>
                  <a:cubicBezTo>
                    <a:pt x="29460" y="395"/>
                    <a:pt x="29548" y="774"/>
                    <a:pt x="29665" y="1139"/>
                  </a:cubicBezTo>
                  <a:cubicBezTo>
                    <a:pt x="31240" y="1941"/>
                    <a:pt x="32889" y="2875"/>
                    <a:pt x="34027" y="4261"/>
                  </a:cubicBezTo>
                  <a:cubicBezTo>
                    <a:pt x="35341" y="5852"/>
                    <a:pt x="35910" y="7968"/>
                    <a:pt x="36231" y="9427"/>
                  </a:cubicBezTo>
                  <a:cubicBezTo>
                    <a:pt x="36844" y="12243"/>
                    <a:pt x="37033" y="15118"/>
                    <a:pt x="36800" y="17978"/>
                  </a:cubicBezTo>
                  <a:cubicBezTo>
                    <a:pt x="36785" y="18226"/>
                    <a:pt x="36960" y="18444"/>
                    <a:pt x="37208" y="18459"/>
                  </a:cubicBezTo>
                  <a:cubicBezTo>
                    <a:pt x="37223" y="18459"/>
                    <a:pt x="37238" y="18474"/>
                    <a:pt x="37252" y="18474"/>
                  </a:cubicBezTo>
                  <a:cubicBezTo>
                    <a:pt x="37486" y="18474"/>
                    <a:pt x="37675" y="18284"/>
                    <a:pt x="37690" y="18051"/>
                  </a:cubicBezTo>
                  <a:cubicBezTo>
                    <a:pt x="37923" y="15103"/>
                    <a:pt x="37734" y="12141"/>
                    <a:pt x="37106" y="9237"/>
                  </a:cubicBezTo>
                  <a:cubicBezTo>
                    <a:pt x="36771" y="7690"/>
                    <a:pt x="36158" y="5429"/>
                    <a:pt x="34713" y="3692"/>
                  </a:cubicBezTo>
                  <a:cubicBezTo>
                    <a:pt x="33283" y="1956"/>
                    <a:pt x="31226" y="920"/>
                    <a:pt x="29387" y="1"/>
                  </a:cubicBezTo>
                  <a:close/>
                  <a:moveTo>
                    <a:pt x="14913" y="468"/>
                  </a:moveTo>
                  <a:lnTo>
                    <a:pt x="14913" y="468"/>
                  </a:lnTo>
                  <a:cubicBezTo>
                    <a:pt x="12855" y="1139"/>
                    <a:pt x="10885" y="2437"/>
                    <a:pt x="9193" y="4247"/>
                  </a:cubicBezTo>
                  <a:cubicBezTo>
                    <a:pt x="7763" y="5779"/>
                    <a:pt x="6522" y="7632"/>
                    <a:pt x="5282" y="10098"/>
                  </a:cubicBezTo>
                  <a:cubicBezTo>
                    <a:pt x="3779" y="13075"/>
                    <a:pt x="2991" y="15614"/>
                    <a:pt x="2802" y="18007"/>
                  </a:cubicBezTo>
                  <a:cubicBezTo>
                    <a:pt x="1211" y="18269"/>
                    <a:pt x="0" y="19641"/>
                    <a:pt x="0" y="21304"/>
                  </a:cubicBezTo>
                  <a:cubicBezTo>
                    <a:pt x="0" y="23143"/>
                    <a:pt x="1503" y="24646"/>
                    <a:pt x="3356" y="24646"/>
                  </a:cubicBezTo>
                  <a:cubicBezTo>
                    <a:pt x="5195" y="24646"/>
                    <a:pt x="6698" y="23143"/>
                    <a:pt x="6698" y="21304"/>
                  </a:cubicBezTo>
                  <a:cubicBezTo>
                    <a:pt x="6698" y="19568"/>
                    <a:pt x="5384" y="18153"/>
                    <a:pt x="3706" y="17978"/>
                  </a:cubicBezTo>
                  <a:cubicBezTo>
                    <a:pt x="3896" y="15730"/>
                    <a:pt x="4655" y="13323"/>
                    <a:pt x="6085" y="10492"/>
                  </a:cubicBezTo>
                  <a:cubicBezTo>
                    <a:pt x="7281" y="8114"/>
                    <a:pt x="8478" y="6319"/>
                    <a:pt x="9849" y="4860"/>
                  </a:cubicBezTo>
                  <a:cubicBezTo>
                    <a:pt x="11323" y="3284"/>
                    <a:pt x="13001" y="2131"/>
                    <a:pt x="14752" y="1474"/>
                  </a:cubicBezTo>
                  <a:cubicBezTo>
                    <a:pt x="14810" y="1139"/>
                    <a:pt x="14869" y="803"/>
                    <a:pt x="14913" y="468"/>
                  </a:cubicBezTo>
                  <a:close/>
                  <a:moveTo>
                    <a:pt x="32119" y="22752"/>
                  </a:moveTo>
                  <a:cubicBezTo>
                    <a:pt x="32058" y="22752"/>
                    <a:pt x="32000" y="22791"/>
                    <a:pt x="31970" y="22851"/>
                  </a:cubicBezTo>
                  <a:cubicBezTo>
                    <a:pt x="30744" y="25142"/>
                    <a:pt x="29840" y="27608"/>
                    <a:pt x="29285" y="30162"/>
                  </a:cubicBezTo>
                  <a:cubicBezTo>
                    <a:pt x="29125" y="30906"/>
                    <a:pt x="28964" y="31752"/>
                    <a:pt x="29212" y="32569"/>
                  </a:cubicBezTo>
                  <a:cubicBezTo>
                    <a:pt x="29446" y="33386"/>
                    <a:pt x="30088" y="34145"/>
                    <a:pt x="31080" y="34743"/>
                  </a:cubicBezTo>
                  <a:cubicBezTo>
                    <a:pt x="31109" y="34758"/>
                    <a:pt x="31138" y="34772"/>
                    <a:pt x="31168" y="34772"/>
                  </a:cubicBezTo>
                  <a:cubicBezTo>
                    <a:pt x="31226" y="34772"/>
                    <a:pt x="31284" y="34743"/>
                    <a:pt x="31328" y="34685"/>
                  </a:cubicBezTo>
                  <a:cubicBezTo>
                    <a:pt x="31372" y="34597"/>
                    <a:pt x="31343" y="34495"/>
                    <a:pt x="31270" y="34437"/>
                  </a:cubicBezTo>
                  <a:cubicBezTo>
                    <a:pt x="30628" y="34057"/>
                    <a:pt x="29825" y="33401"/>
                    <a:pt x="29548" y="32467"/>
                  </a:cubicBezTo>
                  <a:cubicBezTo>
                    <a:pt x="29329" y="31737"/>
                    <a:pt x="29475" y="30935"/>
                    <a:pt x="29635" y="30234"/>
                  </a:cubicBezTo>
                  <a:cubicBezTo>
                    <a:pt x="30190" y="27710"/>
                    <a:pt x="31080" y="25288"/>
                    <a:pt x="32276" y="23012"/>
                  </a:cubicBezTo>
                  <a:cubicBezTo>
                    <a:pt x="32335" y="22924"/>
                    <a:pt x="32291" y="22822"/>
                    <a:pt x="32204" y="22778"/>
                  </a:cubicBezTo>
                  <a:cubicBezTo>
                    <a:pt x="32176" y="22760"/>
                    <a:pt x="32147" y="22752"/>
                    <a:pt x="32119" y="22752"/>
                  </a:cubicBezTo>
                  <a:close/>
                  <a:moveTo>
                    <a:pt x="39660" y="23581"/>
                  </a:moveTo>
                  <a:cubicBezTo>
                    <a:pt x="39572" y="23581"/>
                    <a:pt x="39485" y="23654"/>
                    <a:pt x="39485" y="23756"/>
                  </a:cubicBezTo>
                  <a:cubicBezTo>
                    <a:pt x="39441" y="26353"/>
                    <a:pt x="39164" y="28965"/>
                    <a:pt x="38668" y="31504"/>
                  </a:cubicBezTo>
                  <a:cubicBezTo>
                    <a:pt x="38492" y="32423"/>
                    <a:pt x="38274" y="33357"/>
                    <a:pt x="37632" y="33999"/>
                  </a:cubicBezTo>
                  <a:cubicBezTo>
                    <a:pt x="36862" y="34756"/>
                    <a:pt x="35684" y="34894"/>
                    <a:pt x="34651" y="34894"/>
                  </a:cubicBezTo>
                  <a:cubicBezTo>
                    <a:pt x="34528" y="34894"/>
                    <a:pt x="34408" y="34892"/>
                    <a:pt x="34290" y="34889"/>
                  </a:cubicBezTo>
                  <a:cubicBezTo>
                    <a:pt x="34203" y="34889"/>
                    <a:pt x="34115" y="34962"/>
                    <a:pt x="34115" y="35064"/>
                  </a:cubicBezTo>
                  <a:cubicBezTo>
                    <a:pt x="34115" y="35166"/>
                    <a:pt x="34188" y="35239"/>
                    <a:pt x="34290" y="35239"/>
                  </a:cubicBezTo>
                  <a:cubicBezTo>
                    <a:pt x="34421" y="35254"/>
                    <a:pt x="34553" y="35254"/>
                    <a:pt x="34684" y="35254"/>
                  </a:cubicBezTo>
                  <a:cubicBezTo>
                    <a:pt x="35778" y="35254"/>
                    <a:pt x="37033" y="35094"/>
                    <a:pt x="37880" y="34247"/>
                  </a:cubicBezTo>
                  <a:cubicBezTo>
                    <a:pt x="38595" y="33547"/>
                    <a:pt x="38843" y="32496"/>
                    <a:pt x="39018" y="31577"/>
                  </a:cubicBezTo>
                  <a:cubicBezTo>
                    <a:pt x="39528" y="29009"/>
                    <a:pt x="39806" y="26382"/>
                    <a:pt x="39835" y="23756"/>
                  </a:cubicBezTo>
                  <a:cubicBezTo>
                    <a:pt x="39835" y="23668"/>
                    <a:pt x="39762" y="23581"/>
                    <a:pt x="39660" y="23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9"/>
            <p:cNvSpPr/>
            <p:nvPr/>
          </p:nvSpPr>
          <p:spPr>
            <a:xfrm>
              <a:off x="-2492068" y="3440166"/>
              <a:ext cx="2058552" cy="1732837"/>
            </a:xfrm>
            <a:custGeom>
              <a:avLst/>
              <a:gdLst/>
              <a:ahLst/>
              <a:cxnLst/>
              <a:rect l="l" t="t" r="r" b="b"/>
              <a:pathLst>
                <a:path w="83596" h="70369" extrusionOk="0">
                  <a:moveTo>
                    <a:pt x="10321" y="385"/>
                  </a:moveTo>
                  <a:cubicBezTo>
                    <a:pt x="10378" y="385"/>
                    <a:pt x="10435" y="390"/>
                    <a:pt x="10492" y="402"/>
                  </a:cubicBezTo>
                  <a:cubicBezTo>
                    <a:pt x="10798" y="460"/>
                    <a:pt x="11047" y="679"/>
                    <a:pt x="11295" y="1102"/>
                  </a:cubicBezTo>
                  <a:cubicBezTo>
                    <a:pt x="11382" y="1233"/>
                    <a:pt x="11455" y="1365"/>
                    <a:pt x="11528" y="1540"/>
                  </a:cubicBezTo>
                  <a:cubicBezTo>
                    <a:pt x="11922" y="2313"/>
                    <a:pt x="12345" y="3057"/>
                    <a:pt x="12797" y="3772"/>
                  </a:cubicBezTo>
                  <a:lnTo>
                    <a:pt x="12870" y="3889"/>
                  </a:lnTo>
                  <a:cubicBezTo>
                    <a:pt x="13148" y="4327"/>
                    <a:pt x="13440" y="4764"/>
                    <a:pt x="13556" y="5261"/>
                  </a:cubicBezTo>
                  <a:cubicBezTo>
                    <a:pt x="13702" y="5888"/>
                    <a:pt x="13571" y="6559"/>
                    <a:pt x="13191" y="7070"/>
                  </a:cubicBezTo>
                  <a:cubicBezTo>
                    <a:pt x="13148" y="7143"/>
                    <a:pt x="13104" y="7201"/>
                    <a:pt x="13046" y="7274"/>
                  </a:cubicBezTo>
                  <a:cubicBezTo>
                    <a:pt x="12914" y="7420"/>
                    <a:pt x="12754" y="7537"/>
                    <a:pt x="12593" y="7654"/>
                  </a:cubicBezTo>
                  <a:cubicBezTo>
                    <a:pt x="12404" y="7770"/>
                    <a:pt x="12199" y="7858"/>
                    <a:pt x="11995" y="7916"/>
                  </a:cubicBezTo>
                  <a:cubicBezTo>
                    <a:pt x="12083" y="7814"/>
                    <a:pt x="12155" y="7712"/>
                    <a:pt x="12228" y="7610"/>
                  </a:cubicBezTo>
                  <a:cubicBezTo>
                    <a:pt x="12652" y="7070"/>
                    <a:pt x="13060" y="6399"/>
                    <a:pt x="12900" y="5713"/>
                  </a:cubicBezTo>
                  <a:cubicBezTo>
                    <a:pt x="12827" y="5363"/>
                    <a:pt x="12608" y="5086"/>
                    <a:pt x="12418" y="4808"/>
                  </a:cubicBezTo>
                  <a:lnTo>
                    <a:pt x="12360" y="4735"/>
                  </a:lnTo>
                  <a:cubicBezTo>
                    <a:pt x="11922" y="4137"/>
                    <a:pt x="11528" y="3495"/>
                    <a:pt x="11163" y="2882"/>
                  </a:cubicBezTo>
                  <a:cubicBezTo>
                    <a:pt x="10696" y="2109"/>
                    <a:pt x="10200" y="1306"/>
                    <a:pt x="9617" y="591"/>
                  </a:cubicBezTo>
                  <a:cubicBezTo>
                    <a:pt x="9851" y="474"/>
                    <a:pt x="10086" y="385"/>
                    <a:pt x="10321" y="385"/>
                  </a:cubicBezTo>
                  <a:close/>
                  <a:moveTo>
                    <a:pt x="8533" y="1"/>
                  </a:moveTo>
                  <a:cubicBezTo>
                    <a:pt x="8462" y="1"/>
                    <a:pt x="8390" y="4"/>
                    <a:pt x="8318" y="8"/>
                  </a:cubicBezTo>
                  <a:cubicBezTo>
                    <a:pt x="7676" y="51"/>
                    <a:pt x="7019" y="110"/>
                    <a:pt x="6348" y="212"/>
                  </a:cubicBezTo>
                  <a:cubicBezTo>
                    <a:pt x="6304" y="212"/>
                    <a:pt x="6275" y="256"/>
                    <a:pt x="6275" y="314"/>
                  </a:cubicBezTo>
                  <a:cubicBezTo>
                    <a:pt x="6288" y="352"/>
                    <a:pt x="6322" y="390"/>
                    <a:pt x="6360" y="390"/>
                  </a:cubicBezTo>
                  <a:cubicBezTo>
                    <a:pt x="6365" y="390"/>
                    <a:pt x="6371" y="389"/>
                    <a:pt x="6377" y="387"/>
                  </a:cubicBezTo>
                  <a:cubicBezTo>
                    <a:pt x="7048" y="299"/>
                    <a:pt x="7690" y="226"/>
                    <a:pt x="8318" y="197"/>
                  </a:cubicBezTo>
                  <a:cubicBezTo>
                    <a:pt x="8417" y="192"/>
                    <a:pt x="8510" y="186"/>
                    <a:pt x="8599" y="186"/>
                  </a:cubicBezTo>
                  <a:cubicBezTo>
                    <a:pt x="8744" y="186"/>
                    <a:pt x="8877" y="201"/>
                    <a:pt x="9004" y="256"/>
                  </a:cubicBezTo>
                  <a:cubicBezTo>
                    <a:pt x="9164" y="343"/>
                    <a:pt x="9296" y="489"/>
                    <a:pt x="9412" y="620"/>
                  </a:cubicBezTo>
                  <a:cubicBezTo>
                    <a:pt x="9412" y="620"/>
                    <a:pt x="9427" y="635"/>
                    <a:pt x="9441" y="635"/>
                  </a:cubicBezTo>
                  <a:lnTo>
                    <a:pt x="9441" y="650"/>
                  </a:lnTo>
                  <a:cubicBezTo>
                    <a:pt x="10025" y="1365"/>
                    <a:pt x="10521" y="2182"/>
                    <a:pt x="11003" y="2970"/>
                  </a:cubicBezTo>
                  <a:cubicBezTo>
                    <a:pt x="11382" y="3597"/>
                    <a:pt x="11776" y="4239"/>
                    <a:pt x="12214" y="4837"/>
                  </a:cubicBezTo>
                  <a:lnTo>
                    <a:pt x="12272" y="4910"/>
                  </a:lnTo>
                  <a:cubicBezTo>
                    <a:pt x="12462" y="5173"/>
                    <a:pt x="12652" y="5450"/>
                    <a:pt x="12725" y="5757"/>
                  </a:cubicBezTo>
                  <a:cubicBezTo>
                    <a:pt x="12870" y="6370"/>
                    <a:pt x="12476" y="6982"/>
                    <a:pt x="12083" y="7508"/>
                  </a:cubicBezTo>
                  <a:cubicBezTo>
                    <a:pt x="11966" y="7654"/>
                    <a:pt x="11834" y="7829"/>
                    <a:pt x="11674" y="8004"/>
                  </a:cubicBezTo>
                  <a:cubicBezTo>
                    <a:pt x="11513" y="8179"/>
                    <a:pt x="11338" y="8325"/>
                    <a:pt x="11163" y="8427"/>
                  </a:cubicBezTo>
                  <a:cubicBezTo>
                    <a:pt x="10913" y="8580"/>
                    <a:pt x="10638" y="8659"/>
                    <a:pt x="10387" y="8659"/>
                  </a:cubicBezTo>
                  <a:cubicBezTo>
                    <a:pt x="10302" y="8659"/>
                    <a:pt x="10219" y="8650"/>
                    <a:pt x="10142" y="8631"/>
                  </a:cubicBezTo>
                  <a:cubicBezTo>
                    <a:pt x="10609" y="8150"/>
                    <a:pt x="11047" y="7683"/>
                    <a:pt x="11382" y="7128"/>
                  </a:cubicBezTo>
                  <a:cubicBezTo>
                    <a:pt x="11484" y="6968"/>
                    <a:pt x="11572" y="6778"/>
                    <a:pt x="11572" y="6559"/>
                  </a:cubicBezTo>
                  <a:cubicBezTo>
                    <a:pt x="11557" y="6238"/>
                    <a:pt x="11324" y="5990"/>
                    <a:pt x="11061" y="5771"/>
                  </a:cubicBezTo>
                  <a:cubicBezTo>
                    <a:pt x="10944" y="5684"/>
                    <a:pt x="10828" y="5582"/>
                    <a:pt x="10711" y="5479"/>
                  </a:cubicBezTo>
                  <a:cubicBezTo>
                    <a:pt x="10025" y="4896"/>
                    <a:pt x="9310" y="4298"/>
                    <a:pt x="8858" y="3539"/>
                  </a:cubicBezTo>
                  <a:cubicBezTo>
                    <a:pt x="8814" y="3466"/>
                    <a:pt x="8785" y="3393"/>
                    <a:pt x="8741" y="3320"/>
                  </a:cubicBezTo>
                  <a:cubicBezTo>
                    <a:pt x="8639" y="3145"/>
                    <a:pt x="8537" y="2955"/>
                    <a:pt x="8405" y="2795"/>
                  </a:cubicBezTo>
                  <a:cubicBezTo>
                    <a:pt x="8183" y="2544"/>
                    <a:pt x="7907" y="2400"/>
                    <a:pt x="7641" y="2400"/>
                  </a:cubicBezTo>
                  <a:cubicBezTo>
                    <a:pt x="7628" y="2400"/>
                    <a:pt x="7616" y="2400"/>
                    <a:pt x="7603" y="2401"/>
                  </a:cubicBezTo>
                  <a:cubicBezTo>
                    <a:pt x="7545" y="2401"/>
                    <a:pt x="7515" y="2444"/>
                    <a:pt x="7515" y="2488"/>
                  </a:cubicBezTo>
                  <a:cubicBezTo>
                    <a:pt x="7515" y="2547"/>
                    <a:pt x="7559" y="2576"/>
                    <a:pt x="7603" y="2576"/>
                  </a:cubicBezTo>
                  <a:cubicBezTo>
                    <a:pt x="7615" y="2575"/>
                    <a:pt x="7626" y="2575"/>
                    <a:pt x="7638" y="2575"/>
                  </a:cubicBezTo>
                  <a:cubicBezTo>
                    <a:pt x="7860" y="2575"/>
                    <a:pt x="8079" y="2704"/>
                    <a:pt x="8260" y="2911"/>
                  </a:cubicBezTo>
                  <a:cubicBezTo>
                    <a:pt x="8391" y="3072"/>
                    <a:pt x="8478" y="3232"/>
                    <a:pt x="8581" y="3407"/>
                  </a:cubicBezTo>
                  <a:cubicBezTo>
                    <a:pt x="8624" y="3480"/>
                    <a:pt x="8668" y="3553"/>
                    <a:pt x="8697" y="3626"/>
                  </a:cubicBezTo>
                  <a:cubicBezTo>
                    <a:pt x="9179" y="4429"/>
                    <a:pt x="9894" y="5027"/>
                    <a:pt x="10594" y="5611"/>
                  </a:cubicBezTo>
                  <a:cubicBezTo>
                    <a:pt x="10711" y="5713"/>
                    <a:pt x="10828" y="5815"/>
                    <a:pt x="10944" y="5917"/>
                  </a:cubicBezTo>
                  <a:cubicBezTo>
                    <a:pt x="11178" y="6107"/>
                    <a:pt x="11382" y="6311"/>
                    <a:pt x="11382" y="6574"/>
                  </a:cubicBezTo>
                  <a:cubicBezTo>
                    <a:pt x="11397" y="6734"/>
                    <a:pt x="11309" y="6895"/>
                    <a:pt x="11222" y="7026"/>
                  </a:cubicBezTo>
                  <a:cubicBezTo>
                    <a:pt x="10886" y="7610"/>
                    <a:pt x="10404" y="8106"/>
                    <a:pt x="9908" y="8602"/>
                  </a:cubicBezTo>
                  <a:lnTo>
                    <a:pt x="9792" y="8719"/>
                  </a:lnTo>
                  <a:cubicBezTo>
                    <a:pt x="9573" y="8938"/>
                    <a:pt x="9339" y="9171"/>
                    <a:pt x="9077" y="9332"/>
                  </a:cubicBezTo>
                  <a:cubicBezTo>
                    <a:pt x="8799" y="9507"/>
                    <a:pt x="8478" y="9609"/>
                    <a:pt x="8128" y="9638"/>
                  </a:cubicBezTo>
                  <a:cubicBezTo>
                    <a:pt x="8091" y="9640"/>
                    <a:pt x="8054" y="9641"/>
                    <a:pt x="8017" y="9641"/>
                  </a:cubicBezTo>
                  <a:cubicBezTo>
                    <a:pt x="7429" y="9641"/>
                    <a:pt x="6864" y="9424"/>
                    <a:pt x="6479" y="9040"/>
                  </a:cubicBezTo>
                  <a:cubicBezTo>
                    <a:pt x="6479" y="9025"/>
                    <a:pt x="6479" y="9025"/>
                    <a:pt x="6479" y="9011"/>
                  </a:cubicBezTo>
                  <a:cubicBezTo>
                    <a:pt x="6611" y="8617"/>
                    <a:pt x="6888" y="8296"/>
                    <a:pt x="7151" y="8018"/>
                  </a:cubicBezTo>
                  <a:cubicBezTo>
                    <a:pt x="7632" y="8325"/>
                    <a:pt x="8187" y="8500"/>
                    <a:pt x="8756" y="8544"/>
                  </a:cubicBezTo>
                  <a:cubicBezTo>
                    <a:pt x="8799" y="8544"/>
                    <a:pt x="8843" y="8515"/>
                    <a:pt x="8843" y="8456"/>
                  </a:cubicBezTo>
                  <a:cubicBezTo>
                    <a:pt x="8858" y="8412"/>
                    <a:pt x="8814" y="8369"/>
                    <a:pt x="8756" y="8354"/>
                  </a:cubicBezTo>
                  <a:cubicBezTo>
                    <a:pt x="8201" y="8325"/>
                    <a:pt x="7647" y="8135"/>
                    <a:pt x="7180" y="7814"/>
                  </a:cubicBezTo>
                  <a:cubicBezTo>
                    <a:pt x="7162" y="7808"/>
                    <a:pt x="7143" y="7805"/>
                    <a:pt x="7126" y="7805"/>
                  </a:cubicBezTo>
                  <a:cubicBezTo>
                    <a:pt x="7102" y="7805"/>
                    <a:pt x="7080" y="7812"/>
                    <a:pt x="7063" y="7829"/>
                  </a:cubicBezTo>
                  <a:cubicBezTo>
                    <a:pt x="6786" y="8135"/>
                    <a:pt x="6450" y="8500"/>
                    <a:pt x="6304" y="8967"/>
                  </a:cubicBezTo>
                  <a:cubicBezTo>
                    <a:pt x="6304" y="8996"/>
                    <a:pt x="6290" y="9025"/>
                    <a:pt x="6290" y="9054"/>
                  </a:cubicBezTo>
                  <a:cubicBezTo>
                    <a:pt x="6260" y="9157"/>
                    <a:pt x="6231" y="9288"/>
                    <a:pt x="6217" y="9390"/>
                  </a:cubicBezTo>
                  <a:cubicBezTo>
                    <a:pt x="6188" y="9565"/>
                    <a:pt x="6158" y="9740"/>
                    <a:pt x="6100" y="9901"/>
                  </a:cubicBezTo>
                  <a:cubicBezTo>
                    <a:pt x="5983" y="10178"/>
                    <a:pt x="5735" y="10441"/>
                    <a:pt x="5356" y="10689"/>
                  </a:cubicBezTo>
                  <a:cubicBezTo>
                    <a:pt x="4845" y="11024"/>
                    <a:pt x="4232" y="11243"/>
                    <a:pt x="3605" y="11316"/>
                  </a:cubicBezTo>
                  <a:cubicBezTo>
                    <a:pt x="3419" y="11342"/>
                    <a:pt x="3233" y="11355"/>
                    <a:pt x="3049" y="11355"/>
                  </a:cubicBezTo>
                  <a:cubicBezTo>
                    <a:pt x="2508" y="11355"/>
                    <a:pt x="1978" y="11246"/>
                    <a:pt x="1489" y="11039"/>
                  </a:cubicBezTo>
                  <a:cubicBezTo>
                    <a:pt x="1475" y="11035"/>
                    <a:pt x="1462" y="11034"/>
                    <a:pt x="1450" y="11034"/>
                  </a:cubicBezTo>
                  <a:cubicBezTo>
                    <a:pt x="1412" y="11034"/>
                    <a:pt x="1383" y="11053"/>
                    <a:pt x="1372" y="11097"/>
                  </a:cubicBezTo>
                  <a:cubicBezTo>
                    <a:pt x="1343" y="11141"/>
                    <a:pt x="1372" y="11185"/>
                    <a:pt x="1416" y="11214"/>
                  </a:cubicBezTo>
                  <a:cubicBezTo>
                    <a:pt x="1927" y="11433"/>
                    <a:pt x="2496" y="11535"/>
                    <a:pt x="3080" y="11535"/>
                  </a:cubicBezTo>
                  <a:cubicBezTo>
                    <a:pt x="3255" y="11535"/>
                    <a:pt x="3444" y="11520"/>
                    <a:pt x="3619" y="11506"/>
                  </a:cubicBezTo>
                  <a:cubicBezTo>
                    <a:pt x="4276" y="11418"/>
                    <a:pt x="4918" y="11199"/>
                    <a:pt x="5458" y="10849"/>
                  </a:cubicBezTo>
                  <a:cubicBezTo>
                    <a:pt x="5867" y="10572"/>
                    <a:pt x="6129" y="10280"/>
                    <a:pt x="6260" y="9959"/>
                  </a:cubicBezTo>
                  <a:cubicBezTo>
                    <a:pt x="6333" y="9784"/>
                    <a:pt x="6363" y="9609"/>
                    <a:pt x="6392" y="9419"/>
                  </a:cubicBezTo>
                  <a:cubicBezTo>
                    <a:pt x="6406" y="9361"/>
                    <a:pt x="6421" y="9302"/>
                    <a:pt x="6421" y="9244"/>
                  </a:cubicBezTo>
                  <a:cubicBezTo>
                    <a:pt x="6844" y="9609"/>
                    <a:pt x="7399" y="9813"/>
                    <a:pt x="7982" y="9813"/>
                  </a:cubicBezTo>
                  <a:lnTo>
                    <a:pt x="8143" y="9813"/>
                  </a:lnTo>
                  <a:cubicBezTo>
                    <a:pt x="8522" y="9784"/>
                    <a:pt x="8872" y="9682"/>
                    <a:pt x="9164" y="9492"/>
                  </a:cubicBezTo>
                  <a:cubicBezTo>
                    <a:pt x="9456" y="9302"/>
                    <a:pt x="9704" y="9069"/>
                    <a:pt x="9923" y="8850"/>
                  </a:cubicBezTo>
                  <a:lnTo>
                    <a:pt x="9996" y="8777"/>
                  </a:lnTo>
                  <a:cubicBezTo>
                    <a:pt x="10127" y="8821"/>
                    <a:pt x="10259" y="8836"/>
                    <a:pt x="10404" y="8836"/>
                  </a:cubicBezTo>
                  <a:cubicBezTo>
                    <a:pt x="10682" y="8836"/>
                    <a:pt x="10988" y="8748"/>
                    <a:pt x="11265" y="8587"/>
                  </a:cubicBezTo>
                  <a:cubicBezTo>
                    <a:pt x="11440" y="8471"/>
                    <a:pt x="11616" y="8325"/>
                    <a:pt x="11791" y="8150"/>
                  </a:cubicBezTo>
                  <a:cubicBezTo>
                    <a:pt x="12097" y="8091"/>
                    <a:pt x="12418" y="7975"/>
                    <a:pt x="12681" y="7800"/>
                  </a:cubicBezTo>
                  <a:cubicBezTo>
                    <a:pt x="12870" y="7683"/>
                    <a:pt x="13031" y="7551"/>
                    <a:pt x="13177" y="7391"/>
                  </a:cubicBezTo>
                  <a:cubicBezTo>
                    <a:pt x="13235" y="7318"/>
                    <a:pt x="13294" y="7260"/>
                    <a:pt x="13337" y="7187"/>
                  </a:cubicBezTo>
                  <a:cubicBezTo>
                    <a:pt x="13746" y="6618"/>
                    <a:pt x="13892" y="5888"/>
                    <a:pt x="13731" y="5217"/>
                  </a:cubicBezTo>
                  <a:cubicBezTo>
                    <a:pt x="13600" y="4692"/>
                    <a:pt x="13308" y="4239"/>
                    <a:pt x="13031" y="3787"/>
                  </a:cubicBezTo>
                  <a:lnTo>
                    <a:pt x="12943" y="3670"/>
                  </a:lnTo>
                  <a:cubicBezTo>
                    <a:pt x="12491" y="2970"/>
                    <a:pt x="12083" y="2226"/>
                    <a:pt x="11689" y="1452"/>
                  </a:cubicBezTo>
                  <a:cubicBezTo>
                    <a:pt x="11616" y="1292"/>
                    <a:pt x="11543" y="1146"/>
                    <a:pt x="11455" y="1014"/>
                  </a:cubicBezTo>
                  <a:cubicBezTo>
                    <a:pt x="11280" y="723"/>
                    <a:pt x="11003" y="314"/>
                    <a:pt x="10521" y="226"/>
                  </a:cubicBezTo>
                  <a:cubicBezTo>
                    <a:pt x="10453" y="212"/>
                    <a:pt x="10385" y="206"/>
                    <a:pt x="10317" y="206"/>
                  </a:cubicBezTo>
                  <a:cubicBezTo>
                    <a:pt x="10036" y="206"/>
                    <a:pt x="9758" y="316"/>
                    <a:pt x="9500" y="445"/>
                  </a:cubicBezTo>
                  <a:cubicBezTo>
                    <a:pt x="9383" y="314"/>
                    <a:pt x="9252" y="183"/>
                    <a:pt x="9077" y="95"/>
                  </a:cubicBezTo>
                  <a:cubicBezTo>
                    <a:pt x="8907" y="21"/>
                    <a:pt x="8722" y="1"/>
                    <a:pt x="8533" y="1"/>
                  </a:cubicBezTo>
                  <a:close/>
                  <a:moveTo>
                    <a:pt x="79357" y="6585"/>
                  </a:moveTo>
                  <a:cubicBezTo>
                    <a:pt x="79350" y="6585"/>
                    <a:pt x="79342" y="6586"/>
                    <a:pt x="79335" y="6588"/>
                  </a:cubicBezTo>
                  <a:cubicBezTo>
                    <a:pt x="78722" y="6691"/>
                    <a:pt x="77963" y="6822"/>
                    <a:pt x="77453" y="7318"/>
                  </a:cubicBezTo>
                  <a:cubicBezTo>
                    <a:pt x="77117" y="7639"/>
                    <a:pt x="76927" y="8062"/>
                    <a:pt x="76752" y="8442"/>
                  </a:cubicBezTo>
                  <a:cubicBezTo>
                    <a:pt x="76387" y="9259"/>
                    <a:pt x="76008" y="10090"/>
                    <a:pt x="75629" y="10908"/>
                  </a:cubicBezTo>
                  <a:lnTo>
                    <a:pt x="75541" y="11112"/>
                  </a:lnTo>
                  <a:cubicBezTo>
                    <a:pt x="75381" y="11447"/>
                    <a:pt x="75220" y="11812"/>
                    <a:pt x="75176" y="12206"/>
                  </a:cubicBezTo>
                  <a:cubicBezTo>
                    <a:pt x="75162" y="12469"/>
                    <a:pt x="75205" y="12746"/>
                    <a:pt x="75322" y="13023"/>
                  </a:cubicBezTo>
                  <a:cubicBezTo>
                    <a:pt x="75541" y="13534"/>
                    <a:pt x="75993" y="13928"/>
                    <a:pt x="76490" y="14059"/>
                  </a:cubicBezTo>
                  <a:cubicBezTo>
                    <a:pt x="76548" y="14264"/>
                    <a:pt x="76650" y="14439"/>
                    <a:pt x="76767" y="14599"/>
                  </a:cubicBezTo>
                  <a:cubicBezTo>
                    <a:pt x="77394" y="15504"/>
                    <a:pt x="78080" y="15985"/>
                    <a:pt x="78780" y="16015"/>
                  </a:cubicBezTo>
                  <a:cubicBezTo>
                    <a:pt x="78810" y="16248"/>
                    <a:pt x="78853" y="16467"/>
                    <a:pt x="78912" y="16671"/>
                  </a:cubicBezTo>
                  <a:cubicBezTo>
                    <a:pt x="78970" y="16919"/>
                    <a:pt x="79043" y="17124"/>
                    <a:pt x="79145" y="17299"/>
                  </a:cubicBezTo>
                  <a:cubicBezTo>
                    <a:pt x="79247" y="17518"/>
                    <a:pt x="79393" y="17707"/>
                    <a:pt x="79554" y="17853"/>
                  </a:cubicBezTo>
                  <a:cubicBezTo>
                    <a:pt x="79773" y="18043"/>
                    <a:pt x="80079" y="18174"/>
                    <a:pt x="80385" y="18174"/>
                  </a:cubicBezTo>
                  <a:cubicBezTo>
                    <a:pt x="80546" y="18174"/>
                    <a:pt x="80721" y="18130"/>
                    <a:pt x="80882" y="18028"/>
                  </a:cubicBezTo>
                  <a:cubicBezTo>
                    <a:pt x="80984" y="17970"/>
                    <a:pt x="81071" y="17882"/>
                    <a:pt x="81144" y="17780"/>
                  </a:cubicBezTo>
                  <a:cubicBezTo>
                    <a:pt x="81305" y="18320"/>
                    <a:pt x="81509" y="18875"/>
                    <a:pt x="81888" y="19327"/>
                  </a:cubicBezTo>
                  <a:cubicBezTo>
                    <a:pt x="82064" y="19546"/>
                    <a:pt x="82268" y="19735"/>
                    <a:pt x="82487" y="19867"/>
                  </a:cubicBezTo>
                  <a:cubicBezTo>
                    <a:pt x="82793" y="20056"/>
                    <a:pt x="83114" y="20144"/>
                    <a:pt x="83421" y="20144"/>
                  </a:cubicBezTo>
                  <a:lnTo>
                    <a:pt x="83508" y="20144"/>
                  </a:lnTo>
                  <a:cubicBezTo>
                    <a:pt x="83552" y="20144"/>
                    <a:pt x="83596" y="20100"/>
                    <a:pt x="83596" y="20056"/>
                  </a:cubicBezTo>
                  <a:cubicBezTo>
                    <a:pt x="83596" y="20006"/>
                    <a:pt x="83563" y="19966"/>
                    <a:pt x="83516" y="19966"/>
                  </a:cubicBezTo>
                  <a:cubicBezTo>
                    <a:pt x="83509" y="19966"/>
                    <a:pt x="83501" y="19967"/>
                    <a:pt x="83493" y="19969"/>
                  </a:cubicBezTo>
                  <a:cubicBezTo>
                    <a:pt x="83473" y="19970"/>
                    <a:pt x="83452" y="19971"/>
                    <a:pt x="83431" y="19971"/>
                  </a:cubicBezTo>
                  <a:cubicBezTo>
                    <a:pt x="83156" y="19971"/>
                    <a:pt x="82860" y="19882"/>
                    <a:pt x="82589" y="19706"/>
                  </a:cubicBezTo>
                  <a:cubicBezTo>
                    <a:pt x="82385" y="19590"/>
                    <a:pt x="82180" y="19414"/>
                    <a:pt x="82020" y="19210"/>
                  </a:cubicBezTo>
                  <a:cubicBezTo>
                    <a:pt x="81655" y="18758"/>
                    <a:pt x="81451" y="18174"/>
                    <a:pt x="81290" y="17620"/>
                  </a:cubicBezTo>
                  <a:cubicBezTo>
                    <a:pt x="81276" y="17605"/>
                    <a:pt x="81276" y="17591"/>
                    <a:pt x="81261" y="17591"/>
                  </a:cubicBezTo>
                  <a:cubicBezTo>
                    <a:pt x="81378" y="17313"/>
                    <a:pt x="81421" y="17021"/>
                    <a:pt x="81421" y="16817"/>
                  </a:cubicBezTo>
                  <a:cubicBezTo>
                    <a:pt x="81421" y="16671"/>
                    <a:pt x="81421" y="16525"/>
                    <a:pt x="81421" y="16394"/>
                  </a:cubicBezTo>
                  <a:cubicBezTo>
                    <a:pt x="81407" y="16088"/>
                    <a:pt x="81392" y="15810"/>
                    <a:pt x="81451" y="15533"/>
                  </a:cubicBezTo>
                  <a:cubicBezTo>
                    <a:pt x="81567" y="15081"/>
                    <a:pt x="81874" y="14716"/>
                    <a:pt x="82195" y="14322"/>
                  </a:cubicBezTo>
                  <a:cubicBezTo>
                    <a:pt x="82472" y="13972"/>
                    <a:pt x="82778" y="13607"/>
                    <a:pt x="82924" y="13169"/>
                  </a:cubicBezTo>
                  <a:cubicBezTo>
                    <a:pt x="82939" y="13125"/>
                    <a:pt x="82910" y="13067"/>
                    <a:pt x="82866" y="13053"/>
                  </a:cubicBezTo>
                  <a:cubicBezTo>
                    <a:pt x="82856" y="13050"/>
                    <a:pt x="82846" y="13049"/>
                    <a:pt x="82836" y="13049"/>
                  </a:cubicBezTo>
                  <a:cubicBezTo>
                    <a:pt x="82793" y="13049"/>
                    <a:pt x="82761" y="13075"/>
                    <a:pt x="82749" y="13111"/>
                  </a:cubicBezTo>
                  <a:cubicBezTo>
                    <a:pt x="82618" y="13519"/>
                    <a:pt x="82326" y="13870"/>
                    <a:pt x="82049" y="14205"/>
                  </a:cubicBezTo>
                  <a:cubicBezTo>
                    <a:pt x="81728" y="14599"/>
                    <a:pt x="81392" y="14993"/>
                    <a:pt x="81276" y="15504"/>
                  </a:cubicBezTo>
                  <a:cubicBezTo>
                    <a:pt x="81203" y="15796"/>
                    <a:pt x="81217" y="16102"/>
                    <a:pt x="81232" y="16394"/>
                  </a:cubicBezTo>
                  <a:cubicBezTo>
                    <a:pt x="81232" y="16540"/>
                    <a:pt x="81246" y="16671"/>
                    <a:pt x="81246" y="16817"/>
                  </a:cubicBezTo>
                  <a:cubicBezTo>
                    <a:pt x="81232" y="17021"/>
                    <a:pt x="81203" y="17313"/>
                    <a:pt x="81071" y="17561"/>
                  </a:cubicBezTo>
                  <a:cubicBezTo>
                    <a:pt x="80998" y="17707"/>
                    <a:pt x="80896" y="17809"/>
                    <a:pt x="80779" y="17882"/>
                  </a:cubicBezTo>
                  <a:cubicBezTo>
                    <a:pt x="80660" y="17957"/>
                    <a:pt x="80524" y="17989"/>
                    <a:pt x="80387" y="17989"/>
                  </a:cubicBezTo>
                  <a:cubicBezTo>
                    <a:pt x="80124" y="17989"/>
                    <a:pt x="79853" y="17870"/>
                    <a:pt x="79670" y="17707"/>
                  </a:cubicBezTo>
                  <a:cubicBezTo>
                    <a:pt x="79525" y="17591"/>
                    <a:pt x="79408" y="17415"/>
                    <a:pt x="79306" y="17226"/>
                  </a:cubicBezTo>
                  <a:cubicBezTo>
                    <a:pt x="79218" y="17051"/>
                    <a:pt x="79145" y="16861"/>
                    <a:pt x="79087" y="16613"/>
                  </a:cubicBezTo>
                  <a:cubicBezTo>
                    <a:pt x="79028" y="16409"/>
                    <a:pt x="78985" y="16175"/>
                    <a:pt x="78956" y="15942"/>
                  </a:cubicBezTo>
                  <a:cubicBezTo>
                    <a:pt x="78956" y="15942"/>
                    <a:pt x="78956" y="15942"/>
                    <a:pt x="78956" y="15927"/>
                  </a:cubicBezTo>
                  <a:cubicBezTo>
                    <a:pt x="78956" y="15927"/>
                    <a:pt x="78941" y="15912"/>
                    <a:pt x="78941" y="15912"/>
                  </a:cubicBezTo>
                  <a:cubicBezTo>
                    <a:pt x="78824" y="14920"/>
                    <a:pt x="78956" y="13826"/>
                    <a:pt x="79335" y="12761"/>
                  </a:cubicBezTo>
                  <a:cubicBezTo>
                    <a:pt x="79729" y="11666"/>
                    <a:pt x="80385" y="10557"/>
                    <a:pt x="81349" y="9375"/>
                  </a:cubicBezTo>
                  <a:cubicBezTo>
                    <a:pt x="81378" y="9332"/>
                    <a:pt x="81378" y="9273"/>
                    <a:pt x="81334" y="9244"/>
                  </a:cubicBezTo>
                  <a:cubicBezTo>
                    <a:pt x="81314" y="9231"/>
                    <a:pt x="81292" y="9224"/>
                    <a:pt x="81270" y="9224"/>
                  </a:cubicBezTo>
                  <a:cubicBezTo>
                    <a:pt x="81244" y="9224"/>
                    <a:pt x="81219" y="9235"/>
                    <a:pt x="81203" y="9259"/>
                  </a:cubicBezTo>
                  <a:cubicBezTo>
                    <a:pt x="80240" y="10470"/>
                    <a:pt x="79568" y="11593"/>
                    <a:pt x="79174" y="12702"/>
                  </a:cubicBezTo>
                  <a:cubicBezTo>
                    <a:pt x="78780" y="13753"/>
                    <a:pt x="78649" y="14833"/>
                    <a:pt x="78751" y="15840"/>
                  </a:cubicBezTo>
                  <a:cubicBezTo>
                    <a:pt x="78124" y="15796"/>
                    <a:pt x="77511" y="15343"/>
                    <a:pt x="76913" y="14497"/>
                  </a:cubicBezTo>
                  <a:cubicBezTo>
                    <a:pt x="76811" y="14337"/>
                    <a:pt x="76694" y="14147"/>
                    <a:pt x="76665" y="13972"/>
                  </a:cubicBezTo>
                  <a:cubicBezTo>
                    <a:pt x="76650" y="13943"/>
                    <a:pt x="76650" y="13913"/>
                    <a:pt x="76650" y="13884"/>
                  </a:cubicBezTo>
                  <a:cubicBezTo>
                    <a:pt x="76650" y="13695"/>
                    <a:pt x="76723" y="13519"/>
                    <a:pt x="76781" y="13359"/>
                  </a:cubicBezTo>
                  <a:cubicBezTo>
                    <a:pt x="77453" y="11725"/>
                    <a:pt x="78153" y="10032"/>
                    <a:pt x="79101" y="8500"/>
                  </a:cubicBezTo>
                  <a:cubicBezTo>
                    <a:pt x="79247" y="8237"/>
                    <a:pt x="79437" y="7960"/>
                    <a:pt x="79700" y="7800"/>
                  </a:cubicBezTo>
                  <a:cubicBezTo>
                    <a:pt x="79824" y="7722"/>
                    <a:pt x="79981" y="7673"/>
                    <a:pt x="80136" y="7673"/>
                  </a:cubicBezTo>
                  <a:cubicBezTo>
                    <a:pt x="80273" y="7673"/>
                    <a:pt x="80408" y="7711"/>
                    <a:pt x="80517" y="7800"/>
                  </a:cubicBezTo>
                  <a:cubicBezTo>
                    <a:pt x="80530" y="7813"/>
                    <a:pt x="80549" y="7820"/>
                    <a:pt x="80569" y="7820"/>
                  </a:cubicBezTo>
                  <a:cubicBezTo>
                    <a:pt x="80593" y="7820"/>
                    <a:pt x="80617" y="7809"/>
                    <a:pt x="80634" y="7785"/>
                  </a:cubicBezTo>
                  <a:cubicBezTo>
                    <a:pt x="80677" y="7741"/>
                    <a:pt x="80663" y="7683"/>
                    <a:pt x="80634" y="7654"/>
                  </a:cubicBezTo>
                  <a:cubicBezTo>
                    <a:pt x="80488" y="7536"/>
                    <a:pt x="80313" y="7487"/>
                    <a:pt x="80140" y="7487"/>
                  </a:cubicBezTo>
                  <a:cubicBezTo>
                    <a:pt x="79948" y="7487"/>
                    <a:pt x="79758" y="7547"/>
                    <a:pt x="79612" y="7639"/>
                  </a:cubicBezTo>
                  <a:cubicBezTo>
                    <a:pt x="79306" y="7829"/>
                    <a:pt x="79116" y="8135"/>
                    <a:pt x="78941" y="8398"/>
                  </a:cubicBezTo>
                  <a:cubicBezTo>
                    <a:pt x="77978" y="9945"/>
                    <a:pt x="77292" y="11637"/>
                    <a:pt x="76621" y="13286"/>
                  </a:cubicBezTo>
                  <a:cubicBezTo>
                    <a:pt x="76548" y="13446"/>
                    <a:pt x="76475" y="13651"/>
                    <a:pt x="76475" y="13855"/>
                  </a:cubicBezTo>
                  <a:cubicBezTo>
                    <a:pt x="76052" y="13724"/>
                    <a:pt x="75672" y="13388"/>
                    <a:pt x="75483" y="12950"/>
                  </a:cubicBezTo>
                  <a:cubicBezTo>
                    <a:pt x="75381" y="12702"/>
                    <a:pt x="75337" y="12454"/>
                    <a:pt x="75366" y="12221"/>
                  </a:cubicBezTo>
                  <a:cubicBezTo>
                    <a:pt x="75395" y="11856"/>
                    <a:pt x="75556" y="11506"/>
                    <a:pt x="75702" y="11185"/>
                  </a:cubicBezTo>
                  <a:lnTo>
                    <a:pt x="75789" y="10981"/>
                  </a:lnTo>
                  <a:cubicBezTo>
                    <a:pt x="76169" y="10163"/>
                    <a:pt x="76548" y="9332"/>
                    <a:pt x="76927" y="8515"/>
                  </a:cubicBezTo>
                  <a:cubicBezTo>
                    <a:pt x="77088" y="8150"/>
                    <a:pt x="77277" y="7741"/>
                    <a:pt x="77584" y="7449"/>
                  </a:cubicBezTo>
                  <a:cubicBezTo>
                    <a:pt x="78051" y="6997"/>
                    <a:pt x="78780" y="6866"/>
                    <a:pt x="79364" y="6764"/>
                  </a:cubicBezTo>
                  <a:cubicBezTo>
                    <a:pt x="79408" y="6749"/>
                    <a:pt x="79452" y="6705"/>
                    <a:pt x="79437" y="6661"/>
                  </a:cubicBezTo>
                  <a:cubicBezTo>
                    <a:pt x="79425" y="6613"/>
                    <a:pt x="79393" y="6585"/>
                    <a:pt x="79357" y="6585"/>
                  </a:cubicBezTo>
                  <a:close/>
                  <a:moveTo>
                    <a:pt x="30672" y="17342"/>
                  </a:moveTo>
                  <a:cubicBezTo>
                    <a:pt x="32160" y="17445"/>
                    <a:pt x="33561" y="18481"/>
                    <a:pt x="34072" y="19852"/>
                  </a:cubicBezTo>
                  <a:cubicBezTo>
                    <a:pt x="34553" y="21180"/>
                    <a:pt x="34335" y="23077"/>
                    <a:pt x="33124" y="23967"/>
                  </a:cubicBezTo>
                  <a:cubicBezTo>
                    <a:pt x="32250" y="24615"/>
                    <a:pt x="31196" y="24949"/>
                    <a:pt x="30177" y="24949"/>
                  </a:cubicBezTo>
                  <a:cubicBezTo>
                    <a:pt x="29614" y="24949"/>
                    <a:pt x="29061" y="24846"/>
                    <a:pt x="28556" y="24638"/>
                  </a:cubicBezTo>
                  <a:cubicBezTo>
                    <a:pt x="27024" y="23982"/>
                    <a:pt x="26032" y="22347"/>
                    <a:pt x="26265" y="20801"/>
                  </a:cubicBezTo>
                  <a:cubicBezTo>
                    <a:pt x="26338" y="20290"/>
                    <a:pt x="26543" y="19750"/>
                    <a:pt x="26864" y="19269"/>
                  </a:cubicBezTo>
                  <a:cubicBezTo>
                    <a:pt x="27652" y="18087"/>
                    <a:pt x="29023" y="17342"/>
                    <a:pt x="30409" y="17342"/>
                  </a:cubicBezTo>
                  <a:close/>
                  <a:moveTo>
                    <a:pt x="40521" y="17955"/>
                  </a:moveTo>
                  <a:cubicBezTo>
                    <a:pt x="40901" y="17955"/>
                    <a:pt x="41266" y="18014"/>
                    <a:pt x="41616" y="18116"/>
                  </a:cubicBezTo>
                  <a:cubicBezTo>
                    <a:pt x="42375" y="18364"/>
                    <a:pt x="43002" y="18904"/>
                    <a:pt x="43294" y="19560"/>
                  </a:cubicBezTo>
                  <a:cubicBezTo>
                    <a:pt x="43586" y="20217"/>
                    <a:pt x="43556" y="20976"/>
                    <a:pt x="43513" y="21486"/>
                  </a:cubicBezTo>
                  <a:cubicBezTo>
                    <a:pt x="43425" y="22333"/>
                    <a:pt x="43090" y="23865"/>
                    <a:pt x="41791" y="24653"/>
                  </a:cubicBezTo>
                  <a:cubicBezTo>
                    <a:pt x="41241" y="24983"/>
                    <a:pt x="40598" y="25148"/>
                    <a:pt x="39955" y="25148"/>
                  </a:cubicBezTo>
                  <a:cubicBezTo>
                    <a:pt x="39404" y="25148"/>
                    <a:pt x="38853" y="25027"/>
                    <a:pt x="38362" y="24784"/>
                  </a:cubicBezTo>
                  <a:cubicBezTo>
                    <a:pt x="37297" y="24244"/>
                    <a:pt x="36538" y="23150"/>
                    <a:pt x="36407" y="21968"/>
                  </a:cubicBezTo>
                  <a:cubicBezTo>
                    <a:pt x="36334" y="21282"/>
                    <a:pt x="36480" y="20596"/>
                    <a:pt x="36786" y="20013"/>
                  </a:cubicBezTo>
                  <a:cubicBezTo>
                    <a:pt x="37268" y="19108"/>
                    <a:pt x="38187" y="18422"/>
                    <a:pt x="39339" y="18116"/>
                  </a:cubicBezTo>
                  <a:cubicBezTo>
                    <a:pt x="39733" y="18014"/>
                    <a:pt x="40127" y="17955"/>
                    <a:pt x="40521" y="17955"/>
                  </a:cubicBezTo>
                  <a:close/>
                  <a:moveTo>
                    <a:pt x="30417" y="17158"/>
                  </a:moveTo>
                  <a:cubicBezTo>
                    <a:pt x="28963" y="17158"/>
                    <a:pt x="27542" y="17929"/>
                    <a:pt x="26718" y="19166"/>
                  </a:cubicBezTo>
                  <a:cubicBezTo>
                    <a:pt x="26382" y="19677"/>
                    <a:pt x="26163" y="20232"/>
                    <a:pt x="26090" y="20771"/>
                  </a:cubicBezTo>
                  <a:cubicBezTo>
                    <a:pt x="25842" y="22391"/>
                    <a:pt x="26878" y="24128"/>
                    <a:pt x="28483" y="24799"/>
                  </a:cubicBezTo>
                  <a:cubicBezTo>
                    <a:pt x="29009" y="25018"/>
                    <a:pt x="29592" y="25134"/>
                    <a:pt x="30191" y="25134"/>
                  </a:cubicBezTo>
                  <a:cubicBezTo>
                    <a:pt x="31241" y="25134"/>
                    <a:pt x="32336" y="24784"/>
                    <a:pt x="33240" y="24113"/>
                  </a:cubicBezTo>
                  <a:cubicBezTo>
                    <a:pt x="34232" y="23383"/>
                    <a:pt x="34597" y="21997"/>
                    <a:pt x="34466" y="20771"/>
                  </a:cubicBezTo>
                  <a:cubicBezTo>
                    <a:pt x="34704" y="20708"/>
                    <a:pt x="34950" y="20676"/>
                    <a:pt x="35196" y="20676"/>
                  </a:cubicBezTo>
                  <a:cubicBezTo>
                    <a:pt x="35567" y="20676"/>
                    <a:pt x="35939" y="20748"/>
                    <a:pt x="36290" y="20888"/>
                  </a:cubicBezTo>
                  <a:cubicBezTo>
                    <a:pt x="36217" y="21238"/>
                    <a:pt x="36188" y="21618"/>
                    <a:pt x="36232" y="21983"/>
                  </a:cubicBezTo>
                  <a:cubicBezTo>
                    <a:pt x="36363" y="23223"/>
                    <a:pt x="37165" y="24390"/>
                    <a:pt x="38274" y="24945"/>
                  </a:cubicBezTo>
                  <a:cubicBezTo>
                    <a:pt x="38800" y="25193"/>
                    <a:pt x="39369" y="25324"/>
                    <a:pt x="39952" y="25324"/>
                  </a:cubicBezTo>
                  <a:cubicBezTo>
                    <a:pt x="40624" y="25324"/>
                    <a:pt x="41295" y="25149"/>
                    <a:pt x="41878" y="24799"/>
                  </a:cubicBezTo>
                  <a:cubicBezTo>
                    <a:pt x="43104" y="24069"/>
                    <a:pt x="43513" y="22741"/>
                    <a:pt x="43644" y="21837"/>
                  </a:cubicBezTo>
                  <a:lnTo>
                    <a:pt x="48824" y="22450"/>
                  </a:lnTo>
                  <a:lnTo>
                    <a:pt x="48839" y="22450"/>
                  </a:lnTo>
                  <a:cubicBezTo>
                    <a:pt x="48882" y="22450"/>
                    <a:pt x="48912" y="22420"/>
                    <a:pt x="48926" y="22377"/>
                  </a:cubicBezTo>
                  <a:cubicBezTo>
                    <a:pt x="48926" y="22318"/>
                    <a:pt x="48897" y="22274"/>
                    <a:pt x="48839" y="22274"/>
                  </a:cubicBezTo>
                  <a:lnTo>
                    <a:pt x="43673" y="21647"/>
                  </a:lnTo>
                  <a:cubicBezTo>
                    <a:pt x="43688" y="21603"/>
                    <a:pt x="43688" y="21545"/>
                    <a:pt x="43688" y="21501"/>
                  </a:cubicBezTo>
                  <a:cubicBezTo>
                    <a:pt x="43746" y="20976"/>
                    <a:pt x="43775" y="20188"/>
                    <a:pt x="43469" y="19487"/>
                  </a:cubicBezTo>
                  <a:cubicBezTo>
                    <a:pt x="43148" y="18787"/>
                    <a:pt x="42477" y="18203"/>
                    <a:pt x="41674" y="17941"/>
                  </a:cubicBezTo>
                  <a:cubicBezTo>
                    <a:pt x="41303" y="17830"/>
                    <a:pt x="40910" y="17771"/>
                    <a:pt x="40502" y="17771"/>
                  </a:cubicBezTo>
                  <a:cubicBezTo>
                    <a:pt x="40107" y="17771"/>
                    <a:pt x="39697" y="17826"/>
                    <a:pt x="39281" y="17941"/>
                  </a:cubicBezTo>
                  <a:cubicBezTo>
                    <a:pt x="38099" y="18262"/>
                    <a:pt x="37122" y="18977"/>
                    <a:pt x="36625" y="19925"/>
                  </a:cubicBezTo>
                  <a:cubicBezTo>
                    <a:pt x="36494" y="20159"/>
                    <a:pt x="36392" y="20436"/>
                    <a:pt x="36319" y="20699"/>
                  </a:cubicBezTo>
                  <a:cubicBezTo>
                    <a:pt x="35962" y="20559"/>
                    <a:pt x="35584" y="20493"/>
                    <a:pt x="35204" y="20493"/>
                  </a:cubicBezTo>
                  <a:cubicBezTo>
                    <a:pt x="34947" y="20493"/>
                    <a:pt x="34690" y="20523"/>
                    <a:pt x="34437" y="20582"/>
                  </a:cubicBezTo>
                  <a:cubicBezTo>
                    <a:pt x="34393" y="20305"/>
                    <a:pt x="34335" y="20042"/>
                    <a:pt x="34232" y="19779"/>
                  </a:cubicBezTo>
                  <a:cubicBezTo>
                    <a:pt x="33707" y="18349"/>
                    <a:pt x="32248" y="17269"/>
                    <a:pt x="30687" y="17167"/>
                  </a:cubicBezTo>
                  <a:cubicBezTo>
                    <a:pt x="30597" y="17161"/>
                    <a:pt x="30507" y="17158"/>
                    <a:pt x="30417" y="17158"/>
                  </a:cubicBezTo>
                  <a:close/>
                  <a:moveTo>
                    <a:pt x="34684" y="22548"/>
                  </a:moveTo>
                  <a:cubicBezTo>
                    <a:pt x="34641" y="22548"/>
                    <a:pt x="34607" y="22574"/>
                    <a:pt x="34583" y="22610"/>
                  </a:cubicBezTo>
                  <a:cubicBezTo>
                    <a:pt x="34145" y="23704"/>
                    <a:pt x="33372" y="24682"/>
                    <a:pt x="32394" y="25368"/>
                  </a:cubicBezTo>
                  <a:cubicBezTo>
                    <a:pt x="32379" y="25382"/>
                    <a:pt x="32365" y="25397"/>
                    <a:pt x="32365" y="25426"/>
                  </a:cubicBezTo>
                  <a:cubicBezTo>
                    <a:pt x="32365" y="25455"/>
                    <a:pt x="32365" y="25470"/>
                    <a:pt x="32379" y="25499"/>
                  </a:cubicBezTo>
                  <a:cubicBezTo>
                    <a:pt x="32773" y="25951"/>
                    <a:pt x="33196" y="26375"/>
                    <a:pt x="33649" y="26754"/>
                  </a:cubicBezTo>
                  <a:cubicBezTo>
                    <a:pt x="33663" y="26769"/>
                    <a:pt x="33693" y="26783"/>
                    <a:pt x="33707" y="26783"/>
                  </a:cubicBezTo>
                  <a:cubicBezTo>
                    <a:pt x="33736" y="26783"/>
                    <a:pt x="33766" y="26769"/>
                    <a:pt x="33780" y="26754"/>
                  </a:cubicBezTo>
                  <a:cubicBezTo>
                    <a:pt x="33809" y="26710"/>
                    <a:pt x="33809" y="26652"/>
                    <a:pt x="33766" y="26623"/>
                  </a:cubicBezTo>
                  <a:cubicBezTo>
                    <a:pt x="33342" y="26258"/>
                    <a:pt x="32948" y="25864"/>
                    <a:pt x="32584" y="25455"/>
                  </a:cubicBezTo>
                  <a:cubicBezTo>
                    <a:pt x="33547" y="24755"/>
                    <a:pt x="34305" y="23777"/>
                    <a:pt x="34758" y="22668"/>
                  </a:cubicBezTo>
                  <a:cubicBezTo>
                    <a:pt x="34772" y="22625"/>
                    <a:pt x="34758" y="22581"/>
                    <a:pt x="34714" y="22552"/>
                  </a:cubicBezTo>
                  <a:cubicBezTo>
                    <a:pt x="34704" y="22549"/>
                    <a:pt x="34694" y="22548"/>
                    <a:pt x="34684" y="22548"/>
                  </a:cubicBezTo>
                  <a:close/>
                  <a:moveTo>
                    <a:pt x="37438" y="27526"/>
                  </a:moveTo>
                  <a:cubicBezTo>
                    <a:pt x="37420" y="27526"/>
                    <a:pt x="37401" y="27531"/>
                    <a:pt x="37384" y="27542"/>
                  </a:cubicBezTo>
                  <a:cubicBezTo>
                    <a:pt x="36298" y="28334"/>
                    <a:pt x="34944" y="28748"/>
                    <a:pt x="33599" y="28748"/>
                  </a:cubicBezTo>
                  <a:cubicBezTo>
                    <a:pt x="32811" y="28748"/>
                    <a:pt x="32027" y="28606"/>
                    <a:pt x="31300" y="28315"/>
                  </a:cubicBezTo>
                  <a:cubicBezTo>
                    <a:pt x="31292" y="28313"/>
                    <a:pt x="31284" y="28312"/>
                    <a:pt x="31275" y="28312"/>
                  </a:cubicBezTo>
                  <a:cubicBezTo>
                    <a:pt x="31236" y="28312"/>
                    <a:pt x="31195" y="28338"/>
                    <a:pt x="31183" y="28374"/>
                  </a:cubicBezTo>
                  <a:cubicBezTo>
                    <a:pt x="31154" y="28417"/>
                    <a:pt x="31183" y="28476"/>
                    <a:pt x="31227" y="28490"/>
                  </a:cubicBezTo>
                  <a:cubicBezTo>
                    <a:pt x="31985" y="28797"/>
                    <a:pt x="32788" y="28943"/>
                    <a:pt x="33605" y="28943"/>
                  </a:cubicBezTo>
                  <a:cubicBezTo>
                    <a:pt x="34991" y="28943"/>
                    <a:pt x="36377" y="28505"/>
                    <a:pt x="37486" y="27688"/>
                  </a:cubicBezTo>
                  <a:cubicBezTo>
                    <a:pt x="37530" y="27659"/>
                    <a:pt x="37545" y="27600"/>
                    <a:pt x="37516" y="27557"/>
                  </a:cubicBezTo>
                  <a:cubicBezTo>
                    <a:pt x="37498" y="27539"/>
                    <a:pt x="37468" y="27526"/>
                    <a:pt x="37438" y="27526"/>
                  </a:cubicBezTo>
                  <a:close/>
                  <a:moveTo>
                    <a:pt x="8228" y="38807"/>
                  </a:moveTo>
                  <a:cubicBezTo>
                    <a:pt x="8196" y="38807"/>
                    <a:pt x="8167" y="38826"/>
                    <a:pt x="8157" y="38865"/>
                  </a:cubicBezTo>
                  <a:cubicBezTo>
                    <a:pt x="5283" y="45198"/>
                    <a:pt x="2540" y="51691"/>
                    <a:pt x="15" y="58141"/>
                  </a:cubicBezTo>
                  <a:cubicBezTo>
                    <a:pt x="15" y="58155"/>
                    <a:pt x="15" y="58155"/>
                    <a:pt x="15" y="58155"/>
                  </a:cubicBezTo>
                  <a:cubicBezTo>
                    <a:pt x="15" y="58170"/>
                    <a:pt x="1" y="58170"/>
                    <a:pt x="1" y="58184"/>
                  </a:cubicBezTo>
                  <a:cubicBezTo>
                    <a:pt x="1" y="58184"/>
                    <a:pt x="15" y="58184"/>
                    <a:pt x="15" y="58199"/>
                  </a:cubicBezTo>
                  <a:cubicBezTo>
                    <a:pt x="15" y="58199"/>
                    <a:pt x="15" y="58214"/>
                    <a:pt x="15" y="58214"/>
                  </a:cubicBezTo>
                  <a:cubicBezTo>
                    <a:pt x="15" y="58214"/>
                    <a:pt x="15" y="58228"/>
                    <a:pt x="15" y="58228"/>
                  </a:cubicBezTo>
                  <a:cubicBezTo>
                    <a:pt x="30" y="58228"/>
                    <a:pt x="30" y="58243"/>
                    <a:pt x="30" y="58243"/>
                  </a:cubicBezTo>
                  <a:cubicBezTo>
                    <a:pt x="30" y="58243"/>
                    <a:pt x="44" y="58243"/>
                    <a:pt x="44" y="58257"/>
                  </a:cubicBezTo>
                  <a:lnTo>
                    <a:pt x="59" y="58257"/>
                  </a:lnTo>
                  <a:cubicBezTo>
                    <a:pt x="2729" y="59600"/>
                    <a:pt x="5662" y="60913"/>
                    <a:pt x="9558" y="62503"/>
                  </a:cubicBezTo>
                  <a:cubicBezTo>
                    <a:pt x="10857" y="63043"/>
                    <a:pt x="12141" y="63554"/>
                    <a:pt x="13221" y="63992"/>
                  </a:cubicBezTo>
                  <a:lnTo>
                    <a:pt x="13250" y="63992"/>
                  </a:lnTo>
                  <a:cubicBezTo>
                    <a:pt x="13279" y="63992"/>
                    <a:pt x="13323" y="63977"/>
                    <a:pt x="13337" y="63933"/>
                  </a:cubicBezTo>
                  <a:cubicBezTo>
                    <a:pt x="13352" y="63890"/>
                    <a:pt x="13323" y="63831"/>
                    <a:pt x="13279" y="63817"/>
                  </a:cubicBezTo>
                  <a:cubicBezTo>
                    <a:pt x="12199" y="63379"/>
                    <a:pt x="10930" y="62868"/>
                    <a:pt x="9617" y="62343"/>
                  </a:cubicBezTo>
                  <a:cubicBezTo>
                    <a:pt x="5779" y="60767"/>
                    <a:pt x="2875" y="59468"/>
                    <a:pt x="220" y="58141"/>
                  </a:cubicBezTo>
                  <a:cubicBezTo>
                    <a:pt x="2729" y="51706"/>
                    <a:pt x="5458" y="45242"/>
                    <a:pt x="8318" y="38938"/>
                  </a:cubicBezTo>
                  <a:cubicBezTo>
                    <a:pt x="8347" y="38894"/>
                    <a:pt x="8318" y="38836"/>
                    <a:pt x="8274" y="38821"/>
                  </a:cubicBezTo>
                  <a:cubicBezTo>
                    <a:pt x="8260" y="38812"/>
                    <a:pt x="8243" y="38807"/>
                    <a:pt x="8228" y="38807"/>
                  </a:cubicBezTo>
                  <a:close/>
                  <a:moveTo>
                    <a:pt x="72185" y="47970"/>
                  </a:moveTo>
                  <a:cubicBezTo>
                    <a:pt x="72127" y="47970"/>
                    <a:pt x="72083" y="47999"/>
                    <a:pt x="72083" y="48058"/>
                  </a:cubicBezTo>
                  <a:cubicBezTo>
                    <a:pt x="71207" y="54828"/>
                    <a:pt x="70419" y="62649"/>
                    <a:pt x="71995" y="69960"/>
                  </a:cubicBezTo>
                  <a:cubicBezTo>
                    <a:pt x="70332" y="70077"/>
                    <a:pt x="68639" y="70164"/>
                    <a:pt x="66932" y="70179"/>
                  </a:cubicBezTo>
                  <a:cubicBezTo>
                    <a:pt x="66648" y="70181"/>
                    <a:pt x="66364" y="70182"/>
                    <a:pt x="66080" y="70182"/>
                  </a:cubicBezTo>
                  <a:cubicBezTo>
                    <a:pt x="64570" y="70182"/>
                    <a:pt x="63065" y="70148"/>
                    <a:pt x="61592" y="70062"/>
                  </a:cubicBezTo>
                  <a:cubicBezTo>
                    <a:pt x="61548" y="70062"/>
                    <a:pt x="61504" y="70106"/>
                    <a:pt x="61489" y="70149"/>
                  </a:cubicBezTo>
                  <a:cubicBezTo>
                    <a:pt x="61489" y="70208"/>
                    <a:pt x="61533" y="70252"/>
                    <a:pt x="61577" y="70252"/>
                  </a:cubicBezTo>
                  <a:cubicBezTo>
                    <a:pt x="63036" y="70325"/>
                    <a:pt x="64510" y="70368"/>
                    <a:pt x="65998" y="70368"/>
                  </a:cubicBezTo>
                  <a:cubicBezTo>
                    <a:pt x="66319" y="70368"/>
                    <a:pt x="66626" y="70368"/>
                    <a:pt x="66932" y="70354"/>
                  </a:cubicBezTo>
                  <a:cubicBezTo>
                    <a:pt x="68683" y="70339"/>
                    <a:pt x="70419" y="70266"/>
                    <a:pt x="72112" y="70135"/>
                  </a:cubicBezTo>
                  <a:lnTo>
                    <a:pt x="72127" y="70135"/>
                  </a:lnTo>
                  <a:cubicBezTo>
                    <a:pt x="72141" y="70135"/>
                    <a:pt x="72141" y="70120"/>
                    <a:pt x="72156" y="70120"/>
                  </a:cubicBezTo>
                  <a:cubicBezTo>
                    <a:pt x="72156" y="70120"/>
                    <a:pt x="72156" y="70120"/>
                    <a:pt x="72156" y="70106"/>
                  </a:cubicBezTo>
                  <a:lnTo>
                    <a:pt x="72170" y="70106"/>
                  </a:lnTo>
                  <a:cubicBezTo>
                    <a:pt x="72185" y="70091"/>
                    <a:pt x="72185" y="70091"/>
                    <a:pt x="72185" y="70091"/>
                  </a:cubicBezTo>
                  <a:cubicBezTo>
                    <a:pt x="72185" y="70077"/>
                    <a:pt x="72185" y="70077"/>
                    <a:pt x="72185" y="70062"/>
                  </a:cubicBezTo>
                  <a:cubicBezTo>
                    <a:pt x="72185" y="70062"/>
                    <a:pt x="72185" y="70062"/>
                    <a:pt x="72185" y="70047"/>
                  </a:cubicBezTo>
                  <a:cubicBezTo>
                    <a:pt x="72200" y="70047"/>
                    <a:pt x="72200" y="70047"/>
                    <a:pt x="72200" y="70033"/>
                  </a:cubicBezTo>
                  <a:lnTo>
                    <a:pt x="72185" y="70033"/>
                  </a:lnTo>
                  <a:cubicBezTo>
                    <a:pt x="70595" y="62722"/>
                    <a:pt x="71397" y="54857"/>
                    <a:pt x="72258" y="48072"/>
                  </a:cubicBezTo>
                  <a:cubicBezTo>
                    <a:pt x="72273" y="48029"/>
                    <a:pt x="72229" y="47985"/>
                    <a:pt x="72185" y="47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9"/>
            <p:cNvSpPr/>
            <p:nvPr/>
          </p:nvSpPr>
          <p:spPr>
            <a:xfrm>
              <a:off x="-1753339" y="3925167"/>
              <a:ext cx="263044" cy="67867"/>
            </a:xfrm>
            <a:custGeom>
              <a:avLst/>
              <a:gdLst/>
              <a:ahLst/>
              <a:cxnLst/>
              <a:rect l="l" t="t" r="r" b="b"/>
              <a:pathLst>
                <a:path w="10682" h="2756" extrusionOk="0">
                  <a:moveTo>
                    <a:pt x="942" y="0"/>
                  </a:moveTo>
                  <a:cubicBezTo>
                    <a:pt x="706" y="0"/>
                    <a:pt x="471" y="197"/>
                    <a:pt x="337" y="404"/>
                  </a:cubicBezTo>
                  <a:cubicBezTo>
                    <a:pt x="103" y="754"/>
                    <a:pt x="1" y="1192"/>
                    <a:pt x="16" y="1615"/>
                  </a:cubicBezTo>
                  <a:cubicBezTo>
                    <a:pt x="30" y="1834"/>
                    <a:pt x="88" y="2068"/>
                    <a:pt x="264" y="2214"/>
                  </a:cubicBezTo>
                  <a:cubicBezTo>
                    <a:pt x="354" y="2291"/>
                    <a:pt x="470" y="2329"/>
                    <a:pt x="587" y="2329"/>
                  </a:cubicBezTo>
                  <a:cubicBezTo>
                    <a:pt x="733" y="2329"/>
                    <a:pt x="881" y="2269"/>
                    <a:pt x="979" y="2155"/>
                  </a:cubicBezTo>
                  <a:cubicBezTo>
                    <a:pt x="1300" y="1790"/>
                    <a:pt x="1431" y="1251"/>
                    <a:pt x="1431" y="725"/>
                  </a:cubicBezTo>
                  <a:cubicBezTo>
                    <a:pt x="1431" y="448"/>
                    <a:pt x="1343" y="127"/>
                    <a:pt x="1081" y="25"/>
                  </a:cubicBezTo>
                  <a:cubicBezTo>
                    <a:pt x="1035" y="8"/>
                    <a:pt x="988" y="0"/>
                    <a:pt x="942" y="0"/>
                  </a:cubicBezTo>
                  <a:close/>
                  <a:moveTo>
                    <a:pt x="10188" y="423"/>
                  </a:moveTo>
                  <a:cubicBezTo>
                    <a:pt x="9947" y="423"/>
                    <a:pt x="9722" y="620"/>
                    <a:pt x="9588" y="827"/>
                  </a:cubicBezTo>
                  <a:cubicBezTo>
                    <a:pt x="9354" y="1192"/>
                    <a:pt x="9237" y="1615"/>
                    <a:pt x="9267" y="2039"/>
                  </a:cubicBezTo>
                  <a:cubicBezTo>
                    <a:pt x="9281" y="2257"/>
                    <a:pt x="9339" y="2505"/>
                    <a:pt x="9500" y="2651"/>
                  </a:cubicBezTo>
                  <a:cubicBezTo>
                    <a:pt x="9589" y="2722"/>
                    <a:pt x="9704" y="2756"/>
                    <a:pt x="9819" y="2756"/>
                  </a:cubicBezTo>
                  <a:cubicBezTo>
                    <a:pt x="9967" y="2756"/>
                    <a:pt x="10117" y="2700"/>
                    <a:pt x="10215" y="2593"/>
                  </a:cubicBezTo>
                  <a:cubicBezTo>
                    <a:pt x="10536" y="2228"/>
                    <a:pt x="10682" y="1674"/>
                    <a:pt x="10667" y="1148"/>
                  </a:cubicBezTo>
                  <a:cubicBezTo>
                    <a:pt x="10667" y="871"/>
                    <a:pt x="10580" y="550"/>
                    <a:pt x="10332" y="448"/>
                  </a:cubicBezTo>
                  <a:cubicBezTo>
                    <a:pt x="10284" y="431"/>
                    <a:pt x="10235" y="423"/>
                    <a:pt x="10188" y="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9"/>
            <p:cNvSpPr/>
            <p:nvPr/>
          </p:nvSpPr>
          <p:spPr>
            <a:xfrm>
              <a:off x="-1773802" y="3818100"/>
              <a:ext cx="340638" cy="50900"/>
            </a:xfrm>
            <a:custGeom>
              <a:avLst/>
              <a:gdLst/>
              <a:ahLst/>
              <a:cxnLst/>
              <a:rect l="l" t="t" r="r" b="b"/>
              <a:pathLst>
                <a:path w="13833" h="2067" extrusionOk="0">
                  <a:moveTo>
                    <a:pt x="2072" y="0"/>
                  </a:moveTo>
                  <a:cubicBezTo>
                    <a:pt x="1543" y="0"/>
                    <a:pt x="1017" y="148"/>
                    <a:pt x="584" y="448"/>
                  </a:cubicBezTo>
                  <a:cubicBezTo>
                    <a:pt x="277" y="652"/>
                    <a:pt x="0" y="1017"/>
                    <a:pt x="132" y="1352"/>
                  </a:cubicBezTo>
                  <a:cubicBezTo>
                    <a:pt x="146" y="1411"/>
                    <a:pt x="190" y="1469"/>
                    <a:pt x="234" y="1484"/>
                  </a:cubicBezTo>
                  <a:cubicBezTo>
                    <a:pt x="262" y="1495"/>
                    <a:pt x="289" y="1500"/>
                    <a:pt x="317" y="1500"/>
                  </a:cubicBezTo>
                  <a:cubicBezTo>
                    <a:pt x="362" y="1500"/>
                    <a:pt x="407" y="1487"/>
                    <a:pt x="453" y="1469"/>
                  </a:cubicBezTo>
                  <a:cubicBezTo>
                    <a:pt x="959" y="1281"/>
                    <a:pt x="1513" y="1165"/>
                    <a:pt x="2056" y="1165"/>
                  </a:cubicBezTo>
                  <a:cubicBezTo>
                    <a:pt x="2607" y="1165"/>
                    <a:pt x="3148" y="1285"/>
                    <a:pt x="3619" y="1571"/>
                  </a:cubicBezTo>
                  <a:cubicBezTo>
                    <a:pt x="3667" y="1595"/>
                    <a:pt x="3731" y="1610"/>
                    <a:pt x="3797" y="1610"/>
                  </a:cubicBezTo>
                  <a:cubicBezTo>
                    <a:pt x="3890" y="1610"/>
                    <a:pt x="3988" y="1581"/>
                    <a:pt x="4057" y="1513"/>
                  </a:cubicBezTo>
                  <a:cubicBezTo>
                    <a:pt x="4173" y="1382"/>
                    <a:pt x="4188" y="1177"/>
                    <a:pt x="4130" y="1017"/>
                  </a:cubicBezTo>
                  <a:cubicBezTo>
                    <a:pt x="4057" y="856"/>
                    <a:pt x="3940" y="725"/>
                    <a:pt x="3809" y="623"/>
                  </a:cubicBezTo>
                  <a:cubicBezTo>
                    <a:pt x="3333" y="210"/>
                    <a:pt x="2701" y="0"/>
                    <a:pt x="2072" y="0"/>
                  </a:cubicBezTo>
                  <a:close/>
                  <a:moveTo>
                    <a:pt x="11570" y="343"/>
                  </a:moveTo>
                  <a:cubicBezTo>
                    <a:pt x="10781" y="343"/>
                    <a:pt x="9989" y="564"/>
                    <a:pt x="9324" y="988"/>
                  </a:cubicBezTo>
                  <a:cubicBezTo>
                    <a:pt x="9120" y="1119"/>
                    <a:pt x="8916" y="1279"/>
                    <a:pt x="8828" y="1498"/>
                  </a:cubicBezTo>
                  <a:cubicBezTo>
                    <a:pt x="8784" y="1586"/>
                    <a:pt x="8770" y="1688"/>
                    <a:pt x="8799" y="1776"/>
                  </a:cubicBezTo>
                  <a:cubicBezTo>
                    <a:pt x="8843" y="1921"/>
                    <a:pt x="9003" y="1994"/>
                    <a:pt x="9164" y="2009"/>
                  </a:cubicBezTo>
                  <a:cubicBezTo>
                    <a:pt x="9310" y="2009"/>
                    <a:pt x="9456" y="1965"/>
                    <a:pt x="9601" y="1921"/>
                  </a:cubicBezTo>
                  <a:cubicBezTo>
                    <a:pt x="10014" y="1801"/>
                    <a:pt x="10458" y="1762"/>
                    <a:pt x="10899" y="1762"/>
                  </a:cubicBezTo>
                  <a:cubicBezTo>
                    <a:pt x="11206" y="1762"/>
                    <a:pt x="11511" y="1781"/>
                    <a:pt x="11805" y="1805"/>
                  </a:cubicBezTo>
                  <a:cubicBezTo>
                    <a:pt x="11863" y="1819"/>
                    <a:pt x="11921" y="1819"/>
                    <a:pt x="11980" y="1834"/>
                  </a:cubicBezTo>
                  <a:cubicBezTo>
                    <a:pt x="12272" y="1863"/>
                    <a:pt x="12534" y="1907"/>
                    <a:pt x="12826" y="1994"/>
                  </a:cubicBezTo>
                  <a:cubicBezTo>
                    <a:pt x="12945" y="2038"/>
                    <a:pt x="13080" y="2066"/>
                    <a:pt x="13215" y="2066"/>
                  </a:cubicBezTo>
                  <a:cubicBezTo>
                    <a:pt x="13393" y="2066"/>
                    <a:pt x="13568" y="2017"/>
                    <a:pt x="13702" y="1892"/>
                  </a:cubicBezTo>
                  <a:cubicBezTo>
                    <a:pt x="13804" y="1761"/>
                    <a:pt x="13833" y="1571"/>
                    <a:pt x="13789" y="1396"/>
                  </a:cubicBezTo>
                  <a:cubicBezTo>
                    <a:pt x="13672" y="944"/>
                    <a:pt x="13206" y="667"/>
                    <a:pt x="12768" y="521"/>
                  </a:cubicBezTo>
                  <a:cubicBezTo>
                    <a:pt x="12381" y="402"/>
                    <a:pt x="11976" y="343"/>
                    <a:pt x="11570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9"/>
            <p:cNvSpPr/>
            <p:nvPr/>
          </p:nvSpPr>
          <p:spPr>
            <a:xfrm>
              <a:off x="-1977174" y="4839344"/>
              <a:ext cx="941438" cy="432218"/>
            </a:xfrm>
            <a:custGeom>
              <a:avLst/>
              <a:gdLst/>
              <a:ahLst/>
              <a:cxnLst/>
              <a:rect l="l" t="t" r="r" b="b"/>
              <a:pathLst>
                <a:path w="38231" h="17552" extrusionOk="0">
                  <a:moveTo>
                    <a:pt x="1620" y="1670"/>
                  </a:moveTo>
                  <a:cubicBezTo>
                    <a:pt x="730" y="1670"/>
                    <a:pt x="0" y="2399"/>
                    <a:pt x="0" y="3289"/>
                  </a:cubicBezTo>
                  <a:cubicBezTo>
                    <a:pt x="0" y="4180"/>
                    <a:pt x="730" y="4895"/>
                    <a:pt x="1620" y="4895"/>
                  </a:cubicBezTo>
                  <a:cubicBezTo>
                    <a:pt x="2496" y="4895"/>
                    <a:pt x="3225" y="4180"/>
                    <a:pt x="3225" y="3289"/>
                  </a:cubicBezTo>
                  <a:cubicBezTo>
                    <a:pt x="3225" y="2399"/>
                    <a:pt x="2496" y="1670"/>
                    <a:pt x="1620" y="1670"/>
                  </a:cubicBezTo>
                  <a:close/>
                  <a:moveTo>
                    <a:pt x="35193" y="1"/>
                  </a:moveTo>
                  <a:cubicBezTo>
                    <a:pt x="34792" y="1"/>
                    <a:pt x="34388" y="81"/>
                    <a:pt x="34013" y="225"/>
                  </a:cubicBezTo>
                  <a:cubicBezTo>
                    <a:pt x="33269" y="517"/>
                    <a:pt x="32612" y="1042"/>
                    <a:pt x="32043" y="1597"/>
                  </a:cubicBezTo>
                  <a:cubicBezTo>
                    <a:pt x="31037" y="2589"/>
                    <a:pt x="30176" y="3844"/>
                    <a:pt x="30117" y="5245"/>
                  </a:cubicBezTo>
                  <a:cubicBezTo>
                    <a:pt x="30103" y="5420"/>
                    <a:pt x="30147" y="5624"/>
                    <a:pt x="30307" y="5668"/>
                  </a:cubicBezTo>
                  <a:cubicBezTo>
                    <a:pt x="30329" y="5675"/>
                    <a:pt x="30351" y="5679"/>
                    <a:pt x="30371" y="5679"/>
                  </a:cubicBezTo>
                  <a:cubicBezTo>
                    <a:pt x="30515" y="5679"/>
                    <a:pt x="30625" y="5516"/>
                    <a:pt x="30701" y="5376"/>
                  </a:cubicBezTo>
                  <a:cubicBezTo>
                    <a:pt x="31095" y="4603"/>
                    <a:pt x="31460" y="3800"/>
                    <a:pt x="31956" y="3100"/>
                  </a:cubicBezTo>
                  <a:cubicBezTo>
                    <a:pt x="32452" y="2385"/>
                    <a:pt x="33109" y="1743"/>
                    <a:pt x="33911" y="1436"/>
                  </a:cubicBezTo>
                  <a:cubicBezTo>
                    <a:pt x="34229" y="1317"/>
                    <a:pt x="34574" y="1253"/>
                    <a:pt x="34916" y="1253"/>
                  </a:cubicBezTo>
                  <a:cubicBezTo>
                    <a:pt x="35451" y="1253"/>
                    <a:pt x="35976" y="1410"/>
                    <a:pt x="36377" y="1757"/>
                  </a:cubicBezTo>
                  <a:cubicBezTo>
                    <a:pt x="37136" y="2399"/>
                    <a:pt x="37311" y="3479"/>
                    <a:pt x="37428" y="4471"/>
                  </a:cubicBezTo>
                  <a:cubicBezTo>
                    <a:pt x="37515" y="5084"/>
                    <a:pt x="37588" y="5682"/>
                    <a:pt x="37661" y="6295"/>
                  </a:cubicBezTo>
                  <a:cubicBezTo>
                    <a:pt x="37695" y="6314"/>
                    <a:pt x="37728" y="6323"/>
                    <a:pt x="37759" y="6323"/>
                  </a:cubicBezTo>
                  <a:cubicBezTo>
                    <a:pt x="37946" y="6323"/>
                    <a:pt x="38086" y="6022"/>
                    <a:pt x="38099" y="5785"/>
                  </a:cubicBezTo>
                  <a:cubicBezTo>
                    <a:pt x="38230" y="3844"/>
                    <a:pt x="38157" y="1217"/>
                    <a:pt x="36377" y="269"/>
                  </a:cubicBezTo>
                  <a:cubicBezTo>
                    <a:pt x="36008" y="85"/>
                    <a:pt x="35602" y="1"/>
                    <a:pt x="35193" y="1"/>
                  </a:cubicBezTo>
                  <a:close/>
                  <a:moveTo>
                    <a:pt x="29571" y="16242"/>
                  </a:moveTo>
                  <a:cubicBezTo>
                    <a:pt x="29488" y="16242"/>
                    <a:pt x="29405" y="16268"/>
                    <a:pt x="29359" y="16349"/>
                  </a:cubicBezTo>
                  <a:cubicBezTo>
                    <a:pt x="29315" y="16436"/>
                    <a:pt x="29286" y="16553"/>
                    <a:pt x="29242" y="16641"/>
                  </a:cubicBezTo>
                  <a:cubicBezTo>
                    <a:pt x="29227" y="16670"/>
                    <a:pt x="29198" y="16714"/>
                    <a:pt x="29227" y="16743"/>
                  </a:cubicBezTo>
                  <a:cubicBezTo>
                    <a:pt x="29227" y="16772"/>
                    <a:pt x="29242" y="16772"/>
                    <a:pt x="29271" y="16787"/>
                  </a:cubicBezTo>
                  <a:cubicBezTo>
                    <a:pt x="29490" y="16947"/>
                    <a:pt x="29723" y="17079"/>
                    <a:pt x="29957" y="17210"/>
                  </a:cubicBezTo>
                  <a:cubicBezTo>
                    <a:pt x="30015" y="17239"/>
                    <a:pt x="30059" y="17268"/>
                    <a:pt x="30117" y="17268"/>
                  </a:cubicBezTo>
                  <a:cubicBezTo>
                    <a:pt x="30133" y="17272"/>
                    <a:pt x="30149" y="17274"/>
                    <a:pt x="30164" y="17274"/>
                  </a:cubicBezTo>
                  <a:cubicBezTo>
                    <a:pt x="30206" y="17274"/>
                    <a:pt x="30246" y="17260"/>
                    <a:pt x="30278" y="17239"/>
                  </a:cubicBezTo>
                  <a:cubicBezTo>
                    <a:pt x="30292" y="17210"/>
                    <a:pt x="30322" y="17181"/>
                    <a:pt x="30336" y="17151"/>
                  </a:cubicBezTo>
                  <a:cubicBezTo>
                    <a:pt x="30424" y="16962"/>
                    <a:pt x="30482" y="16757"/>
                    <a:pt x="30526" y="16553"/>
                  </a:cubicBezTo>
                  <a:cubicBezTo>
                    <a:pt x="30540" y="16466"/>
                    <a:pt x="30555" y="16378"/>
                    <a:pt x="30511" y="16334"/>
                  </a:cubicBezTo>
                  <a:cubicBezTo>
                    <a:pt x="30468" y="16276"/>
                    <a:pt x="30395" y="16276"/>
                    <a:pt x="30336" y="16276"/>
                  </a:cubicBezTo>
                  <a:lnTo>
                    <a:pt x="29636" y="16247"/>
                  </a:lnTo>
                  <a:cubicBezTo>
                    <a:pt x="29615" y="16244"/>
                    <a:pt x="29593" y="16242"/>
                    <a:pt x="29571" y="16242"/>
                  </a:cubicBezTo>
                  <a:close/>
                  <a:moveTo>
                    <a:pt x="31652" y="16508"/>
                  </a:moveTo>
                  <a:cubicBezTo>
                    <a:pt x="31629" y="16508"/>
                    <a:pt x="31608" y="16513"/>
                    <a:pt x="31591" y="16524"/>
                  </a:cubicBezTo>
                  <a:cubicBezTo>
                    <a:pt x="31518" y="16568"/>
                    <a:pt x="31504" y="16655"/>
                    <a:pt x="31489" y="16728"/>
                  </a:cubicBezTo>
                  <a:cubicBezTo>
                    <a:pt x="31474" y="16947"/>
                    <a:pt x="31445" y="17151"/>
                    <a:pt x="31474" y="17370"/>
                  </a:cubicBezTo>
                  <a:cubicBezTo>
                    <a:pt x="31474" y="17400"/>
                    <a:pt x="31489" y="17429"/>
                    <a:pt x="31504" y="17458"/>
                  </a:cubicBezTo>
                  <a:cubicBezTo>
                    <a:pt x="31518" y="17516"/>
                    <a:pt x="31576" y="17545"/>
                    <a:pt x="31635" y="17545"/>
                  </a:cubicBezTo>
                  <a:cubicBezTo>
                    <a:pt x="31654" y="17550"/>
                    <a:pt x="31674" y="17552"/>
                    <a:pt x="31693" y="17552"/>
                  </a:cubicBezTo>
                  <a:cubicBezTo>
                    <a:pt x="31732" y="17552"/>
                    <a:pt x="31771" y="17545"/>
                    <a:pt x="31810" y="17545"/>
                  </a:cubicBezTo>
                  <a:cubicBezTo>
                    <a:pt x="32073" y="17502"/>
                    <a:pt x="32335" y="17458"/>
                    <a:pt x="32598" y="17385"/>
                  </a:cubicBezTo>
                  <a:cubicBezTo>
                    <a:pt x="32612" y="17385"/>
                    <a:pt x="32642" y="17370"/>
                    <a:pt x="32656" y="17356"/>
                  </a:cubicBezTo>
                  <a:cubicBezTo>
                    <a:pt x="32685" y="17341"/>
                    <a:pt x="32685" y="17297"/>
                    <a:pt x="32685" y="17254"/>
                  </a:cubicBezTo>
                  <a:cubicBezTo>
                    <a:pt x="32671" y="17151"/>
                    <a:pt x="32685" y="17035"/>
                    <a:pt x="32671" y="16933"/>
                  </a:cubicBezTo>
                  <a:cubicBezTo>
                    <a:pt x="32642" y="16830"/>
                    <a:pt x="32540" y="16772"/>
                    <a:pt x="32437" y="16743"/>
                  </a:cubicBezTo>
                  <a:cubicBezTo>
                    <a:pt x="32218" y="16670"/>
                    <a:pt x="32000" y="16612"/>
                    <a:pt x="31781" y="16539"/>
                  </a:cubicBezTo>
                  <a:cubicBezTo>
                    <a:pt x="31736" y="16521"/>
                    <a:pt x="31691" y="16508"/>
                    <a:pt x="31652" y="16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9"/>
            <p:cNvSpPr/>
            <p:nvPr/>
          </p:nvSpPr>
          <p:spPr>
            <a:xfrm>
              <a:off x="-1660998" y="4323883"/>
              <a:ext cx="255509" cy="127213"/>
            </a:xfrm>
            <a:custGeom>
              <a:avLst/>
              <a:gdLst/>
              <a:ahLst/>
              <a:cxnLst/>
              <a:rect l="l" t="t" r="r" b="b"/>
              <a:pathLst>
                <a:path w="10376" h="5166" extrusionOk="0">
                  <a:moveTo>
                    <a:pt x="10376" y="0"/>
                  </a:moveTo>
                  <a:lnTo>
                    <a:pt x="10376" y="0"/>
                  </a:lnTo>
                  <a:cubicBezTo>
                    <a:pt x="8235" y="1595"/>
                    <a:pt x="5567" y="2431"/>
                    <a:pt x="2897" y="2431"/>
                  </a:cubicBezTo>
                  <a:cubicBezTo>
                    <a:pt x="2072" y="2431"/>
                    <a:pt x="1248" y="2351"/>
                    <a:pt x="439" y="2189"/>
                  </a:cubicBezTo>
                  <a:cubicBezTo>
                    <a:pt x="380" y="3196"/>
                    <a:pt x="234" y="4188"/>
                    <a:pt x="1" y="5166"/>
                  </a:cubicBezTo>
                  <a:cubicBezTo>
                    <a:pt x="8332" y="5078"/>
                    <a:pt x="10375" y="1"/>
                    <a:pt x="10376" y="0"/>
                  </a:cubicBezTo>
                  <a:close/>
                </a:path>
              </a:pathLst>
            </a:custGeom>
            <a:solidFill>
              <a:srgbClr val="CC4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9"/>
            <p:cNvSpPr/>
            <p:nvPr/>
          </p:nvSpPr>
          <p:spPr>
            <a:xfrm>
              <a:off x="-1843883" y="3990790"/>
              <a:ext cx="509196" cy="164963"/>
            </a:xfrm>
            <a:custGeom>
              <a:avLst/>
              <a:gdLst/>
              <a:ahLst/>
              <a:cxnLst/>
              <a:rect l="l" t="t" r="r" b="b"/>
              <a:pathLst>
                <a:path w="20678" h="6699" extrusionOk="0">
                  <a:moveTo>
                    <a:pt x="1183" y="1"/>
                  </a:moveTo>
                  <a:cubicBezTo>
                    <a:pt x="1081" y="1"/>
                    <a:pt x="964" y="1"/>
                    <a:pt x="862" y="16"/>
                  </a:cubicBezTo>
                  <a:cubicBezTo>
                    <a:pt x="643" y="1008"/>
                    <a:pt x="424" y="2000"/>
                    <a:pt x="264" y="2992"/>
                  </a:cubicBezTo>
                  <a:cubicBezTo>
                    <a:pt x="191" y="3401"/>
                    <a:pt x="132" y="3824"/>
                    <a:pt x="88" y="4233"/>
                  </a:cubicBezTo>
                  <a:cubicBezTo>
                    <a:pt x="45" y="4656"/>
                    <a:pt x="15" y="5079"/>
                    <a:pt x="1" y="5502"/>
                  </a:cubicBezTo>
                  <a:cubicBezTo>
                    <a:pt x="366" y="5663"/>
                    <a:pt x="760" y="5750"/>
                    <a:pt x="1183" y="5750"/>
                  </a:cubicBezTo>
                  <a:cubicBezTo>
                    <a:pt x="2773" y="5750"/>
                    <a:pt x="4072" y="4466"/>
                    <a:pt x="4072" y="2876"/>
                  </a:cubicBezTo>
                  <a:cubicBezTo>
                    <a:pt x="4072" y="1285"/>
                    <a:pt x="2773" y="1"/>
                    <a:pt x="1183" y="1"/>
                  </a:cubicBezTo>
                  <a:close/>
                  <a:moveTo>
                    <a:pt x="17803" y="935"/>
                  </a:moveTo>
                  <a:cubicBezTo>
                    <a:pt x="16212" y="935"/>
                    <a:pt x="14928" y="2219"/>
                    <a:pt x="14928" y="3824"/>
                  </a:cubicBezTo>
                  <a:cubicBezTo>
                    <a:pt x="14928" y="5414"/>
                    <a:pt x="16212" y="6699"/>
                    <a:pt x="17803" y="6699"/>
                  </a:cubicBezTo>
                  <a:cubicBezTo>
                    <a:pt x="19393" y="6699"/>
                    <a:pt x="20677" y="5414"/>
                    <a:pt x="20677" y="3824"/>
                  </a:cubicBezTo>
                  <a:cubicBezTo>
                    <a:pt x="20677" y="2219"/>
                    <a:pt x="19393" y="935"/>
                    <a:pt x="17803" y="9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9"/>
            <p:cNvSpPr/>
            <p:nvPr/>
          </p:nvSpPr>
          <p:spPr>
            <a:xfrm>
              <a:off x="-1838121" y="4040384"/>
              <a:ext cx="473957" cy="60036"/>
            </a:xfrm>
            <a:custGeom>
              <a:avLst/>
              <a:gdLst/>
              <a:ahLst/>
              <a:cxnLst/>
              <a:rect l="l" t="t" r="r" b="b"/>
              <a:pathLst>
                <a:path w="19247" h="2438" extrusionOk="0">
                  <a:moveTo>
                    <a:pt x="1680" y="0"/>
                  </a:moveTo>
                  <a:cubicBezTo>
                    <a:pt x="1666" y="0"/>
                    <a:pt x="1650" y="5"/>
                    <a:pt x="1635" y="15"/>
                  </a:cubicBezTo>
                  <a:cubicBezTo>
                    <a:pt x="1022" y="409"/>
                    <a:pt x="496" y="891"/>
                    <a:pt x="30" y="1445"/>
                  </a:cubicBezTo>
                  <a:cubicBezTo>
                    <a:pt x="0" y="1474"/>
                    <a:pt x="0" y="1533"/>
                    <a:pt x="44" y="1562"/>
                  </a:cubicBezTo>
                  <a:cubicBezTo>
                    <a:pt x="59" y="1576"/>
                    <a:pt x="73" y="1591"/>
                    <a:pt x="102" y="1591"/>
                  </a:cubicBezTo>
                  <a:cubicBezTo>
                    <a:pt x="132" y="1591"/>
                    <a:pt x="146" y="1576"/>
                    <a:pt x="175" y="1562"/>
                  </a:cubicBezTo>
                  <a:cubicBezTo>
                    <a:pt x="613" y="1022"/>
                    <a:pt x="1138" y="555"/>
                    <a:pt x="1722" y="176"/>
                  </a:cubicBezTo>
                  <a:cubicBezTo>
                    <a:pt x="1766" y="147"/>
                    <a:pt x="1780" y="88"/>
                    <a:pt x="1751" y="44"/>
                  </a:cubicBezTo>
                  <a:cubicBezTo>
                    <a:pt x="1732" y="16"/>
                    <a:pt x="1708" y="0"/>
                    <a:pt x="1680" y="0"/>
                  </a:cubicBezTo>
                  <a:close/>
                  <a:moveTo>
                    <a:pt x="2331" y="525"/>
                  </a:moveTo>
                  <a:cubicBezTo>
                    <a:pt x="2312" y="525"/>
                    <a:pt x="2293" y="529"/>
                    <a:pt x="2277" y="540"/>
                  </a:cubicBezTo>
                  <a:cubicBezTo>
                    <a:pt x="1897" y="862"/>
                    <a:pt x="1518" y="1197"/>
                    <a:pt x="1153" y="1547"/>
                  </a:cubicBezTo>
                  <a:cubicBezTo>
                    <a:pt x="1124" y="1576"/>
                    <a:pt x="1124" y="1635"/>
                    <a:pt x="1153" y="1664"/>
                  </a:cubicBezTo>
                  <a:cubicBezTo>
                    <a:pt x="1168" y="1679"/>
                    <a:pt x="1197" y="1693"/>
                    <a:pt x="1211" y="1693"/>
                  </a:cubicBezTo>
                  <a:cubicBezTo>
                    <a:pt x="1241" y="1693"/>
                    <a:pt x="1270" y="1693"/>
                    <a:pt x="1284" y="1664"/>
                  </a:cubicBezTo>
                  <a:cubicBezTo>
                    <a:pt x="1635" y="1328"/>
                    <a:pt x="2014" y="993"/>
                    <a:pt x="2393" y="686"/>
                  </a:cubicBezTo>
                  <a:cubicBezTo>
                    <a:pt x="2437" y="657"/>
                    <a:pt x="2437" y="599"/>
                    <a:pt x="2408" y="555"/>
                  </a:cubicBezTo>
                  <a:cubicBezTo>
                    <a:pt x="2390" y="537"/>
                    <a:pt x="2361" y="525"/>
                    <a:pt x="2331" y="525"/>
                  </a:cubicBezTo>
                  <a:close/>
                  <a:moveTo>
                    <a:pt x="18158" y="798"/>
                  </a:moveTo>
                  <a:cubicBezTo>
                    <a:pt x="18146" y="798"/>
                    <a:pt x="18134" y="799"/>
                    <a:pt x="18123" y="803"/>
                  </a:cubicBezTo>
                  <a:cubicBezTo>
                    <a:pt x="17379" y="1080"/>
                    <a:pt x="16737" y="1635"/>
                    <a:pt x="16168" y="2116"/>
                  </a:cubicBezTo>
                  <a:cubicBezTo>
                    <a:pt x="16124" y="2146"/>
                    <a:pt x="16124" y="2204"/>
                    <a:pt x="16153" y="2248"/>
                  </a:cubicBezTo>
                  <a:cubicBezTo>
                    <a:pt x="16168" y="2262"/>
                    <a:pt x="16197" y="2277"/>
                    <a:pt x="16226" y="2277"/>
                  </a:cubicBezTo>
                  <a:cubicBezTo>
                    <a:pt x="16241" y="2277"/>
                    <a:pt x="16270" y="2262"/>
                    <a:pt x="16284" y="2248"/>
                  </a:cubicBezTo>
                  <a:cubicBezTo>
                    <a:pt x="16868" y="1752"/>
                    <a:pt x="17466" y="1241"/>
                    <a:pt x="18196" y="964"/>
                  </a:cubicBezTo>
                  <a:cubicBezTo>
                    <a:pt x="18240" y="949"/>
                    <a:pt x="18254" y="905"/>
                    <a:pt x="18240" y="847"/>
                  </a:cubicBezTo>
                  <a:cubicBezTo>
                    <a:pt x="18229" y="814"/>
                    <a:pt x="18193" y="798"/>
                    <a:pt x="18158" y="798"/>
                  </a:cubicBezTo>
                  <a:close/>
                  <a:moveTo>
                    <a:pt x="19135" y="1265"/>
                  </a:moveTo>
                  <a:cubicBezTo>
                    <a:pt x="19123" y="1265"/>
                    <a:pt x="19112" y="1266"/>
                    <a:pt x="19101" y="1270"/>
                  </a:cubicBezTo>
                  <a:cubicBezTo>
                    <a:pt x="18473" y="1562"/>
                    <a:pt x="17875" y="1898"/>
                    <a:pt x="17291" y="2277"/>
                  </a:cubicBezTo>
                  <a:cubicBezTo>
                    <a:pt x="17248" y="2306"/>
                    <a:pt x="17233" y="2350"/>
                    <a:pt x="17262" y="2394"/>
                  </a:cubicBezTo>
                  <a:cubicBezTo>
                    <a:pt x="17291" y="2423"/>
                    <a:pt x="17306" y="2437"/>
                    <a:pt x="17335" y="2437"/>
                  </a:cubicBezTo>
                  <a:cubicBezTo>
                    <a:pt x="17364" y="2437"/>
                    <a:pt x="17379" y="2437"/>
                    <a:pt x="17393" y="2423"/>
                  </a:cubicBezTo>
                  <a:cubicBezTo>
                    <a:pt x="17962" y="2043"/>
                    <a:pt x="18561" y="1722"/>
                    <a:pt x="19174" y="1431"/>
                  </a:cubicBezTo>
                  <a:cubicBezTo>
                    <a:pt x="19232" y="1416"/>
                    <a:pt x="19247" y="1358"/>
                    <a:pt x="19217" y="1314"/>
                  </a:cubicBezTo>
                  <a:cubicBezTo>
                    <a:pt x="19206" y="1281"/>
                    <a:pt x="19171" y="1265"/>
                    <a:pt x="19135" y="12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9"/>
            <p:cNvSpPr/>
            <p:nvPr/>
          </p:nvSpPr>
          <p:spPr>
            <a:xfrm>
              <a:off x="-1931176" y="3410888"/>
              <a:ext cx="964783" cy="875320"/>
            </a:xfrm>
            <a:custGeom>
              <a:avLst/>
              <a:gdLst/>
              <a:ahLst/>
              <a:cxnLst/>
              <a:rect l="l" t="t" r="r" b="b"/>
              <a:pathLst>
                <a:path w="39179" h="35546" extrusionOk="0">
                  <a:moveTo>
                    <a:pt x="20704" y="0"/>
                  </a:moveTo>
                  <a:cubicBezTo>
                    <a:pt x="17362" y="0"/>
                    <a:pt x="14014" y="463"/>
                    <a:pt x="10915" y="1693"/>
                  </a:cubicBezTo>
                  <a:cubicBezTo>
                    <a:pt x="7165" y="3181"/>
                    <a:pt x="3823" y="5895"/>
                    <a:pt x="2058" y="9514"/>
                  </a:cubicBezTo>
                  <a:cubicBezTo>
                    <a:pt x="0" y="13745"/>
                    <a:pt x="277" y="18838"/>
                    <a:pt x="1897" y="23259"/>
                  </a:cubicBezTo>
                  <a:cubicBezTo>
                    <a:pt x="2335" y="24456"/>
                    <a:pt x="2904" y="25652"/>
                    <a:pt x="3809" y="26542"/>
                  </a:cubicBezTo>
                  <a:cubicBezTo>
                    <a:pt x="4173" y="24295"/>
                    <a:pt x="4801" y="22092"/>
                    <a:pt x="5151" y="19845"/>
                  </a:cubicBezTo>
                  <a:cubicBezTo>
                    <a:pt x="5370" y="18473"/>
                    <a:pt x="5487" y="17058"/>
                    <a:pt x="5983" y="15759"/>
                  </a:cubicBezTo>
                  <a:cubicBezTo>
                    <a:pt x="6814" y="13556"/>
                    <a:pt x="8711" y="11848"/>
                    <a:pt x="10915" y="11002"/>
                  </a:cubicBezTo>
                  <a:cubicBezTo>
                    <a:pt x="12159" y="10513"/>
                    <a:pt x="13488" y="10292"/>
                    <a:pt x="14825" y="10292"/>
                  </a:cubicBezTo>
                  <a:cubicBezTo>
                    <a:pt x="15839" y="10292"/>
                    <a:pt x="16857" y="10419"/>
                    <a:pt x="17846" y="10652"/>
                  </a:cubicBezTo>
                  <a:cubicBezTo>
                    <a:pt x="19728" y="11090"/>
                    <a:pt x="21552" y="11936"/>
                    <a:pt x="22865" y="13337"/>
                  </a:cubicBezTo>
                  <a:cubicBezTo>
                    <a:pt x="23989" y="14519"/>
                    <a:pt x="24689" y="16051"/>
                    <a:pt x="25156" y="17612"/>
                  </a:cubicBezTo>
                  <a:cubicBezTo>
                    <a:pt x="26878" y="23376"/>
                    <a:pt x="25681" y="29519"/>
                    <a:pt x="25535" y="35545"/>
                  </a:cubicBezTo>
                  <a:cubicBezTo>
                    <a:pt x="28351" y="35385"/>
                    <a:pt x="31080" y="34057"/>
                    <a:pt x="33123" y="32087"/>
                  </a:cubicBezTo>
                  <a:cubicBezTo>
                    <a:pt x="35458" y="29855"/>
                    <a:pt x="36960" y="26819"/>
                    <a:pt x="37705" y="23668"/>
                  </a:cubicBezTo>
                  <a:cubicBezTo>
                    <a:pt x="39178" y="17525"/>
                    <a:pt x="37807" y="10769"/>
                    <a:pt x="34086" y="5676"/>
                  </a:cubicBezTo>
                  <a:cubicBezTo>
                    <a:pt x="32992" y="4188"/>
                    <a:pt x="31693" y="2831"/>
                    <a:pt x="30102" y="1897"/>
                  </a:cubicBezTo>
                  <a:cubicBezTo>
                    <a:pt x="27928" y="613"/>
                    <a:pt x="25331" y="204"/>
                    <a:pt x="22807" y="58"/>
                  </a:cubicBezTo>
                  <a:cubicBezTo>
                    <a:pt x="22108" y="20"/>
                    <a:pt x="21406" y="0"/>
                    <a:pt x="207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6" name="Google Shape;1296;p59"/>
          <p:cNvSpPr txBox="1">
            <a:spLocks noGrp="1"/>
          </p:cNvSpPr>
          <p:nvPr>
            <p:ph type="title"/>
          </p:nvPr>
        </p:nvSpPr>
        <p:spPr>
          <a:xfrm>
            <a:off x="611651" y="339231"/>
            <a:ext cx="7920880" cy="9032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800" dirty="0"/>
              <a:t>Однорядное </a:t>
            </a:r>
            <a:r>
              <a:rPr lang="ru-RU" sz="2800" dirty="0" err="1"/>
              <a:t>ушивание</a:t>
            </a:r>
            <a:r>
              <a:rPr lang="ru-RU" sz="2800" dirty="0"/>
              <a:t>: влияние на рубец (доказательная база)</a:t>
            </a:r>
            <a:endParaRPr sz="2800" dirty="0"/>
          </a:p>
        </p:txBody>
      </p:sp>
      <p:grpSp>
        <p:nvGrpSpPr>
          <p:cNvPr id="1299" name="Google Shape;1299;p59"/>
          <p:cNvGrpSpPr/>
          <p:nvPr/>
        </p:nvGrpSpPr>
        <p:grpSpPr>
          <a:xfrm>
            <a:off x="5961462" y="3657294"/>
            <a:ext cx="186655" cy="149254"/>
            <a:chOff x="2858987" y="3108507"/>
            <a:chExt cx="186655" cy="149254"/>
          </a:xfrm>
        </p:grpSpPr>
        <p:sp>
          <p:nvSpPr>
            <p:cNvPr id="1300" name="Google Shape;1300;p59"/>
            <p:cNvSpPr/>
            <p:nvPr/>
          </p:nvSpPr>
          <p:spPr>
            <a:xfrm>
              <a:off x="2870698" y="3108507"/>
              <a:ext cx="174944" cy="127045"/>
            </a:xfrm>
            <a:custGeom>
              <a:avLst/>
              <a:gdLst/>
              <a:ahLst/>
              <a:cxnLst/>
              <a:rect l="l" t="t" r="r" b="b"/>
              <a:pathLst>
                <a:path w="6483" h="4708" extrusionOk="0">
                  <a:moveTo>
                    <a:pt x="1852" y="0"/>
                  </a:moveTo>
                  <a:cubicBezTo>
                    <a:pt x="1698" y="0"/>
                    <a:pt x="1545" y="16"/>
                    <a:pt x="1393" y="51"/>
                  </a:cubicBezTo>
                  <a:cubicBezTo>
                    <a:pt x="799" y="165"/>
                    <a:pt x="251" y="644"/>
                    <a:pt x="206" y="1238"/>
                  </a:cubicBezTo>
                  <a:cubicBezTo>
                    <a:pt x="0" y="1512"/>
                    <a:pt x="137" y="2128"/>
                    <a:pt x="434" y="2584"/>
                  </a:cubicBezTo>
                  <a:cubicBezTo>
                    <a:pt x="754" y="3041"/>
                    <a:pt x="1233" y="3360"/>
                    <a:pt x="1712" y="3634"/>
                  </a:cubicBezTo>
                  <a:cubicBezTo>
                    <a:pt x="2648" y="4205"/>
                    <a:pt x="3698" y="4684"/>
                    <a:pt x="4817" y="4707"/>
                  </a:cubicBezTo>
                  <a:cubicBezTo>
                    <a:pt x="5273" y="4707"/>
                    <a:pt x="5775" y="4616"/>
                    <a:pt x="6072" y="4296"/>
                  </a:cubicBezTo>
                  <a:cubicBezTo>
                    <a:pt x="6414" y="3931"/>
                    <a:pt x="6483" y="3383"/>
                    <a:pt x="6323" y="2904"/>
                  </a:cubicBezTo>
                  <a:cubicBezTo>
                    <a:pt x="6140" y="2447"/>
                    <a:pt x="5821" y="2059"/>
                    <a:pt x="5456" y="1740"/>
                  </a:cubicBezTo>
                  <a:cubicBezTo>
                    <a:pt x="4771" y="1124"/>
                    <a:pt x="4018" y="644"/>
                    <a:pt x="3173" y="302"/>
                  </a:cubicBezTo>
                  <a:cubicBezTo>
                    <a:pt x="2749" y="132"/>
                    <a:pt x="2299" y="0"/>
                    <a:pt x="1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9"/>
            <p:cNvSpPr/>
            <p:nvPr/>
          </p:nvSpPr>
          <p:spPr>
            <a:xfrm>
              <a:off x="2858987" y="3135114"/>
              <a:ext cx="175564" cy="122647"/>
            </a:xfrm>
            <a:custGeom>
              <a:avLst/>
              <a:gdLst/>
              <a:ahLst/>
              <a:cxnLst/>
              <a:rect l="l" t="t" r="r" b="b"/>
              <a:pathLst>
                <a:path w="6506" h="4545" extrusionOk="0">
                  <a:moveTo>
                    <a:pt x="685" y="1"/>
                  </a:moveTo>
                  <a:lnTo>
                    <a:pt x="685" y="1"/>
                  </a:lnTo>
                  <a:cubicBezTo>
                    <a:pt x="1" y="754"/>
                    <a:pt x="206" y="2009"/>
                    <a:pt x="891" y="2785"/>
                  </a:cubicBezTo>
                  <a:cubicBezTo>
                    <a:pt x="1553" y="3538"/>
                    <a:pt x="2557" y="3927"/>
                    <a:pt x="3516" y="4246"/>
                  </a:cubicBezTo>
                  <a:cubicBezTo>
                    <a:pt x="3982" y="4395"/>
                    <a:pt x="4463" y="4544"/>
                    <a:pt x="4947" y="4544"/>
                  </a:cubicBezTo>
                  <a:cubicBezTo>
                    <a:pt x="5056" y="4544"/>
                    <a:pt x="5164" y="4537"/>
                    <a:pt x="5273" y="4520"/>
                  </a:cubicBezTo>
                  <a:cubicBezTo>
                    <a:pt x="5867" y="4429"/>
                    <a:pt x="6460" y="3972"/>
                    <a:pt x="6506" y="3379"/>
                  </a:cubicBezTo>
                  <a:cubicBezTo>
                    <a:pt x="6506" y="3356"/>
                    <a:pt x="6506" y="3333"/>
                    <a:pt x="6506" y="3333"/>
                  </a:cubicBezTo>
                  <a:cubicBezTo>
                    <a:pt x="6186" y="3630"/>
                    <a:pt x="5707" y="3721"/>
                    <a:pt x="5251" y="3721"/>
                  </a:cubicBezTo>
                  <a:cubicBezTo>
                    <a:pt x="4132" y="3698"/>
                    <a:pt x="3082" y="3219"/>
                    <a:pt x="2146" y="2648"/>
                  </a:cubicBezTo>
                  <a:cubicBezTo>
                    <a:pt x="1667" y="2374"/>
                    <a:pt x="1188" y="2055"/>
                    <a:pt x="868" y="1598"/>
                  </a:cubicBezTo>
                  <a:cubicBezTo>
                    <a:pt x="571" y="1142"/>
                    <a:pt x="434" y="526"/>
                    <a:pt x="640" y="252"/>
                  </a:cubicBezTo>
                  <a:cubicBezTo>
                    <a:pt x="640" y="160"/>
                    <a:pt x="663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9"/>
            <p:cNvSpPr/>
            <p:nvPr/>
          </p:nvSpPr>
          <p:spPr>
            <a:xfrm>
              <a:off x="2908261" y="3140052"/>
              <a:ext cx="104756" cy="65708"/>
            </a:xfrm>
            <a:custGeom>
              <a:avLst/>
              <a:gdLst/>
              <a:ahLst/>
              <a:cxnLst/>
              <a:rect l="l" t="t" r="r" b="b"/>
              <a:pathLst>
                <a:path w="3882" h="2435" extrusionOk="0">
                  <a:moveTo>
                    <a:pt x="1" y="0"/>
                  </a:moveTo>
                  <a:cubicBezTo>
                    <a:pt x="1119" y="799"/>
                    <a:pt x="2306" y="1552"/>
                    <a:pt x="3493" y="2306"/>
                  </a:cubicBezTo>
                  <a:cubicBezTo>
                    <a:pt x="3582" y="2377"/>
                    <a:pt x="3699" y="2434"/>
                    <a:pt x="3800" y="2434"/>
                  </a:cubicBezTo>
                  <a:cubicBezTo>
                    <a:pt x="3829" y="2434"/>
                    <a:pt x="3856" y="2430"/>
                    <a:pt x="3881" y="2420"/>
                  </a:cubicBezTo>
                  <a:cubicBezTo>
                    <a:pt x="3858" y="1940"/>
                    <a:pt x="3470" y="1575"/>
                    <a:pt x="3082" y="1301"/>
                  </a:cubicBezTo>
                  <a:cubicBezTo>
                    <a:pt x="2169" y="639"/>
                    <a:pt x="1119" y="18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59"/>
          <p:cNvSpPr/>
          <p:nvPr/>
        </p:nvSpPr>
        <p:spPr>
          <a:xfrm>
            <a:off x="8761530" y="3096390"/>
            <a:ext cx="692948" cy="785102"/>
          </a:xfrm>
          <a:custGeom>
            <a:avLst/>
            <a:gdLst/>
            <a:ahLst/>
            <a:cxnLst/>
            <a:rect l="l" t="t" r="r" b="b"/>
            <a:pathLst>
              <a:path w="25679" h="29094" extrusionOk="0">
                <a:moveTo>
                  <a:pt x="15362" y="0"/>
                </a:moveTo>
                <a:cubicBezTo>
                  <a:pt x="14997" y="0"/>
                  <a:pt x="14631" y="16"/>
                  <a:pt x="14266" y="43"/>
                </a:cubicBezTo>
                <a:cubicBezTo>
                  <a:pt x="13581" y="112"/>
                  <a:pt x="12897" y="203"/>
                  <a:pt x="12280" y="500"/>
                </a:cubicBezTo>
                <a:cubicBezTo>
                  <a:pt x="11504" y="888"/>
                  <a:pt x="10911" y="1550"/>
                  <a:pt x="10409" y="2234"/>
                </a:cubicBezTo>
                <a:cubicBezTo>
                  <a:pt x="8080" y="5498"/>
                  <a:pt x="7533" y="9653"/>
                  <a:pt x="6254" y="13464"/>
                </a:cubicBezTo>
                <a:cubicBezTo>
                  <a:pt x="6232" y="13533"/>
                  <a:pt x="6186" y="13624"/>
                  <a:pt x="6140" y="13693"/>
                </a:cubicBezTo>
                <a:cubicBezTo>
                  <a:pt x="6088" y="13737"/>
                  <a:pt x="6021" y="13758"/>
                  <a:pt x="5951" y="13758"/>
                </a:cubicBezTo>
                <a:cubicBezTo>
                  <a:pt x="5806" y="13758"/>
                  <a:pt x="5647" y="13671"/>
                  <a:pt x="5570" y="13533"/>
                </a:cubicBezTo>
                <a:cubicBezTo>
                  <a:pt x="5456" y="13350"/>
                  <a:pt x="5478" y="13099"/>
                  <a:pt x="5501" y="12871"/>
                </a:cubicBezTo>
                <a:cubicBezTo>
                  <a:pt x="5752" y="10383"/>
                  <a:pt x="6277" y="7941"/>
                  <a:pt x="7053" y="5544"/>
                </a:cubicBezTo>
                <a:cubicBezTo>
                  <a:pt x="7259" y="4928"/>
                  <a:pt x="7464" y="4289"/>
                  <a:pt x="7487" y="3627"/>
                </a:cubicBezTo>
                <a:cubicBezTo>
                  <a:pt x="7510" y="2965"/>
                  <a:pt x="7282" y="2257"/>
                  <a:pt x="6734" y="1869"/>
                </a:cubicBezTo>
                <a:cubicBezTo>
                  <a:pt x="6438" y="1663"/>
                  <a:pt x="6097" y="1577"/>
                  <a:pt x="5742" y="1577"/>
                </a:cubicBezTo>
                <a:cubicBezTo>
                  <a:pt x="5195" y="1577"/>
                  <a:pt x="4617" y="1784"/>
                  <a:pt x="4132" y="2075"/>
                </a:cubicBezTo>
                <a:cubicBezTo>
                  <a:pt x="3196" y="2622"/>
                  <a:pt x="2443" y="3467"/>
                  <a:pt x="1872" y="4403"/>
                </a:cubicBezTo>
                <a:cubicBezTo>
                  <a:pt x="0" y="7461"/>
                  <a:pt x="137" y="11296"/>
                  <a:pt x="662" y="14834"/>
                </a:cubicBezTo>
                <a:cubicBezTo>
                  <a:pt x="1233" y="18509"/>
                  <a:pt x="2169" y="22138"/>
                  <a:pt x="3470" y="25608"/>
                </a:cubicBezTo>
                <a:cubicBezTo>
                  <a:pt x="3903" y="26772"/>
                  <a:pt x="4588" y="28164"/>
                  <a:pt x="5958" y="28735"/>
                </a:cubicBezTo>
                <a:cubicBezTo>
                  <a:pt x="6548" y="28997"/>
                  <a:pt x="7176" y="29093"/>
                  <a:pt x="7811" y="29093"/>
                </a:cubicBezTo>
                <a:cubicBezTo>
                  <a:pt x="8281" y="29093"/>
                  <a:pt x="8756" y="29041"/>
                  <a:pt x="9222" y="28963"/>
                </a:cubicBezTo>
                <a:cubicBezTo>
                  <a:pt x="13673" y="28255"/>
                  <a:pt x="17485" y="25379"/>
                  <a:pt x="20657" y="22161"/>
                </a:cubicBezTo>
                <a:cubicBezTo>
                  <a:pt x="22050" y="20746"/>
                  <a:pt x="23351" y="19216"/>
                  <a:pt x="24264" y="17459"/>
                </a:cubicBezTo>
                <a:cubicBezTo>
                  <a:pt x="25177" y="15701"/>
                  <a:pt x="25679" y="13670"/>
                  <a:pt x="25382" y="11730"/>
                </a:cubicBezTo>
                <a:cubicBezTo>
                  <a:pt x="25291" y="11182"/>
                  <a:pt x="25108" y="10611"/>
                  <a:pt x="24652" y="10337"/>
                </a:cubicBezTo>
                <a:cubicBezTo>
                  <a:pt x="24472" y="10236"/>
                  <a:pt x="24273" y="10190"/>
                  <a:pt x="24071" y="10190"/>
                </a:cubicBezTo>
                <a:cubicBezTo>
                  <a:pt x="23686" y="10190"/>
                  <a:pt x="23293" y="10356"/>
                  <a:pt x="23008" y="10611"/>
                </a:cubicBezTo>
                <a:cubicBezTo>
                  <a:pt x="22552" y="10999"/>
                  <a:pt x="22278" y="11524"/>
                  <a:pt x="22004" y="12049"/>
                </a:cubicBezTo>
                <a:cubicBezTo>
                  <a:pt x="20885" y="14241"/>
                  <a:pt x="19516" y="16295"/>
                  <a:pt x="17918" y="18166"/>
                </a:cubicBezTo>
                <a:cubicBezTo>
                  <a:pt x="19288" y="15222"/>
                  <a:pt x="20657" y="12255"/>
                  <a:pt x="21639" y="9173"/>
                </a:cubicBezTo>
                <a:cubicBezTo>
                  <a:pt x="22232" y="7347"/>
                  <a:pt x="22643" y="5316"/>
                  <a:pt x="21913" y="3558"/>
                </a:cubicBezTo>
                <a:cubicBezTo>
                  <a:pt x="21342" y="2166"/>
                  <a:pt x="20087" y="1116"/>
                  <a:pt x="18694" y="568"/>
                </a:cubicBezTo>
                <a:cubicBezTo>
                  <a:pt x="17639" y="153"/>
                  <a:pt x="16505" y="0"/>
                  <a:pt x="15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59"/>
          <p:cNvSpPr/>
          <p:nvPr/>
        </p:nvSpPr>
        <p:spPr>
          <a:xfrm flipH="1">
            <a:off x="8154831" y="2548831"/>
            <a:ext cx="68096" cy="64973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59"/>
          <p:cNvSpPr/>
          <p:nvPr/>
        </p:nvSpPr>
        <p:spPr>
          <a:xfrm flipH="1">
            <a:off x="1339431" y="790856"/>
            <a:ext cx="68096" cy="64973"/>
          </a:xfrm>
          <a:custGeom>
            <a:avLst/>
            <a:gdLst/>
            <a:ahLst/>
            <a:cxnLst/>
            <a:rect l="l" t="t" r="r" b="b"/>
            <a:pathLst>
              <a:path w="5319" h="5074" extrusionOk="0">
                <a:moveTo>
                  <a:pt x="3013" y="212"/>
                </a:moveTo>
                <a:cubicBezTo>
                  <a:pt x="3378" y="212"/>
                  <a:pt x="3675" y="281"/>
                  <a:pt x="3949" y="418"/>
                </a:cubicBezTo>
                <a:cubicBezTo>
                  <a:pt x="4565" y="714"/>
                  <a:pt x="5022" y="1422"/>
                  <a:pt x="5067" y="2198"/>
                </a:cubicBezTo>
                <a:cubicBezTo>
                  <a:pt x="5113" y="3020"/>
                  <a:pt x="4816" y="3773"/>
                  <a:pt x="4291" y="4184"/>
                </a:cubicBezTo>
                <a:cubicBezTo>
                  <a:pt x="3766" y="4617"/>
                  <a:pt x="3105" y="4846"/>
                  <a:pt x="2420" y="4846"/>
                </a:cubicBezTo>
                <a:cubicBezTo>
                  <a:pt x="2392" y="4847"/>
                  <a:pt x="2364" y="4847"/>
                  <a:pt x="2337" y="4847"/>
                </a:cubicBezTo>
                <a:cubicBezTo>
                  <a:pt x="1705" y="4847"/>
                  <a:pt x="1103" y="4599"/>
                  <a:pt x="754" y="4184"/>
                </a:cubicBezTo>
                <a:cubicBezTo>
                  <a:pt x="502" y="3864"/>
                  <a:pt x="343" y="3430"/>
                  <a:pt x="297" y="2905"/>
                </a:cubicBezTo>
                <a:cubicBezTo>
                  <a:pt x="229" y="2221"/>
                  <a:pt x="365" y="1604"/>
                  <a:pt x="708" y="1171"/>
                </a:cubicBezTo>
                <a:cubicBezTo>
                  <a:pt x="1027" y="783"/>
                  <a:pt x="1530" y="486"/>
                  <a:pt x="2191" y="326"/>
                </a:cubicBezTo>
                <a:cubicBezTo>
                  <a:pt x="2488" y="258"/>
                  <a:pt x="2762" y="212"/>
                  <a:pt x="3013" y="212"/>
                </a:cubicBezTo>
                <a:close/>
                <a:moveTo>
                  <a:pt x="3043" y="1"/>
                </a:moveTo>
                <a:cubicBezTo>
                  <a:pt x="2763" y="1"/>
                  <a:pt x="2463" y="42"/>
                  <a:pt x="2146" y="121"/>
                </a:cubicBezTo>
                <a:cubicBezTo>
                  <a:pt x="1415" y="303"/>
                  <a:pt x="890" y="600"/>
                  <a:pt x="548" y="1034"/>
                </a:cubicBezTo>
                <a:cubicBezTo>
                  <a:pt x="183" y="1513"/>
                  <a:pt x="0" y="2175"/>
                  <a:pt x="69" y="2928"/>
                </a:cubicBezTo>
                <a:cubicBezTo>
                  <a:pt x="137" y="3499"/>
                  <a:pt x="320" y="3978"/>
                  <a:pt x="594" y="4321"/>
                </a:cubicBezTo>
                <a:cubicBezTo>
                  <a:pt x="1005" y="4800"/>
                  <a:pt x="1667" y="5074"/>
                  <a:pt x="2397" y="5074"/>
                </a:cubicBezTo>
                <a:lnTo>
                  <a:pt x="2420" y="5074"/>
                </a:lnTo>
                <a:cubicBezTo>
                  <a:pt x="3150" y="5051"/>
                  <a:pt x="3858" y="4800"/>
                  <a:pt x="4428" y="4343"/>
                </a:cubicBezTo>
                <a:cubicBezTo>
                  <a:pt x="4999" y="3887"/>
                  <a:pt x="5319" y="3088"/>
                  <a:pt x="5273" y="2198"/>
                </a:cubicBezTo>
                <a:cubicBezTo>
                  <a:pt x="5227" y="1331"/>
                  <a:pt x="4725" y="554"/>
                  <a:pt x="4040" y="212"/>
                </a:cubicBezTo>
                <a:cubicBezTo>
                  <a:pt x="3743" y="70"/>
                  <a:pt x="3409" y="1"/>
                  <a:pt x="30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21" name="Google Shape;1321;p59"/>
          <p:cNvCxnSpPr/>
          <p:nvPr/>
        </p:nvCxnSpPr>
        <p:spPr>
          <a:xfrm>
            <a:off x="683568" y="1131590"/>
            <a:ext cx="799987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7" name="Google Shape;1297;p59"/>
          <p:cNvSpPr txBox="1">
            <a:spLocks noGrp="1"/>
          </p:cNvSpPr>
          <p:nvPr>
            <p:ph type="subTitle" idx="1"/>
          </p:nvPr>
        </p:nvSpPr>
        <p:spPr>
          <a:xfrm>
            <a:off x="577780" y="1212687"/>
            <a:ext cx="8462273" cy="3096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000"/>
              <a:tabLst>
                <a:tab pos="457200" algn="l"/>
              </a:tabLst>
            </a:pPr>
            <a:r>
              <a:rPr lang="ru-RU" sz="1800" dirty="0" err="1">
                <a:latin typeface="Comfortaa" panose="020B0604020202020204" charset="0"/>
                <a:ea typeface="Times New Roman"/>
              </a:rPr>
              <a:t>Метанализы</a:t>
            </a:r>
            <a:r>
              <a:rPr lang="ru-RU" sz="1800" dirty="0">
                <a:latin typeface="Comfortaa" panose="020B0604020202020204" charset="0"/>
                <a:ea typeface="Times New Roman"/>
              </a:rPr>
              <a:t> показывают:</a:t>
            </a:r>
          </a:p>
          <a:p>
            <a:pPr marL="0" lvl="1" indent="177800" algn="l"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sz="1800" b="1" dirty="0">
                <a:latin typeface="Comfortaa" panose="020B0604020202020204" charset="0"/>
                <a:ea typeface="Times New Roman"/>
                <a:cs typeface="Times New Roman"/>
              </a:rPr>
              <a:t>Риск разрыва матки</a:t>
            </a:r>
            <a:r>
              <a:rPr lang="ru-RU" sz="1800" dirty="0">
                <a:latin typeface="Comfortaa" panose="020B0604020202020204" charset="0"/>
                <a:ea typeface="Times New Roman"/>
                <a:cs typeface="Times New Roman"/>
              </a:rPr>
              <a:t> в последующей беременности </a:t>
            </a:r>
            <a:r>
              <a:rPr lang="ru-RU" sz="1800" b="1" dirty="0">
                <a:latin typeface="Comfortaa" panose="020B0604020202020204" charset="0"/>
                <a:ea typeface="Times New Roman"/>
                <a:cs typeface="Times New Roman"/>
              </a:rPr>
              <a:t>схож</a:t>
            </a:r>
            <a:r>
              <a:rPr lang="ru-RU" sz="1800" dirty="0">
                <a:latin typeface="Comfortaa" panose="020B0604020202020204" charset="0"/>
                <a:ea typeface="Times New Roman"/>
                <a:cs typeface="Times New Roman"/>
              </a:rPr>
              <a:t> при одно- и двухрядном </a:t>
            </a:r>
            <a:r>
              <a:rPr lang="ru-RU" sz="1800" dirty="0" err="1">
                <a:latin typeface="Comfortaa" panose="020B0604020202020204" charset="0"/>
                <a:ea typeface="Times New Roman"/>
                <a:cs typeface="Times New Roman"/>
              </a:rPr>
              <a:t>ушивании</a:t>
            </a:r>
            <a:r>
              <a:rPr lang="ru-RU" sz="1800" dirty="0">
                <a:latin typeface="Comfortaa" panose="020B0604020202020204" charset="0"/>
                <a:ea typeface="Times New Roman"/>
                <a:cs typeface="Times New Roman"/>
              </a:rPr>
              <a:t>*</a:t>
            </a:r>
          </a:p>
          <a:p>
            <a:pPr marL="0" lvl="1" indent="177800" algn="l"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sz="1800" dirty="0">
                <a:latin typeface="Comfortaa" panose="020B0604020202020204" charset="0"/>
                <a:ea typeface="Times New Roman"/>
                <a:cs typeface="Times New Roman"/>
              </a:rPr>
              <a:t>Но </a:t>
            </a:r>
            <a:r>
              <a:rPr lang="ru-RU" sz="1800" b="1" dirty="0">
                <a:latin typeface="Comfortaa" panose="020B0604020202020204" charset="0"/>
                <a:ea typeface="Times New Roman"/>
                <a:cs typeface="Times New Roman"/>
              </a:rPr>
              <a:t>остаточная толщина </a:t>
            </a:r>
            <a:r>
              <a:rPr lang="ru-RU" sz="1800" b="1" dirty="0" err="1">
                <a:latin typeface="Comfortaa" panose="020B0604020202020204" charset="0"/>
                <a:ea typeface="Times New Roman"/>
                <a:cs typeface="Times New Roman"/>
              </a:rPr>
              <a:t>миометрия</a:t>
            </a:r>
            <a:r>
              <a:rPr lang="ru-RU" sz="1800" b="1" dirty="0">
                <a:latin typeface="Comfortaa" panose="020B0604020202020204" charset="0"/>
                <a:ea typeface="Times New Roman"/>
                <a:cs typeface="Times New Roman"/>
              </a:rPr>
              <a:t> (RMT)</a:t>
            </a:r>
            <a:r>
              <a:rPr lang="ru-RU" sz="1800" dirty="0">
                <a:latin typeface="Comfortaa" panose="020B0604020202020204" charset="0"/>
                <a:ea typeface="Times New Roman"/>
                <a:cs typeface="Times New Roman"/>
              </a:rPr>
              <a:t> обычно меньше при однорядном шве</a:t>
            </a:r>
          </a:p>
          <a:p>
            <a:pPr marL="0" lvl="1" indent="177800" algn="l"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sz="1800" dirty="0">
                <a:latin typeface="Comfortaa" panose="020B0604020202020204" charset="0"/>
                <a:ea typeface="Times New Roman"/>
              </a:rPr>
              <a:t>FIGO и VBAC-</a:t>
            </a:r>
            <a:r>
              <a:rPr lang="ru-RU" sz="1800" dirty="0" err="1">
                <a:latin typeface="Comfortaa" panose="020B0604020202020204" charset="0"/>
                <a:ea typeface="Times New Roman"/>
              </a:rPr>
              <a:t>гайдлайны</a:t>
            </a:r>
            <a:r>
              <a:rPr lang="ru-RU" sz="1800" dirty="0">
                <a:latin typeface="Comfortaa" panose="020B0604020202020204" charset="0"/>
                <a:ea typeface="Times New Roman"/>
              </a:rPr>
              <a:t> рассматривают </a:t>
            </a:r>
            <a:r>
              <a:rPr lang="ru-RU" sz="1800" b="1" dirty="0" err="1">
                <a:latin typeface="Comfortaa" panose="020B0604020202020204" charset="0"/>
                <a:ea typeface="Times New Roman"/>
              </a:rPr>
              <a:t>single-layer</a:t>
            </a:r>
            <a:r>
              <a:rPr lang="ru-RU" sz="1800" b="1" dirty="0">
                <a:latin typeface="Comfortaa" panose="020B0604020202020204" charset="0"/>
                <a:ea typeface="Times New Roman"/>
              </a:rPr>
              <a:t> </a:t>
            </a:r>
            <a:r>
              <a:rPr lang="ru-RU" sz="1800" b="1" dirty="0" err="1">
                <a:latin typeface="Comfortaa" panose="020B0604020202020204" charset="0"/>
                <a:ea typeface="Times New Roman"/>
              </a:rPr>
              <a:t>closure</a:t>
            </a:r>
            <a:r>
              <a:rPr lang="ru-RU" sz="1800" dirty="0">
                <a:latin typeface="Comfortaa" panose="020B0604020202020204" charset="0"/>
                <a:ea typeface="Times New Roman"/>
              </a:rPr>
              <a:t> как фактор повышенного риска разрыва по рубцу при попытке VBAС*</a:t>
            </a:r>
          </a:p>
          <a:p>
            <a:pPr marL="0" lvl="1" indent="177800" algn="l">
              <a:buSzPts val="1000"/>
              <a:buFont typeface="Courier New"/>
              <a:buChar char="o"/>
              <a:tabLst>
                <a:tab pos="914400" algn="l"/>
              </a:tabLst>
            </a:pPr>
            <a:endParaRPr lang="ru-RU" sz="1800" dirty="0">
              <a:latin typeface="Times New Roman"/>
            </a:endParaRPr>
          </a:p>
          <a:p>
            <a:pPr marL="0" lvl="0" indent="0">
              <a:buSzPts val="1000"/>
              <a:tabLst>
                <a:tab pos="457200" algn="l"/>
              </a:tabLst>
            </a:pPr>
            <a:r>
              <a:rPr lang="ru-RU" b="1" dirty="0">
                <a:latin typeface="Comfortaa" panose="020B0604020202020204" charset="0"/>
                <a:ea typeface="Times New Roman"/>
              </a:rPr>
              <a:t>Практический вывод:</a:t>
            </a:r>
            <a:endParaRPr lang="ru-RU" dirty="0">
              <a:latin typeface="Comfortaa" panose="020B0604020202020204" charset="0"/>
              <a:ea typeface="Times New Roman"/>
            </a:endParaRPr>
          </a:p>
          <a:p>
            <a:pPr marL="0" lvl="0" indent="0" algn="just">
              <a:buSzPts val="1000"/>
              <a:tabLst>
                <a:tab pos="457200" algn="l"/>
              </a:tabLst>
            </a:pPr>
            <a:r>
              <a:rPr lang="ru-RU" dirty="0">
                <a:latin typeface="Comfortaa" panose="020B0604020202020204" charset="0"/>
                <a:ea typeface="Times New Roman"/>
                <a:cs typeface="Times New Roman"/>
              </a:rPr>
              <a:t>Если используется </a:t>
            </a:r>
            <a:r>
              <a:rPr lang="ru-RU" b="1" dirty="0">
                <a:latin typeface="Comfortaa" panose="020B0604020202020204" charset="0"/>
                <a:ea typeface="Times New Roman"/>
                <a:cs typeface="Times New Roman"/>
              </a:rPr>
              <a:t>однорядный шов</a:t>
            </a:r>
            <a:r>
              <a:rPr lang="ru-RU" dirty="0">
                <a:latin typeface="Comfortaa" panose="020B0604020202020204" charset="0"/>
                <a:ea typeface="Times New Roman"/>
                <a:cs typeface="Times New Roman"/>
              </a:rPr>
              <a:t>, предпочтительно </a:t>
            </a:r>
            <a:r>
              <a:rPr lang="ru-RU" b="1" dirty="0">
                <a:latin typeface="Comfortaa" panose="020B0604020202020204" charset="0"/>
                <a:ea typeface="Times New Roman"/>
                <a:cs typeface="Times New Roman"/>
              </a:rPr>
              <a:t>неблокирующая техника с щадящим натяжением</a:t>
            </a:r>
            <a:r>
              <a:rPr lang="ru-RU" dirty="0">
                <a:latin typeface="Comfortaa" panose="020B0604020202020204" charset="0"/>
                <a:ea typeface="Times New Roman"/>
                <a:cs typeface="Times New Roman"/>
              </a:rPr>
              <a:t> и максимальной адаптацией </a:t>
            </a:r>
            <a:r>
              <a:rPr lang="ru-RU" dirty="0" err="1">
                <a:latin typeface="Comfortaa" panose="020B0604020202020204" charset="0"/>
                <a:ea typeface="Times New Roman"/>
                <a:cs typeface="Times New Roman"/>
              </a:rPr>
              <a:t>миометрия</a:t>
            </a:r>
            <a:r>
              <a:rPr lang="ru-RU" dirty="0">
                <a:latin typeface="Comfortaa" panose="020B0604020202020204" charset="0"/>
                <a:ea typeface="Times New Roman"/>
                <a:cs typeface="Times New Roman"/>
              </a:rPr>
              <a:t>.</a:t>
            </a:r>
            <a:endParaRPr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256391" y="4659982"/>
            <a:ext cx="6825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FIGO good practice recommendations on surgical techniques during cesarean delivery, 2023–2025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eam &amp; Pastel Palette Health Center Characters XL by Slidesgo">
  <a:themeElements>
    <a:clrScheme name="Simple Light">
      <a:dk1>
        <a:srgbClr val="191919"/>
      </a:dk1>
      <a:lt1>
        <a:srgbClr val="FFFCF2"/>
      </a:lt1>
      <a:dk2>
        <a:srgbClr val="F0E9DD"/>
      </a:dk2>
      <a:lt2>
        <a:srgbClr val="C0DBF9"/>
      </a:lt2>
      <a:accent1>
        <a:srgbClr val="FF746E"/>
      </a:accent1>
      <a:accent2>
        <a:srgbClr val="F3B18B"/>
      </a:accent2>
      <a:accent3>
        <a:srgbClr val="FCE19D"/>
      </a:accent3>
      <a:accent4>
        <a:srgbClr val="E6ABFF"/>
      </a:accent4>
      <a:accent5>
        <a:srgbClr val="FBB4B8"/>
      </a:accent5>
      <a:accent6>
        <a:srgbClr val="CDDCD2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1414</Words>
  <Application>Microsoft Office PowerPoint</Application>
  <PresentationFormat>Экран (16:9)</PresentationFormat>
  <Paragraphs>151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Times New Roman</vt:lpstr>
      <vt:lpstr>Courier New</vt:lpstr>
      <vt:lpstr>Archivo Black</vt:lpstr>
      <vt:lpstr>Comfortaa</vt:lpstr>
      <vt:lpstr>Bebas Neue</vt:lpstr>
      <vt:lpstr>Symbol</vt:lpstr>
      <vt:lpstr>Cream &amp; Pastel Palette Health Center Characters XL by Slidesgo</vt:lpstr>
      <vt:lpstr> Современные подходы к технике ушивания матки после кесарева сечения: сравнительный анализ методик</vt:lpstr>
      <vt:lpstr>Актуальность</vt:lpstr>
      <vt:lpstr>Определения и терминология</vt:lpstr>
      <vt:lpstr>Патогенез формирования несостоятельного рубца Ключевые звенья</vt:lpstr>
      <vt:lpstr>Факторы риска</vt:lpstr>
      <vt:lpstr>Интраоперационные аспекты вне техники шва </vt:lpstr>
      <vt:lpstr>Классификация техник ушивания матки</vt:lpstr>
      <vt:lpstr>Однорядное ушивание: техника и аргументы «за»</vt:lpstr>
      <vt:lpstr>Однорядное ушивание: влияние на рубец (доказательная база)</vt:lpstr>
      <vt:lpstr>Двурядное ушивание: общие принципы</vt:lpstr>
      <vt:lpstr>Двухрядное ушивание и риск ниш</vt:lpstr>
      <vt:lpstr>Блокирующие (locked) vs неблокирующие (unlocked) швы</vt:lpstr>
      <vt:lpstr>Включение или исключение эндометрия</vt:lpstr>
      <vt:lpstr>Перитонизация, экстериоризация матки и адгезиопрофилактика</vt:lpstr>
      <vt:lpstr>Нерешённые вопросы и направления исследований</vt:lpstr>
      <vt:lpstr>На базе  УЗ            ГКБ г. Минска 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Патогенетические аспекты формирования несостоятельного рубца на матке после кесарева сечения</dc:title>
  <dc:creator>Admin</dc:creator>
  <cp:lastModifiedBy>Можейко Людмила Федоровна</cp:lastModifiedBy>
  <cp:revision>43</cp:revision>
  <dcterms:modified xsi:type="dcterms:W3CDTF">2026-02-18T09:54:36Z</dcterms:modified>
</cp:coreProperties>
</file>